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3" r:id="rId1"/>
    <p:sldMasterId id="2147483814" r:id="rId2"/>
    <p:sldMasterId id="2147484778" r:id="rId3"/>
  </p:sldMasterIdLst>
  <p:notesMasterIdLst>
    <p:notesMasterId r:id="rId37"/>
  </p:notesMasterIdLst>
  <p:handoutMasterIdLst>
    <p:handoutMasterId r:id="rId38"/>
  </p:handoutMasterIdLst>
  <p:sldIdLst>
    <p:sldId id="366" r:id="rId4"/>
    <p:sldId id="365" r:id="rId5"/>
    <p:sldId id="354" r:id="rId6"/>
    <p:sldId id="337" r:id="rId7"/>
    <p:sldId id="353" r:id="rId8"/>
    <p:sldId id="319" r:id="rId9"/>
    <p:sldId id="346" r:id="rId10"/>
    <p:sldId id="321" r:id="rId11"/>
    <p:sldId id="355" r:id="rId12"/>
    <p:sldId id="368" r:id="rId13"/>
    <p:sldId id="369" r:id="rId14"/>
    <p:sldId id="370" r:id="rId15"/>
    <p:sldId id="371" r:id="rId16"/>
    <p:sldId id="372" r:id="rId17"/>
    <p:sldId id="373" r:id="rId18"/>
    <p:sldId id="374" r:id="rId19"/>
    <p:sldId id="375" r:id="rId20"/>
    <p:sldId id="376" r:id="rId21"/>
    <p:sldId id="356" r:id="rId22"/>
    <p:sldId id="357" r:id="rId23"/>
    <p:sldId id="358" r:id="rId24"/>
    <p:sldId id="359" r:id="rId25"/>
    <p:sldId id="361" r:id="rId26"/>
    <p:sldId id="378" r:id="rId27"/>
    <p:sldId id="379" r:id="rId28"/>
    <p:sldId id="380" r:id="rId29"/>
    <p:sldId id="367" r:id="rId30"/>
    <p:sldId id="360" r:id="rId31"/>
    <p:sldId id="362" r:id="rId32"/>
    <p:sldId id="377" r:id="rId33"/>
    <p:sldId id="363" r:id="rId34"/>
    <p:sldId id="364" r:id="rId35"/>
    <p:sldId id="350" r:id="rId36"/>
  </p:sldIdLst>
  <p:sldSz cx="9144000" cy="6858000" type="screen4x3"/>
  <p:notesSz cx="6735763" cy="9866313"/>
  <p:defaultTextStyle>
    <a:defPPr>
      <a:defRPr lang="es-ES"/>
    </a:defPPr>
    <a:lvl1pPr algn="l" rtl="0" fontAlgn="base">
      <a:lnSpc>
        <a:spcPct val="90000"/>
      </a:lnSpc>
      <a:spcBef>
        <a:spcPct val="20000"/>
      </a:spcBef>
      <a:spcAft>
        <a:spcPct val="0"/>
      </a:spcAft>
      <a:buClr>
        <a:schemeClr val="hlink"/>
      </a:buClr>
      <a:buSzPct val="80000"/>
      <a:buFont typeface="Wingdings" pitchFamily="2" charset="2"/>
      <a:buChar char="l"/>
      <a:defRPr sz="2400" kern="1200">
        <a:solidFill>
          <a:schemeClr val="tx1"/>
        </a:solidFill>
        <a:latin typeface="Arial" charset="0"/>
        <a:ea typeface="+mn-ea"/>
        <a:cs typeface="+mn-cs"/>
      </a:defRPr>
    </a:lvl1pPr>
    <a:lvl2pPr marL="457200" algn="l" rtl="0" fontAlgn="base">
      <a:lnSpc>
        <a:spcPct val="90000"/>
      </a:lnSpc>
      <a:spcBef>
        <a:spcPct val="20000"/>
      </a:spcBef>
      <a:spcAft>
        <a:spcPct val="0"/>
      </a:spcAft>
      <a:buClr>
        <a:schemeClr val="hlink"/>
      </a:buClr>
      <a:buSzPct val="80000"/>
      <a:buFont typeface="Wingdings" pitchFamily="2" charset="2"/>
      <a:buChar char="l"/>
      <a:defRPr sz="2400" kern="1200">
        <a:solidFill>
          <a:schemeClr val="tx1"/>
        </a:solidFill>
        <a:latin typeface="Arial" charset="0"/>
        <a:ea typeface="+mn-ea"/>
        <a:cs typeface="+mn-cs"/>
      </a:defRPr>
    </a:lvl2pPr>
    <a:lvl3pPr marL="914400" algn="l" rtl="0" fontAlgn="base">
      <a:lnSpc>
        <a:spcPct val="90000"/>
      </a:lnSpc>
      <a:spcBef>
        <a:spcPct val="20000"/>
      </a:spcBef>
      <a:spcAft>
        <a:spcPct val="0"/>
      </a:spcAft>
      <a:buClr>
        <a:schemeClr val="hlink"/>
      </a:buClr>
      <a:buSzPct val="80000"/>
      <a:buFont typeface="Wingdings" pitchFamily="2" charset="2"/>
      <a:buChar char="l"/>
      <a:defRPr sz="2400" kern="1200">
        <a:solidFill>
          <a:schemeClr val="tx1"/>
        </a:solidFill>
        <a:latin typeface="Arial" charset="0"/>
        <a:ea typeface="+mn-ea"/>
        <a:cs typeface="+mn-cs"/>
      </a:defRPr>
    </a:lvl3pPr>
    <a:lvl4pPr marL="1371600" algn="l" rtl="0" fontAlgn="base">
      <a:lnSpc>
        <a:spcPct val="90000"/>
      </a:lnSpc>
      <a:spcBef>
        <a:spcPct val="20000"/>
      </a:spcBef>
      <a:spcAft>
        <a:spcPct val="0"/>
      </a:spcAft>
      <a:buClr>
        <a:schemeClr val="hlink"/>
      </a:buClr>
      <a:buSzPct val="80000"/>
      <a:buFont typeface="Wingdings" pitchFamily="2" charset="2"/>
      <a:buChar char="l"/>
      <a:defRPr sz="2400" kern="1200">
        <a:solidFill>
          <a:schemeClr val="tx1"/>
        </a:solidFill>
        <a:latin typeface="Arial" charset="0"/>
        <a:ea typeface="+mn-ea"/>
        <a:cs typeface="+mn-cs"/>
      </a:defRPr>
    </a:lvl4pPr>
    <a:lvl5pPr marL="1828800" algn="l" rtl="0" fontAlgn="base">
      <a:lnSpc>
        <a:spcPct val="90000"/>
      </a:lnSpc>
      <a:spcBef>
        <a:spcPct val="20000"/>
      </a:spcBef>
      <a:spcAft>
        <a:spcPct val="0"/>
      </a:spcAft>
      <a:buClr>
        <a:schemeClr val="hlink"/>
      </a:buClr>
      <a:buSzPct val="80000"/>
      <a:buFont typeface="Wingdings" pitchFamily="2" charset="2"/>
      <a:buChar char="l"/>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FFFFFF"/>
    <a:srgbClr val="FFFFCC"/>
    <a:srgbClr val="EEECE1"/>
    <a:srgbClr val="CB23B7"/>
    <a:srgbClr val="FF9900"/>
    <a:srgbClr val="1F497D"/>
    <a:srgbClr val="2C69B2"/>
    <a:srgbClr val="0000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101" d="100"/>
          <a:sy n="101" d="100"/>
        </p:scale>
        <p:origin x="132" y="282"/>
      </p:cViewPr>
      <p:guideLst>
        <p:guide orient="horz" pos="2160"/>
        <p:guide pos="2880"/>
      </p:guideLst>
    </p:cSldViewPr>
  </p:slideViewPr>
  <p:notesTextViewPr>
    <p:cViewPr>
      <p:scale>
        <a:sx n="100" d="100"/>
        <a:sy n="100" d="100"/>
      </p:scale>
      <p:origin x="0" y="0"/>
    </p:cViewPr>
  </p:notesTextViewPr>
  <p:sorterViewPr>
    <p:cViewPr>
      <p:scale>
        <a:sx n="80" d="100"/>
        <a:sy n="80" d="100"/>
      </p:scale>
      <p:origin x="0" y="1197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0"/>
            <a:ext cx="2919565" cy="493789"/>
          </a:xfrm>
          <a:prstGeom prst="rect">
            <a:avLst/>
          </a:prstGeom>
        </p:spPr>
        <p:txBody>
          <a:bodyPr vert="horz" lIns="90744" tIns="45372" rIns="90744" bIns="45372" rtlCol="0"/>
          <a:lstStyle>
            <a:lvl1pPr algn="l">
              <a:defRPr sz="1100">
                <a:latin typeface="Arial" charset="0"/>
              </a:defRPr>
            </a:lvl1pPr>
          </a:lstStyle>
          <a:p>
            <a:pPr>
              <a:defRPr/>
            </a:pPr>
            <a:endParaRPr lang="es-ES"/>
          </a:p>
        </p:txBody>
      </p:sp>
      <p:sp>
        <p:nvSpPr>
          <p:cNvPr id="3" name="2 Marcador de fecha"/>
          <p:cNvSpPr>
            <a:spLocks noGrp="1"/>
          </p:cNvSpPr>
          <p:nvPr>
            <p:ph type="dt" sz="quarter" idx="1"/>
          </p:nvPr>
        </p:nvSpPr>
        <p:spPr>
          <a:xfrm>
            <a:off x="3814627" y="0"/>
            <a:ext cx="2919565" cy="493789"/>
          </a:xfrm>
          <a:prstGeom prst="rect">
            <a:avLst/>
          </a:prstGeom>
        </p:spPr>
        <p:txBody>
          <a:bodyPr vert="horz" lIns="90744" tIns="45372" rIns="90744" bIns="45372" rtlCol="0"/>
          <a:lstStyle>
            <a:lvl1pPr algn="r">
              <a:defRPr sz="1100">
                <a:latin typeface="Arial" charset="0"/>
              </a:defRPr>
            </a:lvl1pPr>
          </a:lstStyle>
          <a:p>
            <a:pPr>
              <a:defRPr/>
            </a:pPr>
            <a:fld id="{44CC7CC5-95CC-4C33-896A-3EDA3552A912}" type="datetimeFigureOut">
              <a:rPr lang="es-ES"/>
              <a:pPr>
                <a:defRPr/>
              </a:pPr>
              <a:t>26/09/2017</a:t>
            </a:fld>
            <a:endParaRPr lang="es-ES"/>
          </a:p>
        </p:txBody>
      </p:sp>
      <p:sp>
        <p:nvSpPr>
          <p:cNvPr id="4" name="3 Marcador de pie de página"/>
          <p:cNvSpPr>
            <a:spLocks noGrp="1"/>
          </p:cNvSpPr>
          <p:nvPr>
            <p:ph type="ftr" sz="quarter" idx="2"/>
          </p:nvPr>
        </p:nvSpPr>
        <p:spPr>
          <a:xfrm>
            <a:off x="1" y="9370948"/>
            <a:ext cx="2919565" cy="493789"/>
          </a:xfrm>
          <a:prstGeom prst="rect">
            <a:avLst/>
          </a:prstGeom>
        </p:spPr>
        <p:txBody>
          <a:bodyPr vert="horz" lIns="90744" tIns="45372" rIns="90744" bIns="45372" rtlCol="0" anchor="b"/>
          <a:lstStyle>
            <a:lvl1pPr algn="l">
              <a:defRPr sz="1100">
                <a:latin typeface="Arial" charset="0"/>
              </a:defRPr>
            </a:lvl1pPr>
          </a:lstStyle>
          <a:p>
            <a:pPr>
              <a:defRPr/>
            </a:pPr>
            <a:endParaRPr lang="es-ES"/>
          </a:p>
        </p:txBody>
      </p:sp>
      <p:sp>
        <p:nvSpPr>
          <p:cNvPr id="5" name="4 Marcador de número de diapositiva"/>
          <p:cNvSpPr>
            <a:spLocks noGrp="1"/>
          </p:cNvSpPr>
          <p:nvPr>
            <p:ph type="sldNum" sz="quarter" idx="3"/>
          </p:nvPr>
        </p:nvSpPr>
        <p:spPr>
          <a:xfrm>
            <a:off x="3814627" y="9370948"/>
            <a:ext cx="2919565" cy="493789"/>
          </a:xfrm>
          <a:prstGeom prst="rect">
            <a:avLst/>
          </a:prstGeom>
        </p:spPr>
        <p:txBody>
          <a:bodyPr vert="horz" lIns="90744" tIns="45372" rIns="90744" bIns="45372" rtlCol="0" anchor="b"/>
          <a:lstStyle>
            <a:lvl1pPr algn="r">
              <a:defRPr sz="1100">
                <a:latin typeface="Arial" charset="0"/>
              </a:defRPr>
            </a:lvl1pPr>
          </a:lstStyle>
          <a:p>
            <a:pPr>
              <a:defRPr/>
            </a:pPr>
            <a:fld id="{C0D901E2-04CE-4DFE-927E-D1DE59FC7009}" type="slidenum">
              <a:rPr lang="es-ES"/>
              <a:pPr>
                <a:defRPr/>
              </a:pPr>
              <a:t>‹Nº›</a:t>
            </a:fld>
            <a:endParaRPr lang="es-ES"/>
          </a:p>
        </p:txBody>
      </p:sp>
    </p:spTree>
    <p:extLst>
      <p:ext uri="{BB962C8B-B14F-4D97-AF65-F5344CB8AC3E}">
        <p14:creationId xmlns:p14="http://schemas.microsoft.com/office/powerpoint/2010/main" val="30928188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1" y="0"/>
            <a:ext cx="2919565" cy="493789"/>
          </a:xfrm>
          <a:prstGeom prst="rect">
            <a:avLst/>
          </a:prstGeom>
          <a:noFill/>
          <a:ln w="9525">
            <a:noFill/>
            <a:miter lim="800000"/>
            <a:headEnd/>
            <a:tailEnd/>
          </a:ln>
          <a:effectLst/>
        </p:spPr>
        <p:txBody>
          <a:bodyPr vert="horz" wrap="square" lIns="90744" tIns="45372" rIns="90744" bIns="45372" numCol="1" anchor="t" anchorCtr="0" compatLnSpc="1">
            <a:prstTxWarp prst="textNoShape">
              <a:avLst/>
            </a:prstTxWarp>
          </a:bodyPr>
          <a:lstStyle>
            <a:lvl1pPr>
              <a:lnSpc>
                <a:spcPct val="100000"/>
              </a:lnSpc>
              <a:spcBef>
                <a:spcPct val="0"/>
              </a:spcBef>
              <a:buClrTx/>
              <a:buSzTx/>
              <a:buFontTx/>
              <a:buNone/>
              <a:defRPr sz="1100">
                <a:latin typeface="Arial" charset="0"/>
              </a:defRPr>
            </a:lvl1pPr>
          </a:lstStyle>
          <a:p>
            <a:pPr>
              <a:defRPr/>
            </a:pPr>
            <a:endParaRPr lang="es-ES"/>
          </a:p>
        </p:txBody>
      </p:sp>
      <p:sp>
        <p:nvSpPr>
          <p:cNvPr id="74755" name="Rectangle 3"/>
          <p:cNvSpPr>
            <a:spLocks noGrp="1" noChangeArrowheads="1"/>
          </p:cNvSpPr>
          <p:nvPr>
            <p:ph type="dt" idx="1"/>
          </p:nvPr>
        </p:nvSpPr>
        <p:spPr bwMode="auto">
          <a:xfrm>
            <a:off x="3814627" y="0"/>
            <a:ext cx="2919565" cy="493789"/>
          </a:xfrm>
          <a:prstGeom prst="rect">
            <a:avLst/>
          </a:prstGeom>
          <a:noFill/>
          <a:ln w="9525">
            <a:noFill/>
            <a:miter lim="800000"/>
            <a:headEnd/>
            <a:tailEnd/>
          </a:ln>
          <a:effectLst/>
        </p:spPr>
        <p:txBody>
          <a:bodyPr vert="horz" wrap="square" lIns="90744" tIns="45372" rIns="90744" bIns="45372" numCol="1" anchor="t" anchorCtr="0" compatLnSpc="1">
            <a:prstTxWarp prst="textNoShape">
              <a:avLst/>
            </a:prstTxWarp>
          </a:bodyPr>
          <a:lstStyle>
            <a:lvl1pPr algn="r">
              <a:lnSpc>
                <a:spcPct val="100000"/>
              </a:lnSpc>
              <a:spcBef>
                <a:spcPct val="0"/>
              </a:spcBef>
              <a:buClrTx/>
              <a:buSzTx/>
              <a:buFontTx/>
              <a:buNone/>
              <a:defRPr sz="1100">
                <a:latin typeface="Arial" charset="0"/>
              </a:defRPr>
            </a:lvl1pPr>
          </a:lstStyle>
          <a:p>
            <a:pPr>
              <a:defRPr/>
            </a:pPr>
            <a:endParaRPr lang="es-ES"/>
          </a:p>
        </p:txBody>
      </p:sp>
      <p:sp>
        <p:nvSpPr>
          <p:cNvPr id="44036" name="Rectangle 4"/>
          <p:cNvSpPr>
            <a:spLocks noGrp="1" noRot="1" noChangeAspect="1" noChangeArrowheads="1" noTextEdit="1"/>
          </p:cNvSpPr>
          <p:nvPr>
            <p:ph type="sldImg" idx="2"/>
          </p:nvPr>
        </p:nvSpPr>
        <p:spPr bwMode="auto">
          <a:xfrm>
            <a:off x="901700" y="739775"/>
            <a:ext cx="4932363" cy="3700463"/>
          </a:xfrm>
          <a:prstGeom prst="rect">
            <a:avLst/>
          </a:prstGeom>
          <a:noFill/>
          <a:ln w="9525">
            <a:solidFill>
              <a:srgbClr val="000000"/>
            </a:solidFill>
            <a:miter lim="800000"/>
            <a:headEnd/>
            <a:tailEnd/>
          </a:ln>
        </p:spPr>
      </p:sp>
      <p:sp>
        <p:nvSpPr>
          <p:cNvPr id="74757" name="Rectangle 5"/>
          <p:cNvSpPr>
            <a:spLocks noGrp="1" noChangeArrowheads="1"/>
          </p:cNvSpPr>
          <p:nvPr>
            <p:ph type="body" sz="quarter" idx="3"/>
          </p:nvPr>
        </p:nvSpPr>
        <p:spPr bwMode="auto">
          <a:xfrm>
            <a:off x="673263" y="4687053"/>
            <a:ext cx="5389240" cy="4439368"/>
          </a:xfrm>
          <a:prstGeom prst="rect">
            <a:avLst/>
          </a:prstGeom>
          <a:noFill/>
          <a:ln w="9525">
            <a:noFill/>
            <a:miter lim="800000"/>
            <a:headEnd/>
            <a:tailEnd/>
          </a:ln>
          <a:effectLst/>
        </p:spPr>
        <p:txBody>
          <a:bodyPr vert="horz" wrap="square" lIns="90744" tIns="45372" rIns="90744" bIns="45372"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74758" name="Rectangle 6"/>
          <p:cNvSpPr>
            <a:spLocks noGrp="1" noChangeArrowheads="1"/>
          </p:cNvSpPr>
          <p:nvPr>
            <p:ph type="ftr" sz="quarter" idx="4"/>
          </p:nvPr>
        </p:nvSpPr>
        <p:spPr bwMode="auto">
          <a:xfrm>
            <a:off x="1" y="9370948"/>
            <a:ext cx="2919565" cy="493789"/>
          </a:xfrm>
          <a:prstGeom prst="rect">
            <a:avLst/>
          </a:prstGeom>
          <a:noFill/>
          <a:ln w="9525">
            <a:noFill/>
            <a:miter lim="800000"/>
            <a:headEnd/>
            <a:tailEnd/>
          </a:ln>
          <a:effectLst/>
        </p:spPr>
        <p:txBody>
          <a:bodyPr vert="horz" wrap="square" lIns="90744" tIns="45372" rIns="90744" bIns="45372" numCol="1" anchor="b" anchorCtr="0" compatLnSpc="1">
            <a:prstTxWarp prst="textNoShape">
              <a:avLst/>
            </a:prstTxWarp>
          </a:bodyPr>
          <a:lstStyle>
            <a:lvl1pPr>
              <a:lnSpc>
                <a:spcPct val="100000"/>
              </a:lnSpc>
              <a:spcBef>
                <a:spcPct val="0"/>
              </a:spcBef>
              <a:buClrTx/>
              <a:buSzTx/>
              <a:buFontTx/>
              <a:buNone/>
              <a:defRPr sz="1100">
                <a:latin typeface="Arial" charset="0"/>
              </a:defRPr>
            </a:lvl1pPr>
          </a:lstStyle>
          <a:p>
            <a:pPr>
              <a:defRPr/>
            </a:pPr>
            <a:endParaRPr lang="es-ES"/>
          </a:p>
        </p:txBody>
      </p:sp>
      <p:sp>
        <p:nvSpPr>
          <p:cNvPr id="74759" name="Rectangle 7"/>
          <p:cNvSpPr>
            <a:spLocks noGrp="1" noChangeArrowheads="1"/>
          </p:cNvSpPr>
          <p:nvPr>
            <p:ph type="sldNum" sz="quarter" idx="5"/>
          </p:nvPr>
        </p:nvSpPr>
        <p:spPr bwMode="auto">
          <a:xfrm>
            <a:off x="3814627" y="9370948"/>
            <a:ext cx="2919565" cy="493789"/>
          </a:xfrm>
          <a:prstGeom prst="rect">
            <a:avLst/>
          </a:prstGeom>
          <a:noFill/>
          <a:ln w="9525">
            <a:noFill/>
            <a:miter lim="800000"/>
            <a:headEnd/>
            <a:tailEnd/>
          </a:ln>
          <a:effectLst/>
        </p:spPr>
        <p:txBody>
          <a:bodyPr vert="horz" wrap="square" lIns="90744" tIns="45372" rIns="90744" bIns="45372" numCol="1" anchor="b" anchorCtr="0" compatLnSpc="1">
            <a:prstTxWarp prst="textNoShape">
              <a:avLst/>
            </a:prstTxWarp>
          </a:bodyPr>
          <a:lstStyle>
            <a:lvl1pPr algn="r">
              <a:lnSpc>
                <a:spcPct val="100000"/>
              </a:lnSpc>
              <a:spcBef>
                <a:spcPct val="0"/>
              </a:spcBef>
              <a:buClrTx/>
              <a:buSzTx/>
              <a:buFontTx/>
              <a:buNone/>
              <a:defRPr sz="1100">
                <a:latin typeface="Arial" charset="0"/>
              </a:defRPr>
            </a:lvl1pPr>
          </a:lstStyle>
          <a:p>
            <a:pPr>
              <a:defRPr/>
            </a:pPr>
            <a:fld id="{70048DD9-61DC-464F-9362-EC4D952730A2}" type="slidenum">
              <a:rPr lang="es-ES"/>
              <a:pPr>
                <a:defRPr/>
              </a:pPr>
              <a:t>‹Nº›</a:t>
            </a:fld>
            <a:endParaRPr lang="es-ES"/>
          </a:p>
        </p:txBody>
      </p:sp>
    </p:spTree>
    <p:extLst>
      <p:ext uri="{BB962C8B-B14F-4D97-AF65-F5344CB8AC3E}">
        <p14:creationId xmlns:p14="http://schemas.microsoft.com/office/powerpoint/2010/main" val="28641753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2</a:t>
            </a:fld>
            <a:endParaRPr lang="es-ES" smtClean="0"/>
          </a:p>
        </p:txBody>
      </p:sp>
    </p:spTree>
    <p:extLst>
      <p:ext uri="{BB962C8B-B14F-4D97-AF65-F5344CB8AC3E}">
        <p14:creationId xmlns:p14="http://schemas.microsoft.com/office/powerpoint/2010/main" val="2022603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23</a:t>
            </a:fld>
            <a:endParaRPr lang="es-ES" smtClean="0"/>
          </a:p>
        </p:txBody>
      </p:sp>
    </p:spTree>
    <p:extLst>
      <p:ext uri="{BB962C8B-B14F-4D97-AF65-F5344CB8AC3E}">
        <p14:creationId xmlns:p14="http://schemas.microsoft.com/office/powerpoint/2010/main" val="2467316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24</a:t>
            </a:fld>
            <a:endParaRPr lang="es-ES" smtClean="0"/>
          </a:p>
        </p:txBody>
      </p:sp>
    </p:spTree>
    <p:extLst>
      <p:ext uri="{BB962C8B-B14F-4D97-AF65-F5344CB8AC3E}">
        <p14:creationId xmlns:p14="http://schemas.microsoft.com/office/powerpoint/2010/main" val="23715998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25</a:t>
            </a:fld>
            <a:endParaRPr lang="es-ES" smtClean="0"/>
          </a:p>
        </p:txBody>
      </p:sp>
    </p:spTree>
    <p:extLst>
      <p:ext uri="{BB962C8B-B14F-4D97-AF65-F5344CB8AC3E}">
        <p14:creationId xmlns:p14="http://schemas.microsoft.com/office/powerpoint/2010/main" val="3731480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26</a:t>
            </a:fld>
            <a:endParaRPr lang="es-ES" smtClean="0"/>
          </a:p>
        </p:txBody>
      </p:sp>
    </p:spTree>
    <p:extLst>
      <p:ext uri="{BB962C8B-B14F-4D97-AF65-F5344CB8AC3E}">
        <p14:creationId xmlns:p14="http://schemas.microsoft.com/office/powerpoint/2010/main" val="1631983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27</a:t>
            </a:fld>
            <a:endParaRPr lang="es-ES" smtClean="0"/>
          </a:p>
        </p:txBody>
      </p:sp>
    </p:spTree>
    <p:extLst>
      <p:ext uri="{BB962C8B-B14F-4D97-AF65-F5344CB8AC3E}">
        <p14:creationId xmlns:p14="http://schemas.microsoft.com/office/powerpoint/2010/main" val="4256871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28</a:t>
            </a:fld>
            <a:endParaRPr lang="es-ES" smtClean="0"/>
          </a:p>
        </p:txBody>
      </p:sp>
    </p:spTree>
    <p:extLst>
      <p:ext uri="{BB962C8B-B14F-4D97-AF65-F5344CB8AC3E}">
        <p14:creationId xmlns:p14="http://schemas.microsoft.com/office/powerpoint/2010/main" val="20456526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29</a:t>
            </a:fld>
            <a:endParaRPr lang="es-ES" smtClean="0"/>
          </a:p>
        </p:txBody>
      </p:sp>
    </p:spTree>
    <p:extLst>
      <p:ext uri="{BB962C8B-B14F-4D97-AF65-F5344CB8AC3E}">
        <p14:creationId xmlns:p14="http://schemas.microsoft.com/office/powerpoint/2010/main" val="2252652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31</a:t>
            </a:fld>
            <a:endParaRPr lang="es-ES" smtClean="0"/>
          </a:p>
        </p:txBody>
      </p:sp>
    </p:spTree>
    <p:extLst>
      <p:ext uri="{BB962C8B-B14F-4D97-AF65-F5344CB8AC3E}">
        <p14:creationId xmlns:p14="http://schemas.microsoft.com/office/powerpoint/2010/main" val="1891580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32</a:t>
            </a:fld>
            <a:endParaRPr lang="es-ES" smtClean="0"/>
          </a:p>
        </p:txBody>
      </p:sp>
    </p:spTree>
    <p:extLst>
      <p:ext uri="{BB962C8B-B14F-4D97-AF65-F5344CB8AC3E}">
        <p14:creationId xmlns:p14="http://schemas.microsoft.com/office/powerpoint/2010/main" val="15366696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33</a:t>
            </a:fld>
            <a:endParaRPr lang="es-ES" smtClean="0"/>
          </a:p>
        </p:txBody>
      </p:sp>
    </p:spTree>
    <p:extLst>
      <p:ext uri="{BB962C8B-B14F-4D97-AF65-F5344CB8AC3E}">
        <p14:creationId xmlns:p14="http://schemas.microsoft.com/office/powerpoint/2010/main" val="2244083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3</a:t>
            </a:fld>
            <a:endParaRPr lang="es-ES" smtClean="0"/>
          </a:p>
        </p:txBody>
      </p:sp>
    </p:spTree>
    <p:extLst>
      <p:ext uri="{BB962C8B-B14F-4D97-AF65-F5344CB8AC3E}">
        <p14:creationId xmlns:p14="http://schemas.microsoft.com/office/powerpoint/2010/main" val="3158482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5</a:t>
            </a:fld>
            <a:endParaRPr lang="es-ES" smtClean="0"/>
          </a:p>
        </p:txBody>
      </p:sp>
    </p:spTree>
    <p:extLst>
      <p:ext uri="{BB962C8B-B14F-4D97-AF65-F5344CB8AC3E}">
        <p14:creationId xmlns:p14="http://schemas.microsoft.com/office/powerpoint/2010/main" val="40127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Marcador de imagen de diapositiva"/>
          <p:cNvSpPr>
            <a:spLocks noGrp="1" noRot="1" noChangeAspect="1" noTextEdit="1"/>
          </p:cNvSpPr>
          <p:nvPr>
            <p:ph type="sldImg"/>
          </p:nvPr>
        </p:nvSpPr>
        <p:spPr>
          <a:ln/>
        </p:spPr>
      </p:sp>
      <p:sp>
        <p:nvSpPr>
          <p:cNvPr id="45059" name="2 Marcador de notas"/>
          <p:cNvSpPr>
            <a:spLocks noGrp="1"/>
          </p:cNvSpPr>
          <p:nvPr>
            <p:ph type="body" idx="1"/>
          </p:nvPr>
        </p:nvSpPr>
        <p:spPr>
          <a:noFill/>
          <a:ln/>
        </p:spPr>
        <p:txBody>
          <a:bodyPr/>
          <a:lstStyle/>
          <a:p>
            <a:endParaRPr lang="es-ES" smtClean="0"/>
          </a:p>
        </p:txBody>
      </p:sp>
      <p:sp>
        <p:nvSpPr>
          <p:cNvPr id="45060" name="3 Marcador de número de diapositiva"/>
          <p:cNvSpPr>
            <a:spLocks noGrp="1"/>
          </p:cNvSpPr>
          <p:nvPr>
            <p:ph type="sldNum" sz="quarter" idx="5"/>
          </p:nvPr>
        </p:nvSpPr>
        <p:spPr>
          <a:noFill/>
        </p:spPr>
        <p:txBody>
          <a:bodyPr/>
          <a:lstStyle/>
          <a:p>
            <a:fld id="{F95CE842-8EE3-4402-8706-BE6B42D6A9C8}" type="slidenum">
              <a:rPr lang="es-ES" smtClean="0"/>
              <a:pPr/>
              <a:t>7</a:t>
            </a:fld>
            <a:endParaRPr lang="es-ES" smtClean="0"/>
          </a:p>
        </p:txBody>
      </p:sp>
    </p:spTree>
    <p:extLst>
      <p:ext uri="{BB962C8B-B14F-4D97-AF65-F5344CB8AC3E}">
        <p14:creationId xmlns:p14="http://schemas.microsoft.com/office/powerpoint/2010/main" val="3501097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9</a:t>
            </a:fld>
            <a:endParaRPr lang="es-ES" smtClean="0"/>
          </a:p>
        </p:txBody>
      </p:sp>
    </p:spTree>
    <p:extLst>
      <p:ext uri="{BB962C8B-B14F-4D97-AF65-F5344CB8AC3E}">
        <p14:creationId xmlns:p14="http://schemas.microsoft.com/office/powerpoint/2010/main" val="2652450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19</a:t>
            </a:fld>
            <a:endParaRPr lang="es-ES" smtClean="0"/>
          </a:p>
        </p:txBody>
      </p:sp>
    </p:spTree>
    <p:extLst>
      <p:ext uri="{BB962C8B-B14F-4D97-AF65-F5344CB8AC3E}">
        <p14:creationId xmlns:p14="http://schemas.microsoft.com/office/powerpoint/2010/main" val="3352673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20</a:t>
            </a:fld>
            <a:endParaRPr lang="es-ES" smtClean="0"/>
          </a:p>
        </p:txBody>
      </p:sp>
    </p:spTree>
    <p:extLst>
      <p:ext uri="{BB962C8B-B14F-4D97-AF65-F5344CB8AC3E}">
        <p14:creationId xmlns:p14="http://schemas.microsoft.com/office/powerpoint/2010/main" val="4131052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21</a:t>
            </a:fld>
            <a:endParaRPr lang="es-ES" smtClean="0"/>
          </a:p>
        </p:txBody>
      </p:sp>
    </p:spTree>
    <p:extLst>
      <p:ext uri="{BB962C8B-B14F-4D97-AF65-F5344CB8AC3E}">
        <p14:creationId xmlns:p14="http://schemas.microsoft.com/office/powerpoint/2010/main" val="3672754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a:ln/>
        </p:spPr>
      </p:sp>
      <p:sp>
        <p:nvSpPr>
          <p:cNvPr id="50179" name="2 Marcador de notas"/>
          <p:cNvSpPr>
            <a:spLocks noGrp="1"/>
          </p:cNvSpPr>
          <p:nvPr>
            <p:ph type="body" idx="1"/>
          </p:nvPr>
        </p:nvSpPr>
        <p:spPr>
          <a:noFill/>
          <a:ln/>
        </p:spPr>
        <p:txBody>
          <a:bodyPr/>
          <a:lstStyle/>
          <a:p>
            <a:endParaRPr lang="es-ES" smtClean="0"/>
          </a:p>
        </p:txBody>
      </p:sp>
      <p:sp>
        <p:nvSpPr>
          <p:cNvPr id="50180" name="3 Marcador de número de diapositiva"/>
          <p:cNvSpPr>
            <a:spLocks noGrp="1"/>
          </p:cNvSpPr>
          <p:nvPr>
            <p:ph type="sldNum" sz="quarter" idx="5"/>
          </p:nvPr>
        </p:nvSpPr>
        <p:spPr>
          <a:noFill/>
        </p:spPr>
        <p:txBody>
          <a:bodyPr/>
          <a:lstStyle/>
          <a:p>
            <a:fld id="{7CFCBF1B-1F7B-401D-9A1B-0CE4BA975DA7}" type="slidenum">
              <a:rPr lang="es-ES" smtClean="0"/>
              <a:pPr/>
              <a:t>22</a:t>
            </a:fld>
            <a:endParaRPr lang="es-ES" smtClean="0"/>
          </a:p>
        </p:txBody>
      </p:sp>
    </p:spTree>
    <p:extLst>
      <p:ext uri="{BB962C8B-B14F-4D97-AF65-F5344CB8AC3E}">
        <p14:creationId xmlns:p14="http://schemas.microsoft.com/office/powerpoint/2010/main" val="2851051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a:prstGeom prst="rect">
            <a:avLst/>
          </a:prstGeo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smtClean="0"/>
              <a:t>07/06/2011</a:t>
            </a:r>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a:t>ORDEN DEL DIA</a:t>
            </a: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fld id="{BE937B81-D04D-4E59-A4B6-199412566FBA}"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1600200"/>
            <a:ext cx="82296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smtClean="0"/>
              <a:t>07/06/2011</a:t>
            </a:r>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a:t>ORDEN DEL DIA</a:t>
            </a: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fld id="{96B618CA-6FF1-4578-8DB1-5881DA81B8E5}"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a:prstGeom prst="rect">
            <a:avLst/>
          </a:prstGeo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smtClean="0"/>
              <a:t>07/06/2011</a:t>
            </a:r>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a:t>ORDEN DEL DIA</a:t>
            </a: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fld id="{71FCAE9B-2378-4437-95D5-B915C4A43755}" type="slidenum">
              <a:rPr lang="es-ES"/>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smtClean="0"/>
              <a:t>07/06/2011</a:t>
            </a:r>
            <a:endParaRPr lang="es-ES"/>
          </a:p>
        </p:txBody>
      </p:sp>
      <p:sp>
        <p:nvSpPr>
          <p:cNvPr id="5" name="4 Marcador de pie de página"/>
          <p:cNvSpPr>
            <a:spLocks noGrp="1"/>
          </p:cNvSpPr>
          <p:nvPr>
            <p:ph type="ftr" sz="quarter" idx="11"/>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a:t>ORDEN DEL DIA</a:t>
            </a:r>
          </a:p>
        </p:txBody>
      </p:sp>
      <p:sp>
        <p:nvSpPr>
          <p:cNvPr id="6" name="5 Marcador de número de diapositiva"/>
          <p:cNvSpPr>
            <a:spLocks noGrp="1"/>
          </p:cNvSpPr>
          <p:nvPr>
            <p:ph type="sldNum" sz="quarter" idx="12"/>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fld id="{B60FF2E3-5FB9-4C4F-9D6C-84CFB2EDDB33}" type="slidenum">
              <a:rPr lang="es-ES"/>
              <a:pPr>
                <a:defRPr/>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smtClean="0"/>
              <a:t>07/06/2011</a:t>
            </a:r>
            <a:endParaRPr lang="es-ES"/>
          </a:p>
        </p:txBody>
      </p:sp>
      <p:sp>
        <p:nvSpPr>
          <p:cNvPr id="5" name="4 Marcador de pie de página"/>
          <p:cNvSpPr>
            <a:spLocks noGrp="1"/>
          </p:cNvSpPr>
          <p:nvPr>
            <p:ph type="ftr" sz="quarter" idx="11"/>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a:t>ORDEN DEL DIA</a:t>
            </a:r>
          </a:p>
        </p:txBody>
      </p:sp>
      <p:sp>
        <p:nvSpPr>
          <p:cNvPr id="6" name="5 Marcador de número de diapositiva"/>
          <p:cNvSpPr>
            <a:spLocks noGrp="1"/>
          </p:cNvSpPr>
          <p:nvPr>
            <p:ph type="sldNum" sz="quarter" idx="12"/>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fld id="{0F305540-7987-46D1-B149-A776B874777D}" type="slidenum">
              <a:rPr lang="es-ES"/>
              <a:pPr>
                <a:defRPr/>
              </a:pPr>
              <a:t>‹Nº›</a:t>
            </a:fld>
            <a:endParaRPr lang="es-E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smtClean="0"/>
              <a:t>07/06/2011</a:t>
            </a:r>
            <a:endParaRPr lang="es-ES"/>
          </a:p>
        </p:txBody>
      </p:sp>
      <p:sp>
        <p:nvSpPr>
          <p:cNvPr id="5" name="4 Marcador de pie de página"/>
          <p:cNvSpPr>
            <a:spLocks noGrp="1"/>
          </p:cNvSpPr>
          <p:nvPr>
            <p:ph type="ftr" sz="quarter" idx="11"/>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a:t>ORDEN DEL DIA</a:t>
            </a:r>
          </a:p>
        </p:txBody>
      </p:sp>
      <p:sp>
        <p:nvSpPr>
          <p:cNvPr id="6" name="5 Marcador de número de diapositiva"/>
          <p:cNvSpPr>
            <a:spLocks noGrp="1"/>
          </p:cNvSpPr>
          <p:nvPr>
            <p:ph type="sldNum" sz="quarter" idx="12"/>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fld id="{031AD833-4635-4B43-AE36-811A1C1A55F2}" type="slidenum">
              <a:rPr lang="es-ES"/>
              <a:pPr>
                <a:defRPr/>
              </a:pPr>
              <a:t>‹Nº›</a:t>
            </a:fld>
            <a:endParaRPr lang="es-E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smtClean="0"/>
              <a:t>07/06/2011</a:t>
            </a:r>
            <a:endParaRPr lang="es-ES"/>
          </a:p>
        </p:txBody>
      </p:sp>
      <p:sp>
        <p:nvSpPr>
          <p:cNvPr id="6" name="4 Marcador de pie de página"/>
          <p:cNvSpPr>
            <a:spLocks noGrp="1"/>
          </p:cNvSpPr>
          <p:nvPr>
            <p:ph type="ftr" sz="quarter" idx="11"/>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a:t>ORDEN DEL DIA</a:t>
            </a:r>
          </a:p>
        </p:txBody>
      </p:sp>
      <p:sp>
        <p:nvSpPr>
          <p:cNvPr id="7" name="5 Marcador de número de diapositiva"/>
          <p:cNvSpPr>
            <a:spLocks noGrp="1"/>
          </p:cNvSpPr>
          <p:nvPr>
            <p:ph type="sldNum" sz="quarter" idx="12"/>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fld id="{6C808863-42BE-4CE5-9ED7-826361DF1A23}" type="slidenum">
              <a:rPr lang="es-ES"/>
              <a:pPr>
                <a:defRPr/>
              </a:pPr>
              <a:t>‹Nº›</a:t>
            </a:fld>
            <a:endParaRPr lang="es-E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smtClean="0"/>
              <a:t>07/06/2011</a:t>
            </a:r>
            <a:endParaRPr lang="es-ES"/>
          </a:p>
        </p:txBody>
      </p:sp>
      <p:sp>
        <p:nvSpPr>
          <p:cNvPr id="8" name="4 Marcador de pie de página"/>
          <p:cNvSpPr>
            <a:spLocks noGrp="1"/>
          </p:cNvSpPr>
          <p:nvPr>
            <p:ph type="ftr" sz="quarter" idx="11"/>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a:t>ORDEN DEL DIA</a:t>
            </a:r>
          </a:p>
        </p:txBody>
      </p:sp>
      <p:sp>
        <p:nvSpPr>
          <p:cNvPr id="9" name="5 Marcador de número de diapositiva"/>
          <p:cNvSpPr>
            <a:spLocks noGrp="1"/>
          </p:cNvSpPr>
          <p:nvPr>
            <p:ph type="sldNum" sz="quarter" idx="12"/>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fld id="{382A03DE-C8F8-4185-ACF2-55E074F01B91}" type="slidenum">
              <a:rPr lang="es-ES"/>
              <a:pPr>
                <a:defRPr/>
              </a:pPr>
              <a:t>‹Nº›</a:t>
            </a:fld>
            <a:endParaRPr lang="es-E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smtClean="0"/>
              <a:t>07/06/2011</a:t>
            </a:r>
            <a:endParaRPr lang="es-ES"/>
          </a:p>
        </p:txBody>
      </p:sp>
      <p:sp>
        <p:nvSpPr>
          <p:cNvPr id="4" name="4 Marcador de pie de página"/>
          <p:cNvSpPr>
            <a:spLocks noGrp="1"/>
          </p:cNvSpPr>
          <p:nvPr>
            <p:ph type="ftr" sz="quarter" idx="11"/>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a:t>ORDEN DEL DIA</a:t>
            </a:r>
          </a:p>
        </p:txBody>
      </p:sp>
      <p:sp>
        <p:nvSpPr>
          <p:cNvPr id="5" name="5 Marcador de número de diapositiva"/>
          <p:cNvSpPr>
            <a:spLocks noGrp="1"/>
          </p:cNvSpPr>
          <p:nvPr>
            <p:ph type="sldNum" sz="quarter" idx="12"/>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fld id="{6A58984A-FCC2-46E0-AE49-A4629D6F1DA0}" type="slidenum">
              <a:rPr lang="es-ES"/>
              <a:pPr>
                <a:defRPr/>
              </a:pPr>
              <a:t>‹Nº›</a:t>
            </a:fld>
            <a:endParaRPr lang="es-E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smtClean="0"/>
              <a:t>07/06/2011</a:t>
            </a:r>
            <a:endParaRPr lang="es-ES"/>
          </a:p>
        </p:txBody>
      </p:sp>
      <p:sp>
        <p:nvSpPr>
          <p:cNvPr id="3" name="4 Marcador de pie de página"/>
          <p:cNvSpPr>
            <a:spLocks noGrp="1"/>
          </p:cNvSpPr>
          <p:nvPr>
            <p:ph type="ftr" sz="quarter" idx="11"/>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a:t>ORDEN DEL DIA</a:t>
            </a:r>
          </a:p>
        </p:txBody>
      </p:sp>
      <p:sp>
        <p:nvSpPr>
          <p:cNvPr id="4" name="5 Marcador de número de diapositiva"/>
          <p:cNvSpPr>
            <a:spLocks noGrp="1"/>
          </p:cNvSpPr>
          <p:nvPr>
            <p:ph type="sldNum" sz="quarter" idx="12"/>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fld id="{A3E34ABC-A414-4CD7-8C9B-FBF022AD4278}" type="slidenum">
              <a:rPr lang="es-ES"/>
              <a:pPr>
                <a:defRPr/>
              </a:pPr>
              <a:t>‹Nº›</a:t>
            </a:fld>
            <a:endParaRPr lang="es-E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smtClean="0"/>
              <a:t>07/06/2011</a:t>
            </a:r>
            <a:endParaRPr lang="es-ES"/>
          </a:p>
        </p:txBody>
      </p:sp>
      <p:sp>
        <p:nvSpPr>
          <p:cNvPr id="6" name="4 Marcador de pie de página"/>
          <p:cNvSpPr>
            <a:spLocks noGrp="1"/>
          </p:cNvSpPr>
          <p:nvPr>
            <p:ph type="ftr" sz="quarter" idx="11"/>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a:t>ORDEN DEL DIA</a:t>
            </a:r>
          </a:p>
        </p:txBody>
      </p:sp>
      <p:sp>
        <p:nvSpPr>
          <p:cNvPr id="7" name="5 Marcador de número de diapositiva"/>
          <p:cNvSpPr>
            <a:spLocks noGrp="1"/>
          </p:cNvSpPr>
          <p:nvPr>
            <p:ph type="sldNum" sz="quarter" idx="12"/>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fld id="{25B0870F-7262-49FD-BA3E-7937ECBA6CC2}"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smtClean="0"/>
              <a:t>07/06/2011</a:t>
            </a:r>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a:t>ORDEN DEL DIA</a:t>
            </a: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fld id="{C585F1FE-F45D-4731-A409-0B32E2992065}" type="slidenum">
              <a:rPr lang="es-ES"/>
              <a:pPr>
                <a:defRPr/>
              </a:pPr>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smtClean="0"/>
              <a:t>07/06/2011</a:t>
            </a:r>
            <a:endParaRPr lang="es-ES"/>
          </a:p>
        </p:txBody>
      </p:sp>
      <p:sp>
        <p:nvSpPr>
          <p:cNvPr id="6" name="4 Marcador de pie de página"/>
          <p:cNvSpPr>
            <a:spLocks noGrp="1"/>
          </p:cNvSpPr>
          <p:nvPr>
            <p:ph type="ftr" sz="quarter" idx="11"/>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a:t>ORDEN DEL DIA</a:t>
            </a:r>
          </a:p>
        </p:txBody>
      </p:sp>
      <p:sp>
        <p:nvSpPr>
          <p:cNvPr id="7" name="5 Marcador de número de diapositiva"/>
          <p:cNvSpPr>
            <a:spLocks noGrp="1"/>
          </p:cNvSpPr>
          <p:nvPr>
            <p:ph type="sldNum" sz="quarter" idx="12"/>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fld id="{578416CD-33DE-4319-BA92-C743063090C7}" type="slidenum">
              <a:rPr lang="es-ES"/>
              <a:pPr>
                <a:defRPr/>
              </a:pPr>
              <a:t>‹Nº›</a:t>
            </a:fld>
            <a:endParaRPr lang="es-E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smtClean="0"/>
              <a:t>07/06/2011</a:t>
            </a:r>
            <a:endParaRPr lang="es-ES"/>
          </a:p>
        </p:txBody>
      </p:sp>
      <p:sp>
        <p:nvSpPr>
          <p:cNvPr id="5" name="4 Marcador de pie de página"/>
          <p:cNvSpPr>
            <a:spLocks noGrp="1"/>
          </p:cNvSpPr>
          <p:nvPr>
            <p:ph type="ftr" sz="quarter" idx="11"/>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a:t>ORDEN DEL DIA</a:t>
            </a:r>
          </a:p>
        </p:txBody>
      </p:sp>
      <p:sp>
        <p:nvSpPr>
          <p:cNvPr id="6" name="5 Marcador de número de diapositiva"/>
          <p:cNvSpPr>
            <a:spLocks noGrp="1"/>
          </p:cNvSpPr>
          <p:nvPr>
            <p:ph type="sldNum" sz="quarter" idx="12"/>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fld id="{EF6E8F2A-E0D9-4425-B331-845C34C59BB7}" type="slidenum">
              <a:rPr lang="es-ES"/>
              <a:pPr>
                <a:defRPr/>
              </a:pPr>
              <a:t>‹Nº›</a:t>
            </a:fld>
            <a:endParaRPr lang="es-E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smtClean="0"/>
              <a:t>07/06/2011</a:t>
            </a:r>
            <a:endParaRPr lang="es-ES"/>
          </a:p>
        </p:txBody>
      </p:sp>
      <p:sp>
        <p:nvSpPr>
          <p:cNvPr id="5" name="4 Marcador de pie de página"/>
          <p:cNvSpPr>
            <a:spLocks noGrp="1"/>
          </p:cNvSpPr>
          <p:nvPr>
            <p:ph type="ftr" sz="quarter" idx="11"/>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r>
              <a:rPr lang="es-ES"/>
              <a:t>ORDEN DEL DIA</a:t>
            </a:r>
          </a:p>
        </p:txBody>
      </p:sp>
      <p:sp>
        <p:nvSpPr>
          <p:cNvPr id="6" name="5 Marcador de número de diapositiva"/>
          <p:cNvSpPr>
            <a:spLocks noGrp="1"/>
          </p:cNvSpPr>
          <p:nvPr>
            <p:ph type="sldNum" sz="quarter" idx="12"/>
          </p:nvPr>
        </p:nvSpPr>
        <p:spPr/>
        <p:txBody>
          <a:bodyPr/>
          <a:lstStyle>
            <a:lvl1pPr>
              <a:lnSpc>
                <a:spcPct val="90000"/>
              </a:lnSpc>
              <a:spcBef>
                <a:spcPct val="20000"/>
              </a:spcBef>
              <a:buClr>
                <a:srgbClr val="0000FF"/>
              </a:buClr>
              <a:buSzPct val="80000"/>
              <a:buFont typeface="Wingdings" pitchFamily="2" charset="2"/>
              <a:buChar char="l"/>
              <a:defRPr/>
            </a:lvl1pPr>
          </a:lstStyle>
          <a:p>
            <a:pPr>
              <a:defRPr/>
            </a:pPr>
            <a:fld id="{8E18EF7B-5BE8-411C-8ADE-0EC131A3C8C8}" type="slidenum">
              <a:rPr lang="es-ES"/>
              <a:pPr>
                <a:defRPr/>
              </a:pPr>
              <a:t>‹Nº›</a:t>
            </a:fld>
            <a:endParaRPr lang="es-E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0" y="927100"/>
            <a:ext cx="8991600" cy="4495800"/>
            <a:chOff x="0" y="584"/>
            <a:chExt cx="5664" cy="2832"/>
          </a:xfrm>
        </p:grpSpPr>
        <p:sp>
          <p:nvSpPr>
            <p:cNvPr id="5" name="AutoShape 3"/>
            <p:cNvSpPr>
              <a:spLocks noChangeArrowheads="1"/>
            </p:cNvSpPr>
            <p:nvPr userDrawn="1"/>
          </p:nvSpPr>
          <p:spPr bwMode="auto">
            <a:xfrm>
              <a:off x="432" y="1304"/>
              <a:ext cx="4656" cy="2112"/>
            </a:xfrm>
            <a:prstGeom prst="roundRect">
              <a:avLst>
                <a:gd name="adj" fmla="val 16667"/>
              </a:avLst>
            </a:prstGeom>
            <a:noFill/>
            <a:ln w="50800">
              <a:solidFill>
                <a:schemeClr val="bg2"/>
              </a:solidFill>
              <a:round/>
              <a:headEnd/>
              <a:tailEnd/>
            </a:ln>
            <a:effectLst/>
          </p:spPr>
          <p:txBody>
            <a:bodyPr wrap="none" anchor="ctr"/>
            <a:lstStyle/>
            <a:p>
              <a:pPr algn="ctr">
                <a:lnSpc>
                  <a:spcPct val="100000"/>
                </a:lnSpc>
                <a:spcBef>
                  <a:spcPct val="0"/>
                </a:spcBef>
                <a:buClrTx/>
                <a:buSzTx/>
                <a:buFontTx/>
                <a:buNone/>
                <a:defRPr/>
              </a:pPr>
              <a:endParaRPr lang="es-ES">
                <a:solidFill>
                  <a:srgbClr val="000000"/>
                </a:solidFill>
                <a:latin typeface="Times New Roman" pitchFamily="18" charset="0"/>
              </a:endParaRPr>
            </a:p>
          </p:txBody>
        </p:sp>
        <p:sp>
          <p:nvSpPr>
            <p:cNvPr id="6" name="Rectangle 4"/>
            <p:cNvSpPr>
              <a:spLocks noChangeArrowheads="1"/>
            </p:cNvSpPr>
            <p:nvPr userDrawn="1"/>
          </p:nvSpPr>
          <p:spPr bwMode="blackWhite">
            <a:xfrm>
              <a:off x="144" y="584"/>
              <a:ext cx="4512" cy="624"/>
            </a:xfrm>
            <a:prstGeom prst="rect">
              <a:avLst/>
            </a:prstGeom>
            <a:solidFill>
              <a:schemeClr val="bg1"/>
            </a:solidFill>
            <a:ln w="57150">
              <a:solidFill>
                <a:schemeClr val="bg2"/>
              </a:solidFill>
              <a:miter lim="800000"/>
              <a:headEnd/>
              <a:tailEnd/>
            </a:ln>
            <a:effectLst/>
          </p:spPr>
          <p:txBody>
            <a:bodyPr wrap="none" anchor="ctr"/>
            <a:lstStyle/>
            <a:p>
              <a:pPr algn="ctr">
                <a:lnSpc>
                  <a:spcPct val="100000"/>
                </a:lnSpc>
                <a:spcBef>
                  <a:spcPct val="0"/>
                </a:spcBef>
                <a:buClrTx/>
                <a:buSzTx/>
                <a:buFontTx/>
                <a:buNone/>
                <a:defRPr/>
              </a:pPr>
              <a:endParaRPr lang="es-ES">
                <a:solidFill>
                  <a:srgbClr val="000000"/>
                </a:solidFill>
                <a:latin typeface="Times New Roman" pitchFamily="18" charset="0"/>
              </a:endParaRPr>
            </a:p>
          </p:txBody>
        </p:sp>
        <p:sp>
          <p:nvSpPr>
            <p:cNvPr id="7" name="AutoShape 5"/>
            <p:cNvSpPr>
              <a:spLocks noChangeArrowheads="1"/>
            </p:cNvSpPr>
            <p:nvPr userDrawn="1"/>
          </p:nvSpPr>
          <p:spPr bwMode="blackWhite">
            <a:xfrm>
              <a:off x="0" y="872"/>
              <a:ext cx="5664" cy="1152"/>
            </a:xfrm>
            <a:custGeom>
              <a:avLst/>
              <a:gdLst>
                <a:gd name="G0" fmla="+- 1000 0 0"/>
                <a:gd name="G1" fmla="+- 1000 0 0"/>
                <a:gd name="G2" fmla="+- G0 0 G1"/>
                <a:gd name="G3" fmla="*/ G1 1 2"/>
                <a:gd name="G4" fmla="+- G0 0 G3"/>
                <a:gd name="T0" fmla="*/ 0 w 1000"/>
                <a:gd name="T1" fmla="*/ 0 h 1000"/>
                <a:gd name="T2" fmla="*/ G4 w 1000"/>
                <a:gd name="T3" fmla="*/ G1 h 1000"/>
              </a:gdLst>
              <a:ahLst/>
              <a:cxnLst>
                <a:cxn ang="0">
                  <a:pos x="0" y="0"/>
                </a:cxn>
                <a:cxn ang="0">
                  <a:pos x="4416" y="0"/>
                </a:cxn>
                <a:cxn ang="0">
                  <a:pos x="4917" y="500"/>
                </a:cxn>
                <a:cxn ang="0">
                  <a:pos x="4417" y="1000"/>
                </a:cxn>
                <a:cxn ang="0">
                  <a:pos x="0" y="1000"/>
                </a:cxn>
              </a:cxnLst>
              <a:rect l="T0" t="T1" r="T2" b="T3"/>
              <a:pathLst>
                <a:path w="4917" h="1000">
                  <a:moveTo>
                    <a:pt x="0" y="0"/>
                  </a:moveTo>
                  <a:lnTo>
                    <a:pt x="4416" y="0"/>
                  </a:lnTo>
                  <a:cubicBezTo>
                    <a:pt x="4693" y="0"/>
                    <a:pt x="4917" y="223"/>
                    <a:pt x="4917" y="500"/>
                  </a:cubicBezTo>
                  <a:cubicBezTo>
                    <a:pt x="4917" y="776"/>
                    <a:pt x="4693" y="999"/>
                    <a:pt x="4417" y="1000"/>
                  </a:cubicBezTo>
                  <a:lnTo>
                    <a:pt x="0" y="1000"/>
                  </a:lnTo>
                  <a:close/>
                </a:path>
              </a:pathLst>
            </a:custGeom>
            <a:solidFill>
              <a:schemeClr val="folHlink"/>
            </a:solidFill>
            <a:ln w="9525">
              <a:noFill/>
              <a:miter lim="800000"/>
              <a:headEnd/>
              <a:tailEnd/>
            </a:ln>
          </p:spPr>
          <p:txBody>
            <a:bodyPr/>
            <a:lstStyle/>
            <a:p>
              <a:pPr>
                <a:lnSpc>
                  <a:spcPct val="100000"/>
                </a:lnSpc>
                <a:spcBef>
                  <a:spcPct val="0"/>
                </a:spcBef>
                <a:buClrTx/>
                <a:buSzTx/>
                <a:buFontTx/>
                <a:buNone/>
                <a:defRPr/>
              </a:pPr>
              <a:endParaRPr lang="es-ES">
                <a:solidFill>
                  <a:srgbClr val="000000"/>
                </a:solidFill>
                <a:latin typeface="Times New Roman" pitchFamily="18" charset="0"/>
              </a:endParaRPr>
            </a:p>
          </p:txBody>
        </p:sp>
        <p:sp>
          <p:nvSpPr>
            <p:cNvPr id="8" name="Line 6"/>
            <p:cNvSpPr>
              <a:spLocks noChangeShapeType="1"/>
            </p:cNvSpPr>
            <p:nvPr userDrawn="1"/>
          </p:nvSpPr>
          <p:spPr bwMode="auto">
            <a:xfrm>
              <a:off x="0" y="1928"/>
              <a:ext cx="5232" cy="0"/>
            </a:xfrm>
            <a:prstGeom prst="line">
              <a:avLst/>
            </a:prstGeom>
            <a:noFill/>
            <a:ln w="50800">
              <a:solidFill>
                <a:schemeClr val="bg1"/>
              </a:solidFill>
              <a:round/>
              <a:headEnd/>
              <a:tailEnd/>
            </a:ln>
            <a:effectLst/>
          </p:spPr>
          <p:txBody>
            <a:bodyPr/>
            <a:lstStyle/>
            <a:p>
              <a:pPr>
                <a:buClr>
                  <a:srgbClr val="996666"/>
                </a:buClr>
                <a:defRPr/>
              </a:pPr>
              <a:endParaRPr lang="es-ES">
                <a:solidFill>
                  <a:srgbClr val="000000"/>
                </a:solidFill>
              </a:endParaRPr>
            </a:p>
          </p:txBody>
        </p:sp>
      </p:grpSp>
      <p:sp>
        <p:nvSpPr>
          <p:cNvPr id="84999" name="Rectangle 7"/>
          <p:cNvSpPr>
            <a:spLocks noGrp="1" noChangeArrowheads="1"/>
          </p:cNvSpPr>
          <p:nvPr>
            <p:ph type="ctrTitle"/>
          </p:nvPr>
        </p:nvSpPr>
        <p:spPr>
          <a:xfrm>
            <a:off x="228600" y="1427163"/>
            <a:ext cx="8077200" cy="1609725"/>
          </a:xfrm>
        </p:spPr>
        <p:txBody>
          <a:bodyPr/>
          <a:lstStyle>
            <a:lvl1pPr>
              <a:defRPr sz="4600"/>
            </a:lvl1pPr>
          </a:lstStyle>
          <a:p>
            <a:r>
              <a:rPr lang="es-ES"/>
              <a:t>Haga clic para cambiar el estilo de título	</a:t>
            </a:r>
          </a:p>
        </p:txBody>
      </p:sp>
      <p:sp>
        <p:nvSpPr>
          <p:cNvPr id="85000" name="Rectangle 8"/>
          <p:cNvSpPr>
            <a:spLocks noGrp="1" noChangeArrowheads="1"/>
          </p:cNvSpPr>
          <p:nvPr>
            <p:ph type="subTitle" idx="1"/>
          </p:nvPr>
        </p:nvSpPr>
        <p:spPr>
          <a:xfrm>
            <a:off x="1066800" y="3441700"/>
            <a:ext cx="6629400" cy="1676400"/>
          </a:xfrm>
        </p:spPr>
        <p:txBody>
          <a:bodyPr/>
          <a:lstStyle>
            <a:lvl1pPr marL="0" indent="0">
              <a:buFont typeface="Wingdings" pitchFamily="2" charset="2"/>
              <a:buNone/>
              <a:defRPr/>
            </a:lvl1pPr>
          </a:lstStyle>
          <a:p>
            <a:r>
              <a:rPr lang="es-ES"/>
              <a:t>Haga clic para modificar el estilo de subtítulo del patrón</a:t>
            </a:r>
          </a:p>
        </p:txBody>
      </p:sp>
      <p:sp>
        <p:nvSpPr>
          <p:cNvPr id="9" name="Rectangle 9"/>
          <p:cNvSpPr>
            <a:spLocks noGrp="1" noChangeArrowheads="1"/>
          </p:cNvSpPr>
          <p:nvPr>
            <p:ph type="dt" sz="half" idx="10"/>
          </p:nvPr>
        </p:nvSpPr>
        <p:spPr>
          <a:xfrm>
            <a:off x="457200" y="6248400"/>
            <a:ext cx="2133600" cy="471488"/>
          </a:xfrm>
        </p:spPr>
        <p:txBody>
          <a:bodyPr/>
          <a:lstStyle>
            <a:lvl1pPr>
              <a:defRPr/>
            </a:lvl1pPr>
          </a:lstStyle>
          <a:p>
            <a:pPr>
              <a:defRPr/>
            </a:pPr>
            <a:r>
              <a:rPr lang="es-ES" smtClean="0">
                <a:solidFill>
                  <a:srgbClr val="000000"/>
                </a:solidFill>
              </a:rPr>
              <a:t>14/09/2011</a:t>
            </a:r>
            <a:endParaRPr lang="es-ES">
              <a:solidFill>
                <a:srgbClr val="000000"/>
              </a:solidFill>
            </a:endParaRPr>
          </a:p>
        </p:txBody>
      </p:sp>
      <p:sp>
        <p:nvSpPr>
          <p:cNvPr id="10" name="Rectangle 10"/>
          <p:cNvSpPr>
            <a:spLocks noGrp="1" noChangeArrowheads="1"/>
          </p:cNvSpPr>
          <p:nvPr>
            <p:ph type="ftr" sz="quarter" idx="11"/>
          </p:nvPr>
        </p:nvSpPr>
        <p:spPr>
          <a:xfrm>
            <a:off x="3124200" y="6253163"/>
            <a:ext cx="2895600" cy="457200"/>
          </a:xfrm>
        </p:spPr>
        <p:txBody>
          <a:bodyPr/>
          <a:lstStyle>
            <a:lvl1pPr>
              <a:defRPr/>
            </a:lvl1pPr>
          </a:lstStyle>
          <a:p>
            <a:pPr>
              <a:defRPr/>
            </a:pPr>
            <a:r>
              <a:rPr lang="es-ES" smtClean="0">
                <a:solidFill>
                  <a:srgbClr val="000000"/>
                </a:solidFill>
              </a:rPr>
              <a:t>5ª ASAMBLEA GENERAL CEIDEN</a:t>
            </a:r>
            <a:endParaRPr lang="es-ES">
              <a:solidFill>
                <a:srgbClr val="000000"/>
              </a:solidFill>
            </a:endParaRPr>
          </a:p>
        </p:txBody>
      </p:sp>
      <p:sp>
        <p:nvSpPr>
          <p:cNvPr id="11" name="Rectangle 11"/>
          <p:cNvSpPr>
            <a:spLocks noGrp="1" noChangeArrowheads="1"/>
          </p:cNvSpPr>
          <p:nvPr>
            <p:ph type="sldNum" sz="quarter" idx="12"/>
          </p:nvPr>
        </p:nvSpPr>
        <p:spPr>
          <a:xfrm>
            <a:off x="6553200" y="6248400"/>
            <a:ext cx="2133600" cy="471488"/>
          </a:xfrm>
        </p:spPr>
        <p:txBody>
          <a:bodyPr/>
          <a:lstStyle>
            <a:lvl1pPr>
              <a:defRPr/>
            </a:lvl1pPr>
          </a:lstStyle>
          <a:p>
            <a:pPr>
              <a:defRPr/>
            </a:pPr>
            <a:fld id="{59FF57E3-CA0A-453A-AA8F-9C252796A8B8}"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10376361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8"/>
          <p:cNvSpPr>
            <a:spLocks noGrp="1" noChangeArrowheads="1"/>
          </p:cNvSpPr>
          <p:nvPr>
            <p:ph type="dt" sz="half" idx="10"/>
          </p:nvPr>
        </p:nvSpPr>
        <p:spPr>
          <a:ln/>
        </p:spPr>
        <p:txBody>
          <a:bodyPr/>
          <a:lstStyle>
            <a:lvl1pPr>
              <a:defRPr/>
            </a:lvl1pPr>
          </a:lstStyle>
          <a:p>
            <a:pPr>
              <a:defRPr/>
            </a:pPr>
            <a:r>
              <a:rPr lang="es-ES" smtClean="0">
                <a:solidFill>
                  <a:srgbClr val="000000"/>
                </a:solidFill>
              </a:rPr>
              <a:t>14/09/2011</a:t>
            </a:r>
            <a:endParaRPr lang="es-ES">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r>
              <a:rPr lang="es-ES" smtClean="0">
                <a:solidFill>
                  <a:srgbClr val="000000"/>
                </a:solidFill>
              </a:rPr>
              <a:t>5ª ASAMBLEA GENERAL CEIDEN</a:t>
            </a:r>
            <a:endParaRPr lang="es-ES">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98626F5D-34DB-491E-9386-5750C3E386BF}"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20569366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8"/>
          <p:cNvSpPr>
            <a:spLocks noGrp="1" noChangeArrowheads="1"/>
          </p:cNvSpPr>
          <p:nvPr>
            <p:ph type="dt" sz="half" idx="10"/>
          </p:nvPr>
        </p:nvSpPr>
        <p:spPr>
          <a:ln/>
        </p:spPr>
        <p:txBody>
          <a:bodyPr/>
          <a:lstStyle>
            <a:lvl1pPr>
              <a:defRPr/>
            </a:lvl1pPr>
          </a:lstStyle>
          <a:p>
            <a:pPr>
              <a:defRPr/>
            </a:pPr>
            <a:r>
              <a:rPr lang="es-ES" smtClean="0">
                <a:solidFill>
                  <a:srgbClr val="000000"/>
                </a:solidFill>
              </a:rPr>
              <a:t>14/09/2011</a:t>
            </a:r>
            <a:endParaRPr lang="es-ES">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r>
              <a:rPr lang="es-ES" smtClean="0">
                <a:solidFill>
                  <a:srgbClr val="000000"/>
                </a:solidFill>
              </a:rPr>
              <a:t>5ª ASAMBLEA GENERAL CEIDEN</a:t>
            </a:r>
            <a:endParaRPr lang="es-ES">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6F52078B-DCC4-4941-B09F-84B18FD79A26}"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9774624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96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8"/>
          <p:cNvSpPr>
            <a:spLocks noGrp="1" noChangeArrowheads="1"/>
          </p:cNvSpPr>
          <p:nvPr>
            <p:ph type="dt" sz="half" idx="10"/>
          </p:nvPr>
        </p:nvSpPr>
        <p:spPr>
          <a:ln/>
        </p:spPr>
        <p:txBody>
          <a:bodyPr/>
          <a:lstStyle>
            <a:lvl1pPr>
              <a:defRPr/>
            </a:lvl1pPr>
          </a:lstStyle>
          <a:p>
            <a:pPr>
              <a:defRPr/>
            </a:pPr>
            <a:r>
              <a:rPr lang="es-ES" smtClean="0">
                <a:solidFill>
                  <a:srgbClr val="000000"/>
                </a:solidFill>
              </a:rPr>
              <a:t>14/09/2011</a:t>
            </a:r>
            <a:endParaRPr lang="es-ES">
              <a:solidFill>
                <a:srgbClr val="000000"/>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r>
              <a:rPr lang="es-ES" smtClean="0">
                <a:solidFill>
                  <a:srgbClr val="000000"/>
                </a:solidFill>
              </a:rPr>
              <a:t>5ª ASAMBLEA GENERAL CEIDEN</a:t>
            </a:r>
            <a:endParaRPr lang="es-ES">
              <a:solidFill>
                <a:srgbClr val="000000"/>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9152D8AE-26EB-45A8-8D11-7879D7A4D885}"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28243598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8"/>
          <p:cNvSpPr>
            <a:spLocks noGrp="1" noChangeArrowheads="1"/>
          </p:cNvSpPr>
          <p:nvPr>
            <p:ph type="dt" sz="half" idx="10"/>
          </p:nvPr>
        </p:nvSpPr>
        <p:spPr>
          <a:ln/>
        </p:spPr>
        <p:txBody>
          <a:bodyPr/>
          <a:lstStyle>
            <a:lvl1pPr>
              <a:defRPr/>
            </a:lvl1pPr>
          </a:lstStyle>
          <a:p>
            <a:pPr>
              <a:defRPr/>
            </a:pPr>
            <a:r>
              <a:rPr lang="es-ES" smtClean="0">
                <a:solidFill>
                  <a:srgbClr val="000000"/>
                </a:solidFill>
              </a:rPr>
              <a:t>14/09/2011</a:t>
            </a:r>
            <a:endParaRPr lang="es-ES">
              <a:solidFill>
                <a:srgbClr val="000000"/>
              </a:solidFill>
            </a:endParaRPr>
          </a:p>
        </p:txBody>
      </p:sp>
      <p:sp>
        <p:nvSpPr>
          <p:cNvPr id="8" name="Rectangle 9"/>
          <p:cNvSpPr>
            <a:spLocks noGrp="1" noChangeArrowheads="1"/>
          </p:cNvSpPr>
          <p:nvPr>
            <p:ph type="ftr" sz="quarter" idx="11"/>
          </p:nvPr>
        </p:nvSpPr>
        <p:spPr>
          <a:ln/>
        </p:spPr>
        <p:txBody>
          <a:bodyPr/>
          <a:lstStyle>
            <a:lvl1pPr>
              <a:defRPr/>
            </a:lvl1pPr>
          </a:lstStyle>
          <a:p>
            <a:pPr>
              <a:defRPr/>
            </a:pPr>
            <a:r>
              <a:rPr lang="es-ES" smtClean="0">
                <a:solidFill>
                  <a:srgbClr val="000000"/>
                </a:solidFill>
              </a:rPr>
              <a:t>5ª ASAMBLEA GENERAL CEIDEN</a:t>
            </a:r>
            <a:endParaRPr lang="es-ES">
              <a:solidFill>
                <a:srgbClr val="000000"/>
              </a:solidFill>
            </a:endParaRPr>
          </a:p>
        </p:txBody>
      </p:sp>
      <p:sp>
        <p:nvSpPr>
          <p:cNvPr id="9" name="Rectangle 10"/>
          <p:cNvSpPr>
            <a:spLocks noGrp="1" noChangeArrowheads="1"/>
          </p:cNvSpPr>
          <p:nvPr>
            <p:ph type="sldNum" sz="quarter" idx="12"/>
          </p:nvPr>
        </p:nvSpPr>
        <p:spPr>
          <a:ln/>
        </p:spPr>
        <p:txBody>
          <a:bodyPr/>
          <a:lstStyle>
            <a:lvl1pPr>
              <a:defRPr/>
            </a:lvl1pPr>
          </a:lstStyle>
          <a:p>
            <a:pPr>
              <a:defRPr/>
            </a:pPr>
            <a:fld id="{041E8BAF-CA73-414C-A32E-B2A6A1E104CF}"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7186990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8"/>
          <p:cNvSpPr>
            <a:spLocks noGrp="1" noChangeArrowheads="1"/>
          </p:cNvSpPr>
          <p:nvPr>
            <p:ph type="dt" sz="half" idx="10"/>
          </p:nvPr>
        </p:nvSpPr>
        <p:spPr>
          <a:ln/>
        </p:spPr>
        <p:txBody>
          <a:bodyPr/>
          <a:lstStyle>
            <a:lvl1pPr>
              <a:defRPr/>
            </a:lvl1pPr>
          </a:lstStyle>
          <a:p>
            <a:pPr>
              <a:defRPr/>
            </a:pPr>
            <a:r>
              <a:rPr lang="es-ES" smtClean="0">
                <a:solidFill>
                  <a:srgbClr val="000000"/>
                </a:solidFill>
              </a:rPr>
              <a:t>14/09/2011</a:t>
            </a:r>
            <a:endParaRPr lang="es-ES">
              <a:solidFill>
                <a:srgbClr val="000000"/>
              </a:solidFill>
            </a:endParaRPr>
          </a:p>
        </p:txBody>
      </p:sp>
      <p:sp>
        <p:nvSpPr>
          <p:cNvPr id="4" name="Rectangle 9"/>
          <p:cNvSpPr>
            <a:spLocks noGrp="1" noChangeArrowheads="1"/>
          </p:cNvSpPr>
          <p:nvPr>
            <p:ph type="ftr" sz="quarter" idx="11"/>
          </p:nvPr>
        </p:nvSpPr>
        <p:spPr>
          <a:ln/>
        </p:spPr>
        <p:txBody>
          <a:bodyPr/>
          <a:lstStyle>
            <a:lvl1pPr>
              <a:defRPr/>
            </a:lvl1pPr>
          </a:lstStyle>
          <a:p>
            <a:pPr>
              <a:defRPr/>
            </a:pPr>
            <a:r>
              <a:rPr lang="es-ES" smtClean="0">
                <a:solidFill>
                  <a:srgbClr val="000000"/>
                </a:solidFill>
              </a:rPr>
              <a:t>5ª ASAMBLEA GENERAL CEIDEN</a:t>
            </a:r>
            <a:endParaRPr lang="es-ES">
              <a:solidFill>
                <a:srgbClr val="000000"/>
              </a:solidFill>
            </a:endParaRPr>
          </a:p>
        </p:txBody>
      </p:sp>
      <p:sp>
        <p:nvSpPr>
          <p:cNvPr id="5" name="Rectangle 10"/>
          <p:cNvSpPr>
            <a:spLocks noGrp="1" noChangeArrowheads="1"/>
          </p:cNvSpPr>
          <p:nvPr>
            <p:ph type="sldNum" sz="quarter" idx="12"/>
          </p:nvPr>
        </p:nvSpPr>
        <p:spPr>
          <a:ln/>
        </p:spPr>
        <p:txBody>
          <a:bodyPr/>
          <a:lstStyle>
            <a:lvl1pPr>
              <a:defRPr/>
            </a:lvl1pPr>
          </a:lstStyle>
          <a:p>
            <a:pPr>
              <a:defRPr/>
            </a:pPr>
            <a:fld id="{3457B299-8534-4F9A-9CBB-8357FB5D9A4F}"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16320451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r>
              <a:rPr lang="es-ES" smtClean="0">
                <a:solidFill>
                  <a:srgbClr val="000000"/>
                </a:solidFill>
              </a:rPr>
              <a:t>14/09/2011</a:t>
            </a:r>
            <a:endParaRPr lang="es-ES">
              <a:solidFill>
                <a:srgbClr val="000000"/>
              </a:solidFill>
            </a:endParaRPr>
          </a:p>
        </p:txBody>
      </p:sp>
      <p:sp>
        <p:nvSpPr>
          <p:cNvPr id="3" name="Rectangle 9"/>
          <p:cNvSpPr>
            <a:spLocks noGrp="1" noChangeArrowheads="1"/>
          </p:cNvSpPr>
          <p:nvPr>
            <p:ph type="ftr" sz="quarter" idx="11"/>
          </p:nvPr>
        </p:nvSpPr>
        <p:spPr>
          <a:ln/>
        </p:spPr>
        <p:txBody>
          <a:bodyPr/>
          <a:lstStyle>
            <a:lvl1pPr>
              <a:defRPr/>
            </a:lvl1pPr>
          </a:lstStyle>
          <a:p>
            <a:pPr>
              <a:defRPr/>
            </a:pPr>
            <a:r>
              <a:rPr lang="es-ES" smtClean="0">
                <a:solidFill>
                  <a:srgbClr val="000000"/>
                </a:solidFill>
              </a:rPr>
              <a:t>5ª ASAMBLEA GENERAL CEIDEN</a:t>
            </a:r>
            <a:endParaRPr lang="es-ES">
              <a:solidFill>
                <a:srgbClr val="000000"/>
              </a:solidFill>
            </a:endParaRPr>
          </a:p>
        </p:txBody>
      </p:sp>
      <p:sp>
        <p:nvSpPr>
          <p:cNvPr id="4" name="Rectangle 10"/>
          <p:cNvSpPr>
            <a:spLocks noGrp="1" noChangeArrowheads="1"/>
          </p:cNvSpPr>
          <p:nvPr>
            <p:ph type="sldNum" sz="quarter" idx="12"/>
          </p:nvPr>
        </p:nvSpPr>
        <p:spPr>
          <a:ln/>
        </p:spPr>
        <p:txBody>
          <a:bodyPr/>
          <a:lstStyle>
            <a:lvl1pPr>
              <a:defRPr/>
            </a:lvl1pPr>
          </a:lstStyle>
          <a:p>
            <a:pPr>
              <a:defRPr/>
            </a:pPr>
            <a:fld id="{33B26EC1-1870-471A-B851-F5E5DA638D1E}"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3307462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smtClean="0"/>
              <a:t>07/06/2011</a:t>
            </a:r>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a:t>ORDEN DEL DIA</a:t>
            </a: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fld id="{2FEB8044-97F0-43A9-ADE8-36328422A0A7}" type="slidenum">
              <a:rPr lang="es-ES"/>
              <a:pPr>
                <a:defRPr/>
              </a:pPr>
              <a:t>‹Nº›</a:t>
            </a:fld>
            <a:endParaRPr lang="es-E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8"/>
          <p:cNvSpPr>
            <a:spLocks noGrp="1" noChangeArrowheads="1"/>
          </p:cNvSpPr>
          <p:nvPr>
            <p:ph type="dt" sz="half" idx="10"/>
          </p:nvPr>
        </p:nvSpPr>
        <p:spPr>
          <a:ln/>
        </p:spPr>
        <p:txBody>
          <a:bodyPr/>
          <a:lstStyle>
            <a:lvl1pPr>
              <a:defRPr/>
            </a:lvl1pPr>
          </a:lstStyle>
          <a:p>
            <a:pPr>
              <a:defRPr/>
            </a:pPr>
            <a:r>
              <a:rPr lang="es-ES" smtClean="0">
                <a:solidFill>
                  <a:srgbClr val="000000"/>
                </a:solidFill>
              </a:rPr>
              <a:t>14/09/2011</a:t>
            </a:r>
            <a:endParaRPr lang="es-ES">
              <a:solidFill>
                <a:srgbClr val="000000"/>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r>
              <a:rPr lang="es-ES" smtClean="0">
                <a:solidFill>
                  <a:srgbClr val="000000"/>
                </a:solidFill>
              </a:rPr>
              <a:t>5ª ASAMBLEA GENERAL CEIDEN</a:t>
            </a:r>
            <a:endParaRPr lang="es-ES">
              <a:solidFill>
                <a:srgbClr val="000000"/>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CC14C4C0-C9A9-498C-ABF0-EC0CBE335D45}"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25755244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8"/>
          <p:cNvSpPr>
            <a:spLocks noGrp="1" noChangeArrowheads="1"/>
          </p:cNvSpPr>
          <p:nvPr>
            <p:ph type="dt" sz="half" idx="10"/>
          </p:nvPr>
        </p:nvSpPr>
        <p:spPr>
          <a:ln/>
        </p:spPr>
        <p:txBody>
          <a:bodyPr/>
          <a:lstStyle>
            <a:lvl1pPr>
              <a:defRPr/>
            </a:lvl1pPr>
          </a:lstStyle>
          <a:p>
            <a:pPr>
              <a:defRPr/>
            </a:pPr>
            <a:r>
              <a:rPr lang="es-ES" smtClean="0">
                <a:solidFill>
                  <a:srgbClr val="000000"/>
                </a:solidFill>
              </a:rPr>
              <a:t>14/09/2011</a:t>
            </a:r>
            <a:endParaRPr lang="es-ES">
              <a:solidFill>
                <a:srgbClr val="000000"/>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r>
              <a:rPr lang="es-ES" smtClean="0">
                <a:solidFill>
                  <a:srgbClr val="000000"/>
                </a:solidFill>
              </a:rPr>
              <a:t>5ª ASAMBLEA GENERAL CEIDEN</a:t>
            </a:r>
            <a:endParaRPr lang="es-ES">
              <a:solidFill>
                <a:srgbClr val="000000"/>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D32C39B0-3CB2-4B80-AA0F-B083CECCABF5}"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21041584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8"/>
          <p:cNvSpPr>
            <a:spLocks noGrp="1" noChangeArrowheads="1"/>
          </p:cNvSpPr>
          <p:nvPr>
            <p:ph type="dt" sz="half" idx="10"/>
          </p:nvPr>
        </p:nvSpPr>
        <p:spPr>
          <a:ln/>
        </p:spPr>
        <p:txBody>
          <a:bodyPr/>
          <a:lstStyle>
            <a:lvl1pPr>
              <a:defRPr/>
            </a:lvl1pPr>
          </a:lstStyle>
          <a:p>
            <a:pPr>
              <a:defRPr/>
            </a:pPr>
            <a:r>
              <a:rPr lang="es-ES" smtClean="0">
                <a:solidFill>
                  <a:srgbClr val="000000"/>
                </a:solidFill>
              </a:rPr>
              <a:t>14/09/2011</a:t>
            </a:r>
            <a:endParaRPr lang="es-ES">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r>
              <a:rPr lang="es-ES" smtClean="0">
                <a:solidFill>
                  <a:srgbClr val="000000"/>
                </a:solidFill>
              </a:rPr>
              <a:t>5ª ASAMBLEA GENERAL CEIDEN</a:t>
            </a:r>
            <a:endParaRPr lang="es-ES">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3E35DF68-3913-4F22-9B54-774A27238C74}"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6676855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450013" y="228600"/>
            <a:ext cx="2084387" cy="57912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195263" y="228600"/>
            <a:ext cx="6102350" cy="57912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8"/>
          <p:cNvSpPr>
            <a:spLocks noGrp="1" noChangeArrowheads="1"/>
          </p:cNvSpPr>
          <p:nvPr>
            <p:ph type="dt" sz="half" idx="10"/>
          </p:nvPr>
        </p:nvSpPr>
        <p:spPr>
          <a:ln/>
        </p:spPr>
        <p:txBody>
          <a:bodyPr/>
          <a:lstStyle>
            <a:lvl1pPr>
              <a:defRPr/>
            </a:lvl1pPr>
          </a:lstStyle>
          <a:p>
            <a:pPr>
              <a:defRPr/>
            </a:pPr>
            <a:r>
              <a:rPr lang="es-ES" smtClean="0">
                <a:solidFill>
                  <a:srgbClr val="000000"/>
                </a:solidFill>
              </a:rPr>
              <a:t>14/09/2011</a:t>
            </a:r>
            <a:endParaRPr lang="es-ES">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r>
              <a:rPr lang="es-ES" smtClean="0">
                <a:solidFill>
                  <a:srgbClr val="000000"/>
                </a:solidFill>
              </a:rPr>
              <a:t>5ª ASAMBLEA GENERAL CEIDEN</a:t>
            </a:r>
            <a:endParaRPr lang="es-ES">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B979BBB6-6C72-467B-BBD4-0CD3BBACC047}"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1884023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a:xfrm>
            <a:off x="457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smtClean="0"/>
              <a:t>07/06/2011</a:t>
            </a:r>
            <a:endParaRPr lang="es-ES"/>
          </a:p>
        </p:txBody>
      </p:sp>
      <p:sp>
        <p:nvSpPr>
          <p:cNvPr id="6" name="4 Marcador de pie de página"/>
          <p:cNvSpPr>
            <a:spLocks noGrp="1"/>
          </p:cNvSpPr>
          <p:nvPr>
            <p:ph type="ftr" sz="quarter" idx="11"/>
          </p:nvPr>
        </p:nvSpPr>
        <p:spPr>
          <a:xfrm>
            <a:off x="3124200" y="6356350"/>
            <a:ext cx="2895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a:t>ORDEN DEL DIA</a:t>
            </a:r>
          </a:p>
        </p:txBody>
      </p:sp>
      <p:sp>
        <p:nvSpPr>
          <p:cNvPr id="7" name="5 Marcador de número de diapositiva"/>
          <p:cNvSpPr>
            <a:spLocks noGrp="1"/>
          </p:cNvSpPr>
          <p:nvPr>
            <p:ph type="sldNum" sz="quarter" idx="12"/>
          </p:nvPr>
        </p:nvSpPr>
        <p:spPr>
          <a:xfrm>
            <a:off x="6553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fld id="{B53D8638-0E91-427B-8A01-B4EB4EECC618}"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a:xfrm>
            <a:off x="457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smtClean="0"/>
              <a:t>07/06/2011</a:t>
            </a:r>
            <a:endParaRPr lang="es-ES"/>
          </a:p>
        </p:txBody>
      </p:sp>
      <p:sp>
        <p:nvSpPr>
          <p:cNvPr id="8" name="4 Marcador de pie de página"/>
          <p:cNvSpPr>
            <a:spLocks noGrp="1"/>
          </p:cNvSpPr>
          <p:nvPr>
            <p:ph type="ftr" sz="quarter" idx="11"/>
          </p:nvPr>
        </p:nvSpPr>
        <p:spPr>
          <a:xfrm>
            <a:off x="3124200" y="6356350"/>
            <a:ext cx="2895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a:t>ORDEN DEL DIA</a:t>
            </a:r>
          </a:p>
        </p:txBody>
      </p:sp>
      <p:sp>
        <p:nvSpPr>
          <p:cNvPr id="9" name="5 Marcador de número de diapositiva"/>
          <p:cNvSpPr>
            <a:spLocks noGrp="1"/>
          </p:cNvSpPr>
          <p:nvPr>
            <p:ph type="sldNum" sz="quarter" idx="12"/>
          </p:nvPr>
        </p:nvSpPr>
        <p:spPr>
          <a:xfrm>
            <a:off x="6553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fld id="{09FC482C-2C2C-4A93-8BE8-D83C2A802714}"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a:xfrm>
            <a:off x="457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smtClean="0"/>
              <a:t>07/06/2011</a:t>
            </a:r>
            <a:endParaRPr lang="es-ES"/>
          </a:p>
        </p:txBody>
      </p:sp>
      <p:sp>
        <p:nvSpPr>
          <p:cNvPr id="4" name="4 Marcador de pie de página"/>
          <p:cNvSpPr>
            <a:spLocks noGrp="1"/>
          </p:cNvSpPr>
          <p:nvPr>
            <p:ph type="ftr" sz="quarter" idx="11"/>
          </p:nvPr>
        </p:nvSpPr>
        <p:spPr>
          <a:xfrm>
            <a:off x="3124200" y="6356350"/>
            <a:ext cx="2895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a:t>ORDEN DEL DIA</a:t>
            </a:r>
          </a:p>
        </p:txBody>
      </p:sp>
      <p:sp>
        <p:nvSpPr>
          <p:cNvPr id="5" name="5 Marcador de número de diapositiva"/>
          <p:cNvSpPr>
            <a:spLocks noGrp="1"/>
          </p:cNvSpPr>
          <p:nvPr>
            <p:ph type="sldNum" sz="quarter" idx="12"/>
          </p:nvPr>
        </p:nvSpPr>
        <p:spPr>
          <a:xfrm>
            <a:off x="6553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fld id="{1872AF88-C847-4879-80C3-9F81F651F4FD}"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a:xfrm>
            <a:off x="457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smtClean="0"/>
              <a:t>07/06/2011</a:t>
            </a:r>
            <a:endParaRPr lang="es-ES"/>
          </a:p>
        </p:txBody>
      </p:sp>
      <p:sp>
        <p:nvSpPr>
          <p:cNvPr id="3" name="4 Marcador de pie de página"/>
          <p:cNvSpPr>
            <a:spLocks noGrp="1"/>
          </p:cNvSpPr>
          <p:nvPr>
            <p:ph type="ftr" sz="quarter" idx="11"/>
          </p:nvPr>
        </p:nvSpPr>
        <p:spPr>
          <a:xfrm>
            <a:off x="3124200" y="6356350"/>
            <a:ext cx="2895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a:t>ORDEN DEL DIA</a:t>
            </a:r>
          </a:p>
        </p:txBody>
      </p:sp>
      <p:sp>
        <p:nvSpPr>
          <p:cNvPr id="4" name="5 Marcador de número de diapositiva"/>
          <p:cNvSpPr>
            <a:spLocks noGrp="1"/>
          </p:cNvSpPr>
          <p:nvPr>
            <p:ph type="sldNum" sz="quarter" idx="12"/>
          </p:nvPr>
        </p:nvSpPr>
        <p:spPr>
          <a:xfrm>
            <a:off x="6553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fld id="{81295EF9-A56C-4398-BF04-2D5FEEC0563D}"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a:xfrm>
            <a:off x="457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smtClean="0"/>
              <a:t>07/06/2011</a:t>
            </a:r>
            <a:endParaRPr lang="es-ES"/>
          </a:p>
        </p:txBody>
      </p:sp>
      <p:sp>
        <p:nvSpPr>
          <p:cNvPr id="6" name="4 Marcador de pie de página"/>
          <p:cNvSpPr>
            <a:spLocks noGrp="1"/>
          </p:cNvSpPr>
          <p:nvPr>
            <p:ph type="ftr" sz="quarter" idx="11"/>
          </p:nvPr>
        </p:nvSpPr>
        <p:spPr>
          <a:xfrm>
            <a:off x="3124200" y="6356350"/>
            <a:ext cx="2895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a:t>ORDEN DEL DIA</a:t>
            </a:r>
          </a:p>
        </p:txBody>
      </p:sp>
      <p:sp>
        <p:nvSpPr>
          <p:cNvPr id="7" name="5 Marcador de número de diapositiva"/>
          <p:cNvSpPr>
            <a:spLocks noGrp="1"/>
          </p:cNvSpPr>
          <p:nvPr>
            <p:ph type="sldNum" sz="quarter" idx="12"/>
          </p:nvPr>
        </p:nvSpPr>
        <p:spPr>
          <a:xfrm>
            <a:off x="6553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fld id="{4EE66F92-579C-48EF-A4C2-3A5E0E5FAB42}"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a:xfrm>
            <a:off x="457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smtClean="0"/>
              <a:t>07/06/2011</a:t>
            </a:r>
            <a:endParaRPr lang="es-ES"/>
          </a:p>
        </p:txBody>
      </p:sp>
      <p:sp>
        <p:nvSpPr>
          <p:cNvPr id="6" name="4 Marcador de pie de página"/>
          <p:cNvSpPr>
            <a:spLocks noGrp="1"/>
          </p:cNvSpPr>
          <p:nvPr>
            <p:ph type="ftr" sz="quarter" idx="11"/>
          </p:nvPr>
        </p:nvSpPr>
        <p:spPr>
          <a:xfrm>
            <a:off x="3124200" y="6356350"/>
            <a:ext cx="2895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r>
              <a:rPr lang="es-ES"/>
              <a:t>ORDEN DEL DIA</a:t>
            </a:r>
          </a:p>
        </p:txBody>
      </p:sp>
      <p:sp>
        <p:nvSpPr>
          <p:cNvPr id="7" name="5 Marcador de número de diapositiva"/>
          <p:cNvSpPr>
            <a:spLocks noGrp="1"/>
          </p:cNvSpPr>
          <p:nvPr>
            <p:ph type="sldNum" sz="quarter" idx="12"/>
          </p:nvPr>
        </p:nvSpPr>
        <p:spPr>
          <a:xfrm>
            <a:off x="6553200" y="6356350"/>
            <a:ext cx="2133600" cy="365125"/>
          </a:xfrm>
          <a:prstGeom prst="rect">
            <a:avLst/>
          </a:prstGeom>
        </p:spPr>
        <p:txBody>
          <a:bodyPr/>
          <a:lstStyle>
            <a:lvl1pPr>
              <a:lnSpc>
                <a:spcPct val="90000"/>
              </a:lnSpc>
              <a:spcBef>
                <a:spcPct val="20000"/>
              </a:spcBef>
              <a:buClr>
                <a:schemeClr val="hlink"/>
              </a:buClr>
              <a:buSzPct val="80000"/>
              <a:buFont typeface="Wingdings" pitchFamily="2" charset="2"/>
              <a:buChar char="l"/>
              <a:defRPr/>
            </a:lvl1pPr>
          </a:lstStyle>
          <a:p>
            <a:pPr>
              <a:defRPr/>
            </a:pPr>
            <a:fld id="{118DA98B-EB29-4443-86ED-47C1056D6670}"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ángulo 7"/>
          <p:cNvSpPr/>
          <p:nvPr userDrawn="1"/>
        </p:nvSpPr>
        <p:spPr>
          <a:xfrm>
            <a:off x="0" y="1"/>
            <a:ext cx="91440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 bg1="lt1" tx1="dk1" bg2="lt2" tx2="dk2" accent1="accent1" accent2="accent2" accent3="accent3" accent4="accent4" accent5="accent5" accent6="accent6" hlink="hlink" folHlink="folHlink"/>
  <p:sldLayoutIdLst>
    <p:sldLayoutId id="2147484756" r:id="rId1"/>
    <p:sldLayoutId id="2147484757" r:id="rId2"/>
    <p:sldLayoutId id="2147484758" r:id="rId3"/>
    <p:sldLayoutId id="2147484759" r:id="rId4"/>
    <p:sldLayoutId id="2147484760" r:id="rId5"/>
    <p:sldLayoutId id="2147484761" r:id="rId6"/>
    <p:sldLayoutId id="2147484762" r:id="rId7"/>
    <p:sldLayoutId id="2147484763" r:id="rId8"/>
    <p:sldLayoutId id="2147484764" r:id="rId9"/>
    <p:sldLayoutId id="2147484765" r:id="rId10"/>
    <p:sldLayoutId id="2147484766" r:id="rId11"/>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p>
        </p:txBody>
      </p:sp>
      <p:sp>
        <p:nvSpPr>
          <p:cNvPr id="3075"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lnSpc>
                <a:spcPct val="100000"/>
              </a:lnSpc>
              <a:spcBef>
                <a:spcPct val="0"/>
              </a:spcBef>
              <a:buClrTx/>
              <a:buSzTx/>
              <a:buFontTx/>
              <a:buNone/>
              <a:defRPr sz="1200">
                <a:solidFill>
                  <a:prstClr val="black">
                    <a:tint val="75000"/>
                  </a:prstClr>
                </a:solidFill>
                <a:latin typeface="Arial" charset="0"/>
              </a:defRPr>
            </a:lvl1pPr>
          </a:lstStyle>
          <a:p>
            <a:pPr>
              <a:defRPr/>
            </a:pPr>
            <a:r>
              <a:rPr lang="es-ES" smtClean="0"/>
              <a:t>07/06/2011</a:t>
            </a:r>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lnSpc>
                <a:spcPct val="100000"/>
              </a:lnSpc>
              <a:spcBef>
                <a:spcPct val="0"/>
              </a:spcBef>
              <a:buClrTx/>
              <a:buSzTx/>
              <a:buFontTx/>
              <a:buNone/>
              <a:defRPr sz="1200">
                <a:solidFill>
                  <a:prstClr val="black">
                    <a:tint val="75000"/>
                  </a:prstClr>
                </a:solidFill>
                <a:latin typeface="Arial" charset="0"/>
              </a:defRPr>
            </a:lvl1pPr>
          </a:lstStyle>
          <a:p>
            <a:pPr>
              <a:defRPr/>
            </a:pPr>
            <a:r>
              <a:rPr lang="es-ES"/>
              <a:t>ORDEN DEL DIA</a:t>
            </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lnSpc>
                <a:spcPct val="100000"/>
              </a:lnSpc>
              <a:spcBef>
                <a:spcPct val="0"/>
              </a:spcBef>
              <a:buClrTx/>
              <a:buSzTx/>
              <a:buFontTx/>
              <a:buNone/>
              <a:defRPr sz="1200">
                <a:solidFill>
                  <a:prstClr val="black">
                    <a:tint val="75000"/>
                  </a:prstClr>
                </a:solidFill>
                <a:latin typeface="Arial" charset="0"/>
              </a:defRPr>
            </a:lvl1pPr>
          </a:lstStyle>
          <a:p>
            <a:pPr>
              <a:defRPr/>
            </a:pPr>
            <a:fld id="{7AD0BDCE-E44C-4C80-A2DB-1AA94A291319}"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4767" r:id="rId1"/>
    <p:sldLayoutId id="2147484768" r:id="rId2"/>
    <p:sldLayoutId id="2147484769" r:id="rId3"/>
    <p:sldLayoutId id="2147484770" r:id="rId4"/>
    <p:sldLayoutId id="2147484771" r:id="rId5"/>
    <p:sldLayoutId id="2147484772" r:id="rId6"/>
    <p:sldLayoutId id="2147484773" r:id="rId7"/>
    <p:sldLayoutId id="2147484774" r:id="rId8"/>
    <p:sldLayoutId id="2147484775" r:id="rId9"/>
    <p:sldLayoutId id="2147484776" r:id="rId10"/>
    <p:sldLayoutId id="2147484777" r:id="rId11"/>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2400"/>
            <a:ext cx="8686800" cy="6096000"/>
            <a:chOff x="0" y="96"/>
            <a:chExt cx="5472" cy="3840"/>
          </a:xfrm>
        </p:grpSpPr>
        <p:sp>
          <p:nvSpPr>
            <p:cNvPr id="83971" name="AutoShape 3"/>
            <p:cNvSpPr>
              <a:spLocks noChangeArrowheads="1"/>
            </p:cNvSpPr>
            <p:nvPr/>
          </p:nvSpPr>
          <p:spPr bwMode="auto">
            <a:xfrm>
              <a:off x="240" y="336"/>
              <a:ext cx="5232" cy="3600"/>
            </a:xfrm>
            <a:prstGeom prst="roundRect">
              <a:avLst>
                <a:gd name="adj" fmla="val 13727"/>
              </a:avLst>
            </a:prstGeom>
            <a:noFill/>
            <a:ln w="50800">
              <a:solidFill>
                <a:schemeClr val="bg2"/>
              </a:solidFill>
              <a:round/>
              <a:headEnd/>
              <a:tailEnd/>
            </a:ln>
            <a:effectLst/>
          </p:spPr>
          <p:txBody>
            <a:bodyPr wrap="none" anchor="ctr"/>
            <a:lstStyle/>
            <a:p>
              <a:pPr algn="ctr">
                <a:lnSpc>
                  <a:spcPct val="100000"/>
                </a:lnSpc>
                <a:spcBef>
                  <a:spcPct val="0"/>
                </a:spcBef>
                <a:buClrTx/>
                <a:buSzTx/>
                <a:buFontTx/>
                <a:buNone/>
                <a:defRPr/>
              </a:pPr>
              <a:endParaRPr lang="es-ES">
                <a:solidFill>
                  <a:srgbClr val="000000"/>
                </a:solidFill>
                <a:latin typeface="Times New Roman" pitchFamily="18" charset="0"/>
              </a:endParaRPr>
            </a:p>
          </p:txBody>
        </p:sp>
        <p:sp>
          <p:nvSpPr>
            <p:cNvPr id="83972" name="AutoShape 4"/>
            <p:cNvSpPr>
              <a:spLocks noChangeArrowheads="1"/>
            </p:cNvSpPr>
            <p:nvPr/>
          </p:nvSpPr>
          <p:spPr bwMode="blackWhite">
            <a:xfrm>
              <a:off x="0" y="96"/>
              <a:ext cx="5376" cy="768"/>
            </a:xfrm>
            <a:custGeom>
              <a:avLst/>
              <a:gdLst>
                <a:gd name="G0" fmla="+- 1000 0 0"/>
                <a:gd name="G1" fmla="+- 1000 0 0"/>
                <a:gd name="G2" fmla="+- G0 0 G1"/>
                <a:gd name="G3" fmla="*/ G1 1 2"/>
                <a:gd name="G4" fmla="+- G0 0 G3"/>
                <a:gd name="T0" fmla="*/ 0 w 1000"/>
                <a:gd name="T1" fmla="*/ 0 h 1000"/>
                <a:gd name="T2" fmla="*/ G4 w 1000"/>
                <a:gd name="T3" fmla="*/ G1 h 1000"/>
              </a:gdLst>
              <a:ahLst/>
              <a:cxnLst>
                <a:cxn ang="0">
                  <a:pos x="0" y="0"/>
                </a:cxn>
                <a:cxn ang="0">
                  <a:pos x="6499" y="0"/>
                </a:cxn>
                <a:cxn ang="0">
                  <a:pos x="7000" y="500"/>
                </a:cxn>
                <a:cxn ang="0">
                  <a:pos x="6500" y="1000"/>
                </a:cxn>
                <a:cxn ang="0">
                  <a:pos x="0" y="1000"/>
                </a:cxn>
              </a:cxnLst>
              <a:rect l="T0" t="T1" r="T2" b="T3"/>
              <a:pathLst>
                <a:path w="7000" h="1000">
                  <a:moveTo>
                    <a:pt x="0" y="0"/>
                  </a:moveTo>
                  <a:lnTo>
                    <a:pt x="6499" y="0"/>
                  </a:lnTo>
                  <a:cubicBezTo>
                    <a:pt x="6776" y="0"/>
                    <a:pt x="7000" y="223"/>
                    <a:pt x="7000" y="500"/>
                  </a:cubicBezTo>
                  <a:cubicBezTo>
                    <a:pt x="7000" y="776"/>
                    <a:pt x="6776" y="999"/>
                    <a:pt x="6500" y="1000"/>
                  </a:cubicBezTo>
                  <a:lnTo>
                    <a:pt x="0" y="1000"/>
                  </a:lnTo>
                  <a:close/>
                </a:path>
              </a:pathLst>
            </a:custGeom>
            <a:solidFill>
              <a:schemeClr val="folHlink"/>
            </a:solidFill>
            <a:ln w="9525">
              <a:noFill/>
              <a:miter lim="800000"/>
              <a:headEnd/>
              <a:tailEnd/>
            </a:ln>
          </p:spPr>
          <p:txBody>
            <a:bodyPr/>
            <a:lstStyle/>
            <a:p>
              <a:pPr>
                <a:lnSpc>
                  <a:spcPct val="100000"/>
                </a:lnSpc>
                <a:spcBef>
                  <a:spcPct val="0"/>
                </a:spcBef>
                <a:buClrTx/>
                <a:buSzTx/>
                <a:buFontTx/>
                <a:buNone/>
                <a:defRPr/>
              </a:pPr>
              <a:endParaRPr lang="es-ES">
                <a:solidFill>
                  <a:srgbClr val="000000"/>
                </a:solidFill>
                <a:latin typeface="Times New Roman" pitchFamily="18" charset="0"/>
              </a:endParaRPr>
            </a:p>
          </p:txBody>
        </p:sp>
        <p:sp>
          <p:nvSpPr>
            <p:cNvPr id="83973" name="Line 5"/>
            <p:cNvSpPr>
              <a:spLocks noChangeShapeType="1"/>
            </p:cNvSpPr>
            <p:nvPr/>
          </p:nvSpPr>
          <p:spPr bwMode="auto">
            <a:xfrm>
              <a:off x="0" y="768"/>
              <a:ext cx="5088" cy="0"/>
            </a:xfrm>
            <a:prstGeom prst="line">
              <a:avLst/>
            </a:prstGeom>
            <a:noFill/>
            <a:ln w="38100">
              <a:solidFill>
                <a:schemeClr val="bg1"/>
              </a:solidFill>
              <a:round/>
              <a:headEnd/>
              <a:tailEnd/>
            </a:ln>
            <a:effectLst/>
          </p:spPr>
          <p:txBody>
            <a:bodyPr/>
            <a:lstStyle/>
            <a:p>
              <a:pPr>
                <a:buClr>
                  <a:srgbClr val="996666"/>
                </a:buClr>
                <a:defRPr/>
              </a:pPr>
              <a:endParaRPr lang="es-ES">
                <a:solidFill>
                  <a:srgbClr val="000000"/>
                </a:solidFill>
              </a:endParaRPr>
            </a:p>
          </p:txBody>
        </p:sp>
      </p:grpSp>
      <p:sp>
        <p:nvSpPr>
          <p:cNvPr id="1027" name="Rectangle 6"/>
          <p:cNvSpPr>
            <a:spLocks noGrp="1" noChangeArrowheads="1"/>
          </p:cNvSpPr>
          <p:nvPr>
            <p:ph type="title"/>
          </p:nvPr>
        </p:nvSpPr>
        <p:spPr bwMode="auto">
          <a:xfrm>
            <a:off x="195263" y="228600"/>
            <a:ext cx="8015287"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8" name="Rectangle 7"/>
          <p:cNvSpPr>
            <a:spLocks noGrp="1" noChangeArrowheads="1"/>
          </p:cNvSpPr>
          <p:nvPr>
            <p:ph type="body" idx="1"/>
          </p:nvPr>
        </p:nvSpPr>
        <p:spPr bwMode="auto">
          <a:xfrm>
            <a:off x="609600" y="1600200"/>
            <a:ext cx="7924800" cy="441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83976"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200">
                <a:latin typeface="Arial" charset="0"/>
              </a:defRPr>
            </a:lvl1pPr>
          </a:lstStyle>
          <a:p>
            <a:pPr>
              <a:defRPr/>
            </a:pPr>
            <a:r>
              <a:rPr lang="es-ES" smtClean="0">
                <a:solidFill>
                  <a:srgbClr val="000000"/>
                </a:solidFill>
              </a:rPr>
              <a:t>14/09/2011</a:t>
            </a:r>
            <a:endParaRPr lang="es-ES">
              <a:solidFill>
                <a:srgbClr val="000000"/>
              </a:solidFill>
            </a:endParaRPr>
          </a:p>
        </p:txBody>
      </p:sp>
      <p:sp>
        <p:nvSpPr>
          <p:cNvPr id="83977"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200">
                <a:latin typeface="Arial" charset="0"/>
              </a:defRPr>
            </a:lvl1pPr>
          </a:lstStyle>
          <a:p>
            <a:pPr>
              <a:defRPr/>
            </a:pPr>
            <a:r>
              <a:rPr lang="es-ES" smtClean="0">
                <a:solidFill>
                  <a:srgbClr val="000000"/>
                </a:solidFill>
              </a:rPr>
              <a:t>5ª ASAMBLEA GENERAL CEIDEN</a:t>
            </a:r>
            <a:endParaRPr lang="es-ES">
              <a:solidFill>
                <a:srgbClr val="000000"/>
              </a:solidFill>
            </a:endParaRPr>
          </a:p>
        </p:txBody>
      </p:sp>
      <p:sp>
        <p:nvSpPr>
          <p:cNvPr id="83978"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200">
                <a:latin typeface="Arial Black" pitchFamily="34" charset="0"/>
              </a:defRPr>
            </a:lvl1pPr>
          </a:lstStyle>
          <a:p>
            <a:pPr>
              <a:defRPr/>
            </a:pPr>
            <a:fld id="{3184069F-658A-444D-9111-F74D5B4BD88C}" type="slidenum">
              <a:rPr lang="es-ES">
                <a:solidFill>
                  <a:srgbClr val="000000"/>
                </a:solidFill>
              </a:rPr>
              <a:pPr>
                <a:defRPr/>
              </a:pPr>
              <a:t>‹Nº›</a:t>
            </a:fld>
            <a:endParaRPr lang="es-ES">
              <a:solidFill>
                <a:srgbClr val="000000"/>
              </a:solidFill>
            </a:endParaRPr>
          </a:p>
        </p:txBody>
      </p:sp>
    </p:spTree>
    <p:extLst>
      <p:ext uri="{BB962C8B-B14F-4D97-AF65-F5344CB8AC3E}">
        <p14:creationId xmlns:p14="http://schemas.microsoft.com/office/powerpoint/2010/main" val="1143677772"/>
      </p:ext>
    </p:extLst>
  </p:cSld>
  <p:clrMap bg1="lt1" tx1="dk1" bg2="lt2" tx2="dk2" accent1="accent1" accent2="accent2" accent3="accent3" accent4="accent4" accent5="accent5" accent6="accent6" hlink="hlink" folHlink="folHlink"/>
  <p:sldLayoutIdLst>
    <p:sldLayoutId id="2147484779" r:id="rId1"/>
    <p:sldLayoutId id="2147484780" r:id="rId2"/>
    <p:sldLayoutId id="2147484781" r:id="rId3"/>
    <p:sldLayoutId id="2147484782" r:id="rId4"/>
    <p:sldLayoutId id="2147484783" r:id="rId5"/>
    <p:sldLayoutId id="2147484784" r:id="rId6"/>
    <p:sldLayoutId id="2147484785" r:id="rId7"/>
    <p:sldLayoutId id="2147484786" r:id="rId8"/>
    <p:sldLayoutId id="2147484787" r:id="rId9"/>
    <p:sldLayoutId id="2147484788" r:id="rId10"/>
    <p:sldLayoutId id="2147484789" r:id="rId11"/>
  </p:sldLayoutIdLst>
  <p:timing>
    <p:tnLst>
      <p:par>
        <p:cTn id="1" dur="indefinite" restart="never" nodeType="tmRoot"/>
      </p:par>
    </p:tnLst>
  </p:timing>
  <p:hf hdr="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defRPr>
      </a:lvl2pPr>
      <a:lvl3pPr algn="l" rtl="0" eaLnBrk="0" fontAlgn="base" hangingPunct="0">
        <a:spcBef>
          <a:spcPct val="0"/>
        </a:spcBef>
        <a:spcAft>
          <a:spcPct val="0"/>
        </a:spcAft>
        <a:defRPr sz="4200">
          <a:solidFill>
            <a:schemeClr val="tx2"/>
          </a:solidFill>
          <a:latin typeface="Arial" charset="0"/>
        </a:defRPr>
      </a:lvl3pPr>
      <a:lvl4pPr algn="l" rtl="0" eaLnBrk="0" fontAlgn="base" hangingPunct="0">
        <a:spcBef>
          <a:spcPct val="0"/>
        </a:spcBef>
        <a:spcAft>
          <a:spcPct val="0"/>
        </a:spcAft>
        <a:defRPr sz="4200">
          <a:solidFill>
            <a:schemeClr val="tx2"/>
          </a:solidFill>
          <a:latin typeface="Arial" charset="0"/>
        </a:defRPr>
      </a:lvl4pPr>
      <a:lvl5pPr algn="l" rtl="0" eaLnBrk="0" fontAlgn="base" hangingPunct="0">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l"/>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hlink"/>
        </a:buClr>
        <a:buSzPct val="60000"/>
        <a:buFont typeface="Wingdings" pitchFamily="2" charset="2"/>
        <a:buChar char="l"/>
        <a:defRPr sz="2000">
          <a:solidFill>
            <a:schemeClr val="tx1"/>
          </a:solidFill>
          <a:latin typeface="+mn-lt"/>
        </a:defRPr>
      </a:lvl4pPr>
      <a:lvl5pPr marL="2057400" indent="-228600" algn="l" rtl="0" eaLnBrk="0" fontAlgn="base" hangingPunct="0">
        <a:spcBef>
          <a:spcPct val="20000"/>
        </a:spcBef>
        <a:spcAft>
          <a:spcPct val="0"/>
        </a:spcAft>
        <a:buClr>
          <a:schemeClr val="bg2"/>
        </a:buClr>
        <a:buSzPct val="40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3.xml"/><Relationship Id="rId5" Type="http://schemas.openxmlformats.org/officeDocument/2006/relationships/image" Target="../media/image4.emf"/><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image" Target="../media/image1.png"/><Relationship Id="rId21" Type="http://schemas.openxmlformats.org/officeDocument/2006/relationships/image" Target="../media/image42.png"/><Relationship Id="rId7" Type="http://schemas.openxmlformats.org/officeDocument/2006/relationships/image" Target="../media/image29.png"/><Relationship Id="rId12" Type="http://schemas.openxmlformats.org/officeDocument/2006/relationships/image" Target="../media/image34.jpeg"/><Relationship Id="rId17" Type="http://schemas.openxmlformats.org/officeDocument/2006/relationships/image" Target="../media/image39.png"/><Relationship Id="rId2" Type="http://schemas.openxmlformats.org/officeDocument/2006/relationships/notesSlide" Target="../notesSlides/notesSlide10.xml"/><Relationship Id="rId16" Type="http://schemas.openxmlformats.org/officeDocument/2006/relationships/image" Target="../media/image38.jpeg"/><Relationship Id="rId20"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28.gif"/><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32.jpeg"/><Relationship Id="rId19" Type="http://schemas.microsoft.com/office/2007/relationships/hdphoto" Target="../media/hdphoto2.wdp"/><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png"/><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microsoft.com/office/2007/relationships/hdphoto" Target="../media/hdphoto1.wdp"/><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p:txBody>
          <a:bodyPr/>
          <a:lstStyle/>
          <a:p>
            <a:pPr eaLnBrk="1" hangingPunct="1"/>
            <a:r>
              <a:rPr lang="es-ES" sz="4000" dirty="0">
                <a:solidFill>
                  <a:srgbClr val="FFFFFF"/>
                </a:solidFill>
              </a:rPr>
              <a:t>plataforma tecnológica CEIDEN: retos y respuestas</a:t>
            </a:r>
            <a:endParaRPr lang="es-ES" sz="3600" dirty="0" smtClean="0"/>
          </a:p>
        </p:txBody>
      </p:sp>
      <p:pic>
        <p:nvPicPr>
          <p:cNvPr id="27651" name="Picture 2"/>
          <p:cNvPicPr>
            <a:picLocks noChangeAspect="1" noChangeArrowheads="1"/>
          </p:cNvPicPr>
          <p:nvPr/>
        </p:nvPicPr>
        <p:blipFill>
          <a:blip r:embed="rId2" cstate="print"/>
          <a:srcRect l="35889" t="62500" r="44336" b="16992"/>
          <a:stretch>
            <a:fillRect/>
          </a:stretch>
        </p:blipFill>
        <p:spPr bwMode="auto">
          <a:xfrm>
            <a:off x="7675563" y="122238"/>
            <a:ext cx="1289050" cy="1003300"/>
          </a:xfrm>
          <a:prstGeom prst="rect">
            <a:avLst/>
          </a:prstGeom>
          <a:noFill/>
          <a:ln w="9525">
            <a:noFill/>
            <a:miter lim="800000"/>
            <a:headEnd/>
            <a:tailEnd/>
          </a:ln>
        </p:spPr>
      </p:pic>
      <p:pic>
        <p:nvPicPr>
          <p:cNvPr id="6" name="Picture 4"/>
          <p:cNvPicPr>
            <a:picLocks noChangeAspect="1" noChangeArrowheads="1"/>
          </p:cNvPicPr>
          <p:nvPr/>
        </p:nvPicPr>
        <p:blipFill>
          <a:blip r:embed="rId3" cstate="print"/>
          <a:srcRect/>
          <a:stretch>
            <a:fillRect/>
          </a:stretch>
        </p:blipFill>
        <p:spPr bwMode="auto">
          <a:xfrm>
            <a:off x="1187624" y="3525250"/>
            <a:ext cx="1958099" cy="1374775"/>
          </a:xfrm>
          <a:prstGeom prst="rect">
            <a:avLst/>
          </a:prstGeom>
          <a:noFill/>
          <a:ln w="9525">
            <a:noFill/>
            <a:miter lim="800000"/>
            <a:headEnd/>
            <a:tailEnd/>
          </a:ln>
        </p:spPr>
      </p:pic>
      <p:pic>
        <p:nvPicPr>
          <p:cNvPr id="7" name="Picture 8" descr="http://www.placassolaresweb.com/wp-content/uploads/2013/08/material-radiactivo.jpg"/>
          <p:cNvPicPr>
            <a:picLocks noChangeAspect="1" noChangeArrowheads="1"/>
          </p:cNvPicPr>
          <p:nvPr/>
        </p:nvPicPr>
        <p:blipFill>
          <a:blip r:embed="rId4" cstate="print"/>
          <a:srcRect/>
          <a:stretch>
            <a:fillRect/>
          </a:stretch>
        </p:blipFill>
        <p:spPr bwMode="auto">
          <a:xfrm>
            <a:off x="3179605" y="3453242"/>
            <a:ext cx="2184483" cy="1440160"/>
          </a:xfrm>
          <a:prstGeom prst="rect">
            <a:avLst/>
          </a:prstGeom>
          <a:noFill/>
        </p:spPr>
      </p:pic>
      <p:pic>
        <p:nvPicPr>
          <p:cNvPr id="8" name="Picture 2"/>
          <p:cNvPicPr>
            <a:picLocks noChangeAspect="1" noChangeArrowheads="1"/>
          </p:cNvPicPr>
          <p:nvPr/>
        </p:nvPicPr>
        <p:blipFill>
          <a:blip r:embed="rId5" cstate="print"/>
          <a:srcRect/>
          <a:stretch>
            <a:fillRect/>
          </a:stretch>
        </p:blipFill>
        <p:spPr bwMode="auto">
          <a:xfrm>
            <a:off x="5364087" y="3453242"/>
            <a:ext cx="2241499" cy="1440160"/>
          </a:xfrm>
          <a:prstGeom prst="rect">
            <a:avLst/>
          </a:prstGeom>
          <a:noFill/>
          <a:ln w="9525">
            <a:noFill/>
            <a:miter lim="800000"/>
            <a:headEnd/>
            <a:tailEnd/>
          </a:ln>
        </p:spPr>
      </p:pic>
      <p:sp>
        <p:nvSpPr>
          <p:cNvPr id="9" name="8 Rectángulo"/>
          <p:cNvSpPr/>
          <p:nvPr/>
        </p:nvSpPr>
        <p:spPr bwMode="auto">
          <a:xfrm>
            <a:off x="1187624" y="3429000"/>
            <a:ext cx="6408712" cy="1440160"/>
          </a:xfrm>
          <a:prstGeom prst="rect">
            <a:avLst/>
          </a:prstGeom>
          <a:noFill/>
          <a:ln w="38100" cap="flat" cmpd="sng" algn="ctr">
            <a:solidFill>
              <a:schemeClr val="accent2">
                <a:lumMod val="9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a:buClr>
                <a:srgbClr val="996666"/>
              </a:buClr>
            </a:pPr>
            <a:endParaRPr lang="es-ES" smtClean="0">
              <a:solidFill>
                <a:srgbClr val="000000"/>
              </a:solidFill>
            </a:endParaRPr>
          </a:p>
        </p:txBody>
      </p:sp>
      <p:cxnSp>
        <p:nvCxnSpPr>
          <p:cNvPr id="13" name="12 Conector recto"/>
          <p:cNvCxnSpPr/>
          <p:nvPr/>
        </p:nvCxnSpPr>
        <p:spPr bwMode="auto">
          <a:xfrm>
            <a:off x="3165348" y="3429000"/>
            <a:ext cx="0" cy="1440160"/>
          </a:xfrm>
          <a:prstGeom prst="line">
            <a:avLst/>
          </a:prstGeom>
          <a:noFill/>
          <a:ln w="38100" cap="flat" cmpd="sng" algn="ctr">
            <a:solidFill>
              <a:schemeClr val="accent2">
                <a:lumMod val="90000"/>
              </a:schemeClr>
            </a:solidFill>
            <a:prstDash val="solid"/>
            <a:round/>
            <a:headEnd type="none" w="med" len="med"/>
            <a:tailEnd type="none" w="med" len="med"/>
          </a:ln>
          <a:effectLst/>
        </p:spPr>
      </p:cxnSp>
      <p:cxnSp>
        <p:nvCxnSpPr>
          <p:cNvPr id="14" name="13 Conector recto"/>
          <p:cNvCxnSpPr/>
          <p:nvPr/>
        </p:nvCxnSpPr>
        <p:spPr bwMode="auto">
          <a:xfrm>
            <a:off x="5364447" y="3429000"/>
            <a:ext cx="0" cy="1440160"/>
          </a:xfrm>
          <a:prstGeom prst="line">
            <a:avLst/>
          </a:prstGeom>
          <a:noFill/>
          <a:ln w="38100" cap="flat" cmpd="sng" algn="ctr">
            <a:solidFill>
              <a:schemeClr val="accent2">
                <a:lumMod val="90000"/>
              </a:schemeClr>
            </a:solidFill>
            <a:prstDash val="solid"/>
            <a:round/>
            <a:headEnd type="none" w="med" len="med"/>
            <a:tailEnd type="none" w="med" len="med"/>
          </a:ln>
          <a:effectLst/>
        </p:spPr>
      </p:cxnSp>
      <p:sp>
        <p:nvSpPr>
          <p:cNvPr id="2" name="CuadroTexto 1"/>
          <p:cNvSpPr txBox="1"/>
          <p:nvPr/>
        </p:nvSpPr>
        <p:spPr>
          <a:xfrm>
            <a:off x="228600" y="5445224"/>
            <a:ext cx="8087816" cy="907941"/>
          </a:xfrm>
          <a:prstGeom prst="rect">
            <a:avLst/>
          </a:prstGeom>
          <a:noFill/>
        </p:spPr>
        <p:txBody>
          <a:bodyPr wrap="square" rtlCol="0">
            <a:spAutoFit/>
          </a:bodyPr>
          <a:lstStyle/>
          <a:p>
            <a:pPr algn="ctr">
              <a:buNone/>
            </a:pPr>
            <a:r>
              <a:rPr lang="es-ES" sz="1600" b="1" dirty="0" smtClean="0"/>
              <a:t>Simposio Internacional sobre educación, capacitación y Gestión del Conocimiento en Energía Nuclear y sus Aplicaciones</a:t>
            </a:r>
            <a:endParaRPr lang="es-ES" sz="1600" b="1" dirty="0"/>
          </a:p>
          <a:p>
            <a:pPr algn="ctr">
              <a:buNone/>
            </a:pPr>
            <a:r>
              <a:rPr lang="es-ES" sz="1600" b="1" dirty="0" smtClean="0"/>
              <a:t>Cusco, Perú, 24.11.15</a:t>
            </a:r>
          </a:p>
          <a:p>
            <a:pPr algn="ctr">
              <a:buNone/>
            </a:pPr>
            <a:endParaRPr lang="es-ES" sz="600" b="1" dirty="0"/>
          </a:p>
        </p:txBody>
      </p:sp>
    </p:spTree>
    <p:extLst>
      <p:ext uri="{BB962C8B-B14F-4D97-AF65-F5344CB8AC3E}">
        <p14:creationId xmlns:p14="http://schemas.microsoft.com/office/powerpoint/2010/main" val="5052153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078082"/>
            <a:ext cx="7848600" cy="2220744"/>
          </a:xfrm>
        </p:spPr>
        <p:txBody>
          <a:bodyPr/>
          <a:lstStyle/>
          <a:p>
            <a:pPr algn="ctr"/>
            <a:r>
              <a:rPr lang="es-ES" sz="2800" dirty="0" smtClean="0"/>
              <a:t>Grupo de trabajo gestión del conocimiento</a:t>
            </a:r>
            <a:br>
              <a:rPr lang="es-ES" sz="2800" dirty="0" smtClean="0"/>
            </a:br>
            <a:r>
              <a:rPr lang="es-ES" sz="2800" dirty="0" smtClean="0"/>
              <a:t/>
            </a:r>
            <a:br>
              <a:rPr lang="es-ES" sz="2800" dirty="0" smtClean="0"/>
            </a:br>
            <a:r>
              <a:rPr lang="es-ES" sz="2800" dirty="0" err="1" smtClean="0"/>
              <a:t>keep</a:t>
            </a:r>
            <a:r>
              <a:rPr lang="es-ES" sz="2800" dirty="0" smtClean="0"/>
              <a:t>- </a:t>
            </a:r>
            <a:r>
              <a:rPr lang="es-ES" sz="2000" i="1" dirty="0" smtClean="0"/>
              <a:t>KNOWLEDGE EXCHANGE, ELICITATION AND PRESERVATION</a:t>
            </a:r>
            <a:endParaRPr lang="es-ES" sz="2000" i="1" dirty="0"/>
          </a:p>
        </p:txBody>
      </p:sp>
      <p:sp>
        <p:nvSpPr>
          <p:cNvPr id="3" name="Subtítulo 2"/>
          <p:cNvSpPr>
            <a:spLocks noGrp="1"/>
          </p:cNvSpPr>
          <p:nvPr>
            <p:ph type="subTitle" idx="1"/>
          </p:nvPr>
        </p:nvSpPr>
        <p:spPr>
          <a:xfrm>
            <a:off x="685800" y="3505200"/>
            <a:ext cx="7848600" cy="1752600"/>
          </a:xfrm>
        </p:spPr>
        <p:txBody>
          <a:bodyPr/>
          <a:lstStyle/>
          <a:p>
            <a:pPr algn="ctr"/>
            <a:r>
              <a:rPr lang="es-ES" dirty="0" smtClean="0"/>
              <a:t>Plataforma Tecnológica CEIDEN</a:t>
            </a:r>
            <a:endParaRPr lang="es-ES" dirty="0"/>
          </a:p>
        </p:txBody>
      </p:sp>
      <p:pic>
        <p:nvPicPr>
          <p:cNvPr id="1026" name="Imagen 1"/>
          <p:cNvPicPr>
            <a:picLocks noChangeAspect="1" noChangeArrowheads="1"/>
          </p:cNvPicPr>
          <p:nvPr/>
        </p:nvPicPr>
        <p:blipFill>
          <a:blip r:embed="rId2" cstate="print"/>
          <a:srcRect l="35886" t="62500" r="44336" b="16988"/>
          <a:stretch>
            <a:fillRect/>
          </a:stretch>
        </p:blipFill>
        <p:spPr bwMode="auto">
          <a:xfrm>
            <a:off x="3542146" y="4541626"/>
            <a:ext cx="2068945" cy="1432347"/>
          </a:xfrm>
          <a:prstGeom prst="rect">
            <a:avLst/>
          </a:prstGeom>
          <a:noFill/>
          <a:ln w="9525">
            <a:noFill/>
            <a:miter lim="800000"/>
            <a:headEnd/>
            <a:tailEnd/>
          </a:ln>
        </p:spPr>
      </p:pic>
    </p:spTree>
    <p:extLst>
      <p:ext uri="{BB962C8B-B14F-4D97-AF65-F5344CB8AC3E}">
        <p14:creationId xmlns:p14="http://schemas.microsoft.com/office/powerpoint/2010/main" val="23992139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211283" y="720436"/>
            <a:ext cx="8648370" cy="57655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33400"/>
            <a:ext cx="7564576" cy="990600"/>
          </a:xfrm>
        </p:spPr>
        <p:txBody>
          <a:bodyPr>
            <a:normAutofit/>
          </a:bodyPr>
          <a:lstStyle/>
          <a:p>
            <a:pPr>
              <a:lnSpc>
                <a:spcPct val="90000"/>
              </a:lnSpc>
              <a:spcBef>
                <a:spcPct val="20000"/>
              </a:spcBef>
              <a:buClr>
                <a:schemeClr val="hlink"/>
              </a:buClr>
              <a:buSzPct val="80000"/>
              <a:tabLst>
                <a:tab pos="-457200" algn="l"/>
                <a:tab pos="180975" algn="l"/>
                <a:tab pos="457200" algn="l"/>
                <a:tab pos="5670550" algn="l"/>
              </a:tabLst>
            </a:pPr>
            <a:r>
              <a:rPr lang="es-ES" altLang="ko-KR" sz="2400" b="1" dirty="0" smtClean="0">
                <a:solidFill>
                  <a:srgbClr val="002060"/>
                </a:solidFill>
                <a:latin typeface="Verdana" pitchFamily="34" charset="0"/>
                <a:ea typeface="굴림" pitchFamily="34" charset="-127"/>
              </a:rPr>
              <a:t>Mandato de la Asamblea de la Plataforma CEIDEN</a:t>
            </a:r>
            <a:endParaRPr lang="es-ES" altLang="ko-KR" sz="2400" b="1" dirty="0">
              <a:solidFill>
                <a:srgbClr val="002060"/>
              </a:solidFill>
              <a:latin typeface="Verdana" pitchFamily="34" charset="0"/>
              <a:ea typeface="굴림" pitchFamily="34" charset="-127"/>
            </a:endParaRPr>
          </a:p>
        </p:txBody>
      </p:sp>
      <p:sp>
        <p:nvSpPr>
          <p:cNvPr id="3" name="Marcador de contenido 2"/>
          <p:cNvSpPr>
            <a:spLocks noGrp="1"/>
          </p:cNvSpPr>
          <p:nvPr>
            <p:ph sz="half" idx="1"/>
          </p:nvPr>
        </p:nvSpPr>
        <p:spPr>
          <a:xfrm>
            <a:off x="457200" y="2047437"/>
            <a:ext cx="8050696" cy="3910030"/>
          </a:xfrm>
        </p:spPr>
        <p:txBody>
          <a:bodyPr>
            <a:normAutofit/>
          </a:bodyPr>
          <a:lstStyle/>
          <a:p>
            <a:pPr algn="just"/>
            <a:r>
              <a:rPr lang="es-ES" sz="2000" dirty="0" smtClean="0"/>
              <a:t>Durante la 8ª Asamblea General del CEIDEN, celebrada el 14 de Octubre de 2014 en el MINETUR, se acordó, para dar respuesta al reto que supone el relevo generacional en el sector nuclear español, crear un grupo en la Plataforma CEIDEN, que abordara el tema de la Gestión del Conocimiento de forma global, poniendo en común los planes lanzados por las diferentes entidades, y analizando el trabajo previo hecho por diferentes organizaciones (IAEA, NEA, INPO, etc.).</a:t>
            </a:r>
          </a:p>
          <a:p>
            <a:pPr algn="just"/>
            <a:r>
              <a:rPr lang="es-ES" sz="2000" dirty="0" smtClean="0"/>
              <a:t> Fruto de este mandato se crea el Grupo de Gestión de Conocimiento, más tarde renombrado como KEEP (</a:t>
            </a:r>
            <a:r>
              <a:rPr lang="es-ES" sz="2000" i="1" dirty="0" err="1" smtClean="0"/>
              <a:t>Knowledge</a:t>
            </a:r>
            <a:r>
              <a:rPr lang="es-ES" sz="2000" i="1" dirty="0" smtClean="0"/>
              <a:t> Exchange, </a:t>
            </a:r>
            <a:r>
              <a:rPr lang="es-ES" sz="2000" i="1" dirty="0" err="1" smtClean="0"/>
              <a:t>Elicitation</a:t>
            </a:r>
            <a:r>
              <a:rPr lang="es-ES" sz="2000" i="1" dirty="0" smtClean="0"/>
              <a:t> and </a:t>
            </a:r>
            <a:r>
              <a:rPr lang="es-ES" sz="2000" i="1" dirty="0" err="1" smtClean="0"/>
              <a:t>Preservation</a:t>
            </a:r>
            <a:r>
              <a:rPr lang="es-ES" sz="2000" dirty="0" smtClean="0"/>
              <a:t> ).</a:t>
            </a:r>
            <a:endParaRPr lang="es-ES" sz="2000" dirty="0"/>
          </a:p>
        </p:txBody>
      </p:sp>
      <p:pic>
        <p:nvPicPr>
          <p:cNvPr id="5" name="Imagen 1"/>
          <p:cNvPicPr>
            <a:picLocks noChangeAspect="1" noChangeArrowheads="1"/>
          </p:cNvPicPr>
          <p:nvPr/>
        </p:nvPicPr>
        <p:blipFill>
          <a:blip r:embed="rId2" cstate="print"/>
          <a:srcRect l="35886" t="62500" r="44336" b="16988"/>
          <a:stretch>
            <a:fillRect/>
          </a:stretch>
        </p:blipFill>
        <p:spPr bwMode="auto">
          <a:xfrm>
            <a:off x="8021776" y="533400"/>
            <a:ext cx="969818" cy="671412"/>
          </a:xfrm>
          <a:prstGeom prst="rect">
            <a:avLst/>
          </a:prstGeom>
          <a:noFill/>
          <a:ln w="9525">
            <a:noFill/>
            <a:miter lim="800000"/>
            <a:headEnd/>
            <a:tailEnd/>
          </a:ln>
        </p:spPr>
      </p:pic>
    </p:spTree>
    <p:extLst>
      <p:ext uri="{BB962C8B-B14F-4D97-AF65-F5344CB8AC3E}">
        <p14:creationId xmlns:p14="http://schemas.microsoft.com/office/powerpoint/2010/main" val="15334320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nSpc>
                <a:spcPct val="90000"/>
              </a:lnSpc>
              <a:spcBef>
                <a:spcPct val="20000"/>
              </a:spcBef>
              <a:buClr>
                <a:schemeClr val="hlink"/>
              </a:buClr>
              <a:buSzPct val="80000"/>
              <a:tabLst>
                <a:tab pos="-457200" algn="l"/>
                <a:tab pos="180975" algn="l"/>
                <a:tab pos="457200" algn="l"/>
                <a:tab pos="5670550" algn="l"/>
              </a:tabLst>
            </a:pPr>
            <a:r>
              <a:rPr lang="es-ES" altLang="ko-KR" sz="2400" b="1" dirty="0" smtClean="0">
                <a:solidFill>
                  <a:srgbClr val="002060"/>
                </a:solidFill>
                <a:latin typeface="Verdana" pitchFamily="34" charset="0"/>
                <a:ea typeface="굴림" pitchFamily="34" charset="-127"/>
              </a:rPr>
              <a:t>enfoque</a:t>
            </a:r>
            <a:endParaRPr lang="es-ES" altLang="ko-KR" sz="2400" b="1" dirty="0">
              <a:solidFill>
                <a:srgbClr val="002060"/>
              </a:solidFill>
              <a:latin typeface="Verdana" pitchFamily="34" charset="0"/>
              <a:ea typeface="굴림" pitchFamily="34" charset="-127"/>
            </a:endParaRPr>
          </a:p>
        </p:txBody>
      </p:sp>
      <p:sp>
        <p:nvSpPr>
          <p:cNvPr id="3" name="Marcador de contenido 2"/>
          <p:cNvSpPr>
            <a:spLocks noGrp="1"/>
          </p:cNvSpPr>
          <p:nvPr>
            <p:ph sz="half" idx="1"/>
          </p:nvPr>
        </p:nvSpPr>
        <p:spPr/>
        <p:txBody>
          <a:bodyPr>
            <a:normAutofit/>
          </a:bodyPr>
          <a:lstStyle/>
          <a:p>
            <a:r>
              <a:rPr lang="es-ES" sz="2000" dirty="0" smtClean="0"/>
              <a:t>Misión. </a:t>
            </a:r>
          </a:p>
          <a:p>
            <a:pPr marL="0" indent="0">
              <a:buNone/>
            </a:pPr>
            <a:r>
              <a:rPr lang="es-ES" sz="2000" dirty="0" smtClean="0"/>
              <a:t>El Grupo </a:t>
            </a:r>
            <a:r>
              <a:rPr lang="es-ES" sz="2000" i="1" dirty="0" err="1" smtClean="0"/>
              <a:t>Knowledge</a:t>
            </a:r>
            <a:r>
              <a:rPr lang="es-ES" sz="2000" i="1" dirty="0" smtClean="0"/>
              <a:t> </a:t>
            </a:r>
            <a:r>
              <a:rPr lang="es-ES" sz="2000" i="1" dirty="0" err="1" smtClean="0"/>
              <a:t>exchange</a:t>
            </a:r>
            <a:r>
              <a:rPr lang="es-ES" sz="2000" i="1" dirty="0" smtClean="0"/>
              <a:t>, </a:t>
            </a:r>
            <a:r>
              <a:rPr lang="es-ES" sz="2000" i="1" dirty="0" err="1" smtClean="0"/>
              <a:t>Elicitation</a:t>
            </a:r>
            <a:r>
              <a:rPr lang="es-ES" sz="2000" i="1" dirty="0" smtClean="0"/>
              <a:t> and </a:t>
            </a:r>
            <a:r>
              <a:rPr lang="es-ES" sz="2000" i="1" dirty="0" err="1" smtClean="0"/>
              <a:t>Preservation</a:t>
            </a:r>
            <a:r>
              <a:rPr lang="es-ES" sz="2000" dirty="0" smtClean="0"/>
              <a:t> (KEEP) de la Plataforma Tecnológica CEIDEN es un espacio de intercambio de </a:t>
            </a:r>
            <a:r>
              <a:rPr lang="es-ES" sz="2000" dirty="0" err="1" smtClean="0"/>
              <a:t>know</a:t>
            </a:r>
            <a:r>
              <a:rPr lang="es-ES" sz="2000" dirty="0" smtClean="0"/>
              <a:t> </a:t>
            </a:r>
            <a:r>
              <a:rPr lang="es-ES" sz="2000" dirty="0" err="1" smtClean="0"/>
              <a:t>how</a:t>
            </a:r>
            <a:r>
              <a:rPr lang="es-ES" sz="2000" dirty="0" smtClean="0"/>
              <a:t> alrededor de la Gestión del Conocimiento (GC) y su vínculo con las necesidades y oportunidades que presentan las diferentes organizaciones del “sector nuclear” para lo que une, a la citada dinámica de intercambio, la elaboración de productos que faciliten la activación del conocimiento clave del sector.</a:t>
            </a:r>
            <a:endParaRPr lang="es-ES" sz="2000" dirty="0"/>
          </a:p>
        </p:txBody>
      </p:sp>
      <p:sp>
        <p:nvSpPr>
          <p:cNvPr id="4" name="Marcador de contenido 3"/>
          <p:cNvSpPr>
            <a:spLocks noGrp="1"/>
          </p:cNvSpPr>
          <p:nvPr>
            <p:ph sz="half" idx="2"/>
          </p:nvPr>
        </p:nvSpPr>
        <p:spPr/>
        <p:txBody>
          <a:bodyPr>
            <a:normAutofit/>
          </a:bodyPr>
          <a:lstStyle/>
          <a:p>
            <a:r>
              <a:rPr lang="es-ES" sz="2000" dirty="0" smtClean="0"/>
              <a:t>Visión.</a:t>
            </a:r>
          </a:p>
          <a:p>
            <a:pPr marL="0" indent="0">
              <a:buNone/>
            </a:pPr>
            <a:r>
              <a:rPr lang="es-ES" sz="2000" dirty="0" smtClean="0"/>
              <a:t>El Grupo KEEP de la Plataforma Tecnológica CEIDEN pretende ser una referencia sólida para el “sector nuclear” en todo lo relativo a la GC tanto por su influencia en la configuración de estrategias de organizaciones públicas y privadas, como por el desarrollo de ejercicios de modelización, creación de competencias, establecimiento de espacios de reflexión e innovación para la gestión del conocimiento compartida.</a:t>
            </a:r>
            <a:endParaRPr lang="es-ES" sz="2000" dirty="0"/>
          </a:p>
        </p:txBody>
      </p:sp>
      <p:pic>
        <p:nvPicPr>
          <p:cNvPr id="5" name="Imagen 1"/>
          <p:cNvPicPr>
            <a:picLocks noChangeAspect="1" noChangeArrowheads="1"/>
          </p:cNvPicPr>
          <p:nvPr/>
        </p:nvPicPr>
        <p:blipFill>
          <a:blip r:embed="rId2" cstate="print"/>
          <a:srcRect l="35886" t="62500" r="44336" b="16988"/>
          <a:stretch>
            <a:fillRect/>
          </a:stretch>
        </p:blipFill>
        <p:spPr bwMode="auto">
          <a:xfrm>
            <a:off x="8021776" y="533400"/>
            <a:ext cx="969818" cy="671412"/>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467600" y="5850280"/>
            <a:ext cx="1336632" cy="891088"/>
          </a:xfrm>
          <a:prstGeom prst="rect">
            <a:avLst/>
          </a:prstGeom>
          <a:noFill/>
          <a:ln w="9525">
            <a:noFill/>
            <a:miter lim="800000"/>
            <a:headEnd/>
            <a:tailEnd/>
          </a:ln>
          <a:effectLst/>
        </p:spPr>
      </p:pic>
    </p:spTree>
    <p:extLst>
      <p:ext uri="{BB962C8B-B14F-4D97-AF65-F5344CB8AC3E}">
        <p14:creationId xmlns:p14="http://schemas.microsoft.com/office/powerpoint/2010/main" val="15334320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1246436"/>
            <a:ext cx="2386608" cy="526380"/>
          </a:xfrm>
        </p:spPr>
        <p:txBody>
          <a:bodyPr/>
          <a:lstStyle/>
          <a:p>
            <a:r>
              <a:rPr lang="es-ES" sz="1800" dirty="0" smtClean="0"/>
              <a:t>Objetivo general</a:t>
            </a:r>
            <a:endParaRPr lang="es-ES" sz="1800" dirty="0"/>
          </a:p>
        </p:txBody>
      </p:sp>
      <p:sp>
        <p:nvSpPr>
          <p:cNvPr id="3" name="Marcador de contenido 2"/>
          <p:cNvSpPr>
            <a:spLocks noGrp="1"/>
          </p:cNvSpPr>
          <p:nvPr>
            <p:ph idx="1"/>
          </p:nvPr>
        </p:nvSpPr>
        <p:spPr>
          <a:xfrm>
            <a:off x="2971800" y="1412776"/>
            <a:ext cx="5715000" cy="4832865"/>
          </a:xfrm>
        </p:spPr>
        <p:txBody>
          <a:bodyPr>
            <a:normAutofit/>
          </a:bodyPr>
          <a:lstStyle/>
          <a:p>
            <a:pPr marL="0" indent="0">
              <a:buNone/>
            </a:pPr>
            <a:r>
              <a:rPr lang="es-ES" sz="1800" b="1" dirty="0" smtClean="0"/>
              <a:t>Objetivos específicos</a:t>
            </a:r>
          </a:p>
          <a:p>
            <a:pPr marL="0" indent="0">
              <a:buNone/>
            </a:pPr>
            <a:endParaRPr lang="es-ES" sz="1800" dirty="0"/>
          </a:p>
          <a:p>
            <a:pPr marL="0" indent="0">
              <a:buNone/>
            </a:pPr>
            <a:r>
              <a:rPr lang="es-ES" sz="1800" dirty="0" smtClean="0"/>
              <a:t>OE1. Identificar las necesidades y factores clave hacia los que debe guiarse la GC, en función de su impacto en las organizaciones.</a:t>
            </a:r>
          </a:p>
          <a:p>
            <a:pPr marL="0" indent="0">
              <a:buNone/>
            </a:pPr>
            <a:r>
              <a:rPr lang="es-ES" sz="1800" dirty="0" smtClean="0"/>
              <a:t>OE2. Configurar un modelo metodológico “base” de GC que sea amigable y accesible para las organizaciones del “sector nuclear”.</a:t>
            </a:r>
          </a:p>
          <a:p>
            <a:pPr marL="0" indent="0">
              <a:buNone/>
            </a:pPr>
            <a:r>
              <a:rPr lang="es-ES" sz="1800" dirty="0" smtClean="0"/>
              <a:t>OE3. Fomentar un espacio de intercambio de conocimiento clave unido a esquemas de desarrollo de competencias.</a:t>
            </a:r>
          </a:p>
          <a:p>
            <a:pPr marL="0" indent="0">
              <a:buNone/>
            </a:pPr>
            <a:r>
              <a:rPr lang="es-ES" sz="1800" dirty="0" smtClean="0"/>
              <a:t>OE4. Facilitar un esquema de métricas que haga visibles los impactos de la GC en el objetivo general de este Grupo KEEP.</a:t>
            </a:r>
          </a:p>
        </p:txBody>
      </p:sp>
      <p:sp>
        <p:nvSpPr>
          <p:cNvPr id="4" name="Marcador de texto 3"/>
          <p:cNvSpPr>
            <a:spLocks noGrp="1"/>
          </p:cNvSpPr>
          <p:nvPr>
            <p:ph type="body" sz="half" idx="2"/>
          </p:nvPr>
        </p:nvSpPr>
        <p:spPr>
          <a:xfrm>
            <a:off x="457201" y="2132856"/>
            <a:ext cx="2170584" cy="2304256"/>
          </a:xfrm>
        </p:spPr>
        <p:txBody>
          <a:bodyPr>
            <a:normAutofit/>
          </a:bodyPr>
          <a:lstStyle/>
          <a:p>
            <a:r>
              <a:rPr lang="es-ES" sz="1800" dirty="0" smtClean="0"/>
              <a:t>Aportar valor a las organizaciones del “sector nuclear” a través del fomento y apoyo a la GC.</a:t>
            </a:r>
            <a:endParaRPr lang="es-ES" sz="1800" dirty="0"/>
          </a:p>
        </p:txBody>
      </p:sp>
      <p:pic>
        <p:nvPicPr>
          <p:cNvPr id="5" name="Imagen 1"/>
          <p:cNvPicPr>
            <a:picLocks noChangeAspect="1" noChangeArrowheads="1"/>
          </p:cNvPicPr>
          <p:nvPr/>
        </p:nvPicPr>
        <p:blipFill>
          <a:blip r:embed="rId2" cstate="print"/>
          <a:srcRect l="35886" t="62500" r="44336" b="16988"/>
          <a:stretch>
            <a:fillRect/>
          </a:stretch>
        </p:blipFill>
        <p:spPr bwMode="auto">
          <a:xfrm>
            <a:off x="8021776" y="533400"/>
            <a:ext cx="969818" cy="671412"/>
          </a:xfrm>
          <a:prstGeom prst="rect">
            <a:avLst/>
          </a:prstGeom>
          <a:noFill/>
          <a:ln w="9525">
            <a:noFill/>
            <a:miter lim="800000"/>
            <a:headEnd/>
            <a:tailEnd/>
          </a:ln>
        </p:spPr>
      </p:pic>
      <p:pic>
        <p:nvPicPr>
          <p:cNvPr id="7" name="Picture 2"/>
          <p:cNvPicPr>
            <a:picLocks noChangeAspect="1" noChangeArrowheads="1"/>
          </p:cNvPicPr>
          <p:nvPr/>
        </p:nvPicPr>
        <p:blipFill>
          <a:blip r:embed="rId3" cstate="print"/>
          <a:srcRect/>
          <a:stretch>
            <a:fillRect/>
          </a:stretch>
        </p:blipFill>
        <p:spPr bwMode="auto">
          <a:xfrm>
            <a:off x="457200" y="5675997"/>
            <a:ext cx="1336632" cy="891088"/>
          </a:xfrm>
          <a:prstGeom prst="rect">
            <a:avLst/>
          </a:prstGeom>
          <a:noFill/>
          <a:ln w="9525">
            <a:noFill/>
            <a:miter lim="800000"/>
            <a:headEnd/>
            <a:tailEnd/>
          </a:ln>
          <a:effectLst/>
        </p:spPr>
      </p:pic>
      <p:sp>
        <p:nvSpPr>
          <p:cNvPr id="8" name="Título 1"/>
          <p:cNvSpPr txBox="1">
            <a:spLocks/>
          </p:cNvSpPr>
          <p:nvPr/>
        </p:nvSpPr>
        <p:spPr>
          <a:xfrm>
            <a:off x="457200" y="274638"/>
            <a:ext cx="8229600" cy="1143000"/>
          </a:xfrm>
          <a:prstGeom prst="rect">
            <a:avLst/>
          </a:prstGeom>
        </p:spPr>
        <p:txBody>
          <a:bodyPr anchor="t"/>
          <a:lstStyle/>
          <a:p>
            <a:pPr marL="0" marR="0" lvl="0" indent="0" algn="ctr" defTabSz="914400" rtl="0" eaLnBrk="0" fontAlgn="base" latinLnBrk="0" hangingPunct="0">
              <a:lnSpc>
                <a:spcPct val="90000"/>
              </a:lnSpc>
              <a:spcBef>
                <a:spcPct val="20000"/>
              </a:spcBef>
              <a:spcAft>
                <a:spcPct val="0"/>
              </a:spcAft>
              <a:buClr>
                <a:schemeClr val="hlink"/>
              </a:buClr>
              <a:buSzPct val="80000"/>
              <a:buFontTx/>
              <a:buNone/>
              <a:tabLst>
                <a:tab pos="-457200" algn="l"/>
                <a:tab pos="180975" algn="l"/>
                <a:tab pos="457200" algn="l"/>
                <a:tab pos="5670550" algn="l"/>
              </a:tabLst>
              <a:defRPr/>
            </a:pPr>
            <a:r>
              <a:rPr kumimoji="0" lang="es-ES" altLang="ko-KR" sz="2400" b="1" i="0" u="none" strike="noStrike" kern="1200" cap="none" spc="0" normalizeH="0" baseline="0" noProof="0" dirty="0" smtClean="0">
                <a:ln>
                  <a:noFill/>
                </a:ln>
                <a:solidFill>
                  <a:srgbClr val="002060"/>
                </a:solidFill>
                <a:effectLst/>
                <a:uLnTx/>
                <a:uFillTx/>
                <a:latin typeface="Verdana" pitchFamily="34" charset="0"/>
                <a:ea typeface="굴림" pitchFamily="34" charset="-127"/>
                <a:cs typeface="+mj-cs"/>
              </a:rPr>
              <a:t>objetivos</a:t>
            </a:r>
            <a:endParaRPr kumimoji="0" lang="es-ES" altLang="ko-KR" sz="2400" b="1" i="0" u="none" strike="noStrike" kern="1200" cap="none" spc="0" normalizeH="0" baseline="0" noProof="0" dirty="0">
              <a:ln>
                <a:noFill/>
              </a:ln>
              <a:solidFill>
                <a:srgbClr val="002060"/>
              </a:solidFill>
              <a:effectLst/>
              <a:uLnTx/>
              <a:uFillTx/>
              <a:latin typeface="Verdana" pitchFamily="34" charset="0"/>
              <a:ea typeface="굴림" pitchFamily="34" charset="-127"/>
              <a:cs typeface="+mj-cs"/>
            </a:endParaRPr>
          </a:p>
        </p:txBody>
      </p:sp>
    </p:spTree>
    <p:extLst>
      <p:ext uri="{BB962C8B-B14F-4D97-AF65-F5344CB8AC3E}">
        <p14:creationId xmlns:p14="http://schemas.microsoft.com/office/powerpoint/2010/main" val="31892294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nSpc>
                <a:spcPct val="90000"/>
              </a:lnSpc>
              <a:spcBef>
                <a:spcPct val="20000"/>
              </a:spcBef>
              <a:buClr>
                <a:schemeClr val="hlink"/>
              </a:buClr>
              <a:buSzPct val="80000"/>
              <a:tabLst>
                <a:tab pos="-457200" algn="l"/>
                <a:tab pos="180975" algn="l"/>
                <a:tab pos="457200" algn="l"/>
                <a:tab pos="5670550" algn="l"/>
              </a:tabLst>
            </a:pPr>
            <a:r>
              <a:rPr lang="es-ES" altLang="ko-KR" sz="2400" b="1" dirty="0" smtClean="0">
                <a:solidFill>
                  <a:srgbClr val="002060"/>
                </a:solidFill>
                <a:latin typeface="Verdana" pitchFamily="34" charset="0"/>
                <a:ea typeface="굴림" pitchFamily="34" charset="-127"/>
              </a:rPr>
              <a:t>actividades</a:t>
            </a:r>
            <a:endParaRPr lang="es-ES" altLang="ko-KR" sz="2400" b="1" dirty="0">
              <a:solidFill>
                <a:srgbClr val="002060"/>
              </a:solidFill>
              <a:latin typeface="Verdana" pitchFamily="34" charset="0"/>
              <a:ea typeface="굴림" pitchFamily="34" charset="-127"/>
            </a:endParaRPr>
          </a:p>
        </p:txBody>
      </p:sp>
      <p:sp>
        <p:nvSpPr>
          <p:cNvPr id="3" name="Marcador de texto 2"/>
          <p:cNvSpPr>
            <a:spLocks noGrp="1"/>
          </p:cNvSpPr>
          <p:nvPr>
            <p:ph type="body" idx="1"/>
          </p:nvPr>
        </p:nvSpPr>
        <p:spPr>
          <a:xfrm>
            <a:off x="457200" y="1340768"/>
            <a:ext cx="3754760" cy="834107"/>
          </a:xfrm>
        </p:spPr>
        <p:txBody>
          <a:bodyPr>
            <a:noAutofit/>
          </a:bodyPr>
          <a:lstStyle/>
          <a:p>
            <a:r>
              <a:rPr lang="es-ES" sz="1800" dirty="0" smtClean="0"/>
              <a:t>OE1 Identificar las necesidades y factores clave hacia los que debe guiarse el impacto de la GC</a:t>
            </a:r>
            <a:endParaRPr lang="es-ES" sz="1800" dirty="0"/>
          </a:p>
        </p:txBody>
      </p:sp>
      <p:sp>
        <p:nvSpPr>
          <p:cNvPr id="4" name="Marcador de contenido 3"/>
          <p:cNvSpPr>
            <a:spLocks noGrp="1"/>
          </p:cNvSpPr>
          <p:nvPr>
            <p:ph sz="half" idx="2"/>
          </p:nvPr>
        </p:nvSpPr>
        <p:spPr/>
        <p:txBody>
          <a:bodyPr>
            <a:normAutofit/>
          </a:bodyPr>
          <a:lstStyle/>
          <a:p>
            <a:r>
              <a:rPr lang="es-ES" sz="1800" dirty="0" smtClean="0"/>
              <a:t>Identificación documental</a:t>
            </a:r>
          </a:p>
          <a:p>
            <a:r>
              <a:rPr lang="es-ES" sz="1800" dirty="0" smtClean="0"/>
              <a:t>Encuesta</a:t>
            </a:r>
          </a:p>
          <a:p>
            <a:r>
              <a:rPr lang="es-ES" sz="1800" dirty="0" smtClean="0"/>
              <a:t>Taller de reflexión</a:t>
            </a:r>
          </a:p>
          <a:p>
            <a:r>
              <a:rPr lang="es-ES" sz="1800" dirty="0" smtClean="0"/>
              <a:t>Análisis de información</a:t>
            </a:r>
          </a:p>
        </p:txBody>
      </p:sp>
      <p:sp>
        <p:nvSpPr>
          <p:cNvPr id="5" name="Marcador de texto 4"/>
          <p:cNvSpPr>
            <a:spLocks noGrp="1"/>
          </p:cNvSpPr>
          <p:nvPr>
            <p:ph type="body" sz="quarter" idx="3"/>
          </p:nvPr>
        </p:nvSpPr>
        <p:spPr>
          <a:xfrm>
            <a:off x="4645025" y="1268760"/>
            <a:ext cx="4041775" cy="906115"/>
          </a:xfrm>
        </p:spPr>
        <p:txBody>
          <a:bodyPr>
            <a:noAutofit/>
          </a:bodyPr>
          <a:lstStyle/>
          <a:p>
            <a:r>
              <a:rPr lang="es-ES" sz="1800" dirty="0" smtClean="0"/>
              <a:t>OE2 Configurar un modelo “base” de GC que sea amigable y accesible para las organizaciones del “sector nuclear”</a:t>
            </a:r>
            <a:endParaRPr lang="es-ES" sz="1800" dirty="0"/>
          </a:p>
        </p:txBody>
      </p:sp>
      <p:sp>
        <p:nvSpPr>
          <p:cNvPr id="6" name="Marcador de contenido 5"/>
          <p:cNvSpPr>
            <a:spLocks noGrp="1"/>
          </p:cNvSpPr>
          <p:nvPr>
            <p:ph sz="quarter" idx="4"/>
          </p:nvPr>
        </p:nvSpPr>
        <p:spPr/>
        <p:txBody>
          <a:bodyPr>
            <a:normAutofit/>
          </a:bodyPr>
          <a:lstStyle/>
          <a:p>
            <a:r>
              <a:rPr lang="es-ES" sz="1800" dirty="0" smtClean="0"/>
              <a:t>Identificación de referencias de modelos de GC y benchmarking para la elaboración de un “gap </a:t>
            </a:r>
            <a:r>
              <a:rPr lang="es-ES" sz="1800" dirty="0" err="1" smtClean="0"/>
              <a:t>analysis</a:t>
            </a:r>
            <a:r>
              <a:rPr lang="es-ES" sz="1800" dirty="0" smtClean="0"/>
              <a:t>”</a:t>
            </a:r>
          </a:p>
          <a:p>
            <a:r>
              <a:rPr lang="es-ES" sz="1800" dirty="0" smtClean="0"/>
              <a:t>Diseño de partida (considerando también “gap </a:t>
            </a:r>
            <a:r>
              <a:rPr lang="es-ES" sz="1800" dirty="0" err="1" smtClean="0"/>
              <a:t>analysis</a:t>
            </a:r>
            <a:r>
              <a:rPr lang="es-ES" sz="1800" dirty="0" smtClean="0"/>
              <a:t>”)</a:t>
            </a:r>
          </a:p>
          <a:p>
            <a:r>
              <a:rPr lang="es-ES" sz="1800" dirty="0" smtClean="0"/>
              <a:t>Validación</a:t>
            </a:r>
          </a:p>
        </p:txBody>
      </p:sp>
      <p:pic>
        <p:nvPicPr>
          <p:cNvPr id="7" name="Imagen 1"/>
          <p:cNvPicPr>
            <a:picLocks noChangeAspect="1" noChangeArrowheads="1"/>
          </p:cNvPicPr>
          <p:nvPr/>
        </p:nvPicPr>
        <p:blipFill>
          <a:blip r:embed="rId2" cstate="print"/>
          <a:srcRect l="35886" t="62500" r="44336" b="16988"/>
          <a:stretch>
            <a:fillRect/>
          </a:stretch>
        </p:blipFill>
        <p:spPr bwMode="auto">
          <a:xfrm>
            <a:off x="8021776" y="533400"/>
            <a:ext cx="969818" cy="671412"/>
          </a:xfrm>
          <a:prstGeom prst="rect">
            <a:avLst/>
          </a:prstGeom>
          <a:noFill/>
          <a:ln w="9525">
            <a:noFill/>
            <a:miter lim="800000"/>
            <a:headEnd/>
            <a:tailEnd/>
          </a:ln>
        </p:spPr>
      </p:pic>
      <p:pic>
        <p:nvPicPr>
          <p:cNvPr id="8" name="Picture 2"/>
          <p:cNvPicPr>
            <a:picLocks noChangeAspect="1" noChangeArrowheads="1"/>
          </p:cNvPicPr>
          <p:nvPr/>
        </p:nvPicPr>
        <p:blipFill>
          <a:blip r:embed="rId3" cstate="print"/>
          <a:srcRect/>
          <a:stretch>
            <a:fillRect/>
          </a:stretch>
        </p:blipFill>
        <p:spPr bwMode="auto">
          <a:xfrm>
            <a:off x="457200" y="5675997"/>
            <a:ext cx="1336632" cy="891088"/>
          </a:xfrm>
          <a:prstGeom prst="rect">
            <a:avLst/>
          </a:prstGeom>
          <a:noFill/>
          <a:ln w="9525">
            <a:noFill/>
            <a:miter lim="800000"/>
            <a:headEnd/>
            <a:tailEnd/>
          </a:ln>
          <a:effectLst/>
        </p:spPr>
      </p:pic>
    </p:spTree>
    <p:extLst>
      <p:ext uri="{BB962C8B-B14F-4D97-AF65-F5344CB8AC3E}">
        <p14:creationId xmlns:p14="http://schemas.microsoft.com/office/powerpoint/2010/main" val="39658836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nSpc>
                <a:spcPct val="90000"/>
              </a:lnSpc>
              <a:spcBef>
                <a:spcPct val="20000"/>
              </a:spcBef>
              <a:buClr>
                <a:schemeClr val="hlink"/>
              </a:buClr>
              <a:buSzPct val="80000"/>
              <a:tabLst>
                <a:tab pos="-457200" algn="l"/>
                <a:tab pos="180975" algn="l"/>
                <a:tab pos="457200" algn="l"/>
                <a:tab pos="5670550" algn="l"/>
              </a:tabLst>
            </a:pPr>
            <a:r>
              <a:rPr lang="es-ES" altLang="ko-KR" sz="2400" b="1" dirty="0" smtClean="0">
                <a:solidFill>
                  <a:srgbClr val="002060"/>
                </a:solidFill>
                <a:latin typeface="Verdana" pitchFamily="34" charset="0"/>
                <a:ea typeface="굴림" pitchFamily="34" charset="-127"/>
              </a:rPr>
              <a:t>actividades</a:t>
            </a:r>
            <a:endParaRPr lang="es-ES" altLang="ko-KR" sz="2400" b="1" dirty="0">
              <a:solidFill>
                <a:srgbClr val="002060"/>
              </a:solidFill>
              <a:latin typeface="Verdana" pitchFamily="34" charset="0"/>
              <a:ea typeface="굴림" pitchFamily="34" charset="-127"/>
            </a:endParaRPr>
          </a:p>
        </p:txBody>
      </p:sp>
      <p:sp>
        <p:nvSpPr>
          <p:cNvPr id="3" name="Marcador de texto 2"/>
          <p:cNvSpPr>
            <a:spLocks noGrp="1"/>
          </p:cNvSpPr>
          <p:nvPr>
            <p:ph type="body" idx="1"/>
          </p:nvPr>
        </p:nvSpPr>
        <p:spPr>
          <a:xfrm>
            <a:off x="457200" y="1595933"/>
            <a:ext cx="4040188" cy="1122139"/>
          </a:xfrm>
        </p:spPr>
        <p:txBody>
          <a:bodyPr>
            <a:noAutofit/>
          </a:bodyPr>
          <a:lstStyle/>
          <a:p>
            <a:r>
              <a:rPr lang="es-ES" sz="1800" dirty="0" smtClean="0"/>
              <a:t>OE3 Fomentar un espacio de intercambio de conocimiento clave unido a esquemas de desarrollo de competencias</a:t>
            </a:r>
            <a:endParaRPr lang="es-ES" sz="1800" dirty="0"/>
          </a:p>
        </p:txBody>
      </p:sp>
      <p:sp>
        <p:nvSpPr>
          <p:cNvPr id="4" name="Marcador de contenido 3"/>
          <p:cNvSpPr>
            <a:spLocks noGrp="1"/>
          </p:cNvSpPr>
          <p:nvPr>
            <p:ph sz="half" idx="2"/>
          </p:nvPr>
        </p:nvSpPr>
        <p:spPr>
          <a:xfrm>
            <a:off x="457200" y="2718072"/>
            <a:ext cx="4258816" cy="3951288"/>
          </a:xfrm>
        </p:spPr>
        <p:txBody>
          <a:bodyPr>
            <a:normAutofit/>
          </a:bodyPr>
          <a:lstStyle/>
          <a:p>
            <a:r>
              <a:rPr lang="es-ES" sz="1800" dirty="0" smtClean="0"/>
              <a:t>Selección de líneas de trabajo. Algunos ejemplos:</a:t>
            </a:r>
          </a:p>
          <a:p>
            <a:pPr lvl="1"/>
            <a:r>
              <a:rPr lang="es-ES" sz="1800" dirty="0" smtClean="0"/>
              <a:t>Relevo generacional</a:t>
            </a:r>
          </a:p>
          <a:p>
            <a:pPr lvl="1"/>
            <a:r>
              <a:rPr lang="es-ES" sz="1800" dirty="0" err="1" smtClean="0"/>
              <a:t>Elicitación</a:t>
            </a:r>
            <a:r>
              <a:rPr lang="es-ES" sz="1800" dirty="0" smtClean="0"/>
              <a:t> del conocimiento tácito</a:t>
            </a:r>
          </a:p>
          <a:p>
            <a:pPr lvl="1"/>
            <a:r>
              <a:rPr lang="es-ES" sz="1800" dirty="0" smtClean="0"/>
              <a:t>Eficiencia de los sistemas de información</a:t>
            </a:r>
          </a:p>
          <a:p>
            <a:r>
              <a:rPr lang="es-ES" sz="1800" dirty="0" smtClean="0"/>
              <a:t>Diseño y gestión de dichos espacios </a:t>
            </a:r>
          </a:p>
          <a:p>
            <a:r>
              <a:rPr lang="es-ES" sz="1800" dirty="0" smtClean="0"/>
              <a:t>Agenda (lanzamiento, comunicación y gestión)</a:t>
            </a:r>
          </a:p>
        </p:txBody>
      </p:sp>
      <p:sp>
        <p:nvSpPr>
          <p:cNvPr id="5" name="Marcador de texto 4"/>
          <p:cNvSpPr>
            <a:spLocks noGrp="1"/>
          </p:cNvSpPr>
          <p:nvPr>
            <p:ph type="body" sz="quarter" idx="3"/>
          </p:nvPr>
        </p:nvSpPr>
        <p:spPr/>
        <p:txBody>
          <a:bodyPr>
            <a:noAutofit/>
          </a:bodyPr>
          <a:lstStyle/>
          <a:p>
            <a:r>
              <a:rPr lang="es-ES" sz="1800" dirty="0"/>
              <a:t>OE4 Facilitar un esquema de métricas que haga visibles los impactos de la GC</a:t>
            </a:r>
          </a:p>
        </p:txBody>
      </p:sp>
      <p:sp>
        <p:nvSpPr>
          <p:cNvPr id="6" name="Marcador de contenido 5"/>
          <p:cNvSpPr>
            <a:spLocks noGrp="1"/>
          </p:cNvSpPr>
          <p:nvPr>
            <p:ph sz="quarter" idx="4"/>
          </p:nvPr>
        </p:nvSpPr>
        <p:spPr/>
        <p:txBody>
          <a:bodyPr>
            <a:normAutofit/>
          </a:bodyPr>
          <a:lstStyle/>
          <a:p>
            <a:r>
              <a:rPr lang="es-ES" sz="1800" dirty="0" smtClean="0"/>
              <a:t>Selección de variables</a:t>
            </a:r>
          </a:p>
          <a:p>
            <a:r>
              <a:rPr lang="es-ES" sz="1800" dirty="0" smtClean="0"/>
              <a:t>Selección de métricas</a:t>
            </a:r>
          </a:p>
          <a:p>
            <a:r>
              <a:rPr lang="es-ES" sz="1800" dirty="0" smtClean="0"/>
              <a:t>Validación</a:t>
            </a:r>
          </a:p>
        </p:txBody>
      </p:sp>
      <p:pic>
        <p:nvPicPr>
          <p:cNvPr id="7" name="Picture 2"/>
          <p:cNvPicPr>
            <a:picLocks noChangeAspect="1" noChangeArrowheads="1"/>
          </p:cNvPicPr>
          <p:nvPr/>
        </p:nvPicPr>
        <p:blipFill>
          <a:blip r:embed="rId2" cstate="print"/>
          <a:srcRect/>
          <a:stretch>
            <a:fillRect/>
          </a:stretch>
        </p:blipFill>
        <p:spPr bwMode="auto">
          <a:xfrm>
            <a:off x="457200" y="5675997"/>
            <a:ext cx="1336632" cy="891088"/>
          </a:xfrm>
          <a:prstGeom prst="rect">
            <a:avLst/>
          </a:prstGeom>
          <a:noFill/>
          <a:ln w="9525">
            <a:noFill/>
            <a:miter lim="800000"/>
            <a:headEnd/>
            <a:tailEnd/>
          </a:ln>
          <a:effectLst/>
        </p:spPr>
      </p:pic>
    </p:spTree>
    <p:extLst>
      <p:ext uri="{BB962C8B-B14F-4D97-AF65-F5344CB8AC3E}">
        <p14:creationId xmlns:p14="http://schemas.microsoft.com/office/powerpoint/2010/main" val="42559855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nSpc>
                <a:spcPct val="90000"/>
              </a:lnSpc>
              <a:spcBef>
                <a:spcPct val="20000"/>
              </a:spcBef>
              <a:buClr>
                <a:schemeClr val="hlink"/>
              </a:buClr>
              <a:buSzPct val="80000"/>
              <a:tabLst>
                <a:tab pos="-457200" algn="l"/>
                <a:tab pos="180975" algn="l"/>
                <a:tab pos="457200" algn="l"/>
                <a:tab pos="5670550" algn="l"/>
              </a:tabLst>
            </a:pPr>
            <a:r>
              <a:rPr lang="es-ES" altLang="ko-KR" sz="2400" b="1" dirty="0" smtClean="0">
                <a:solidFill>
                  <a:srgbClr val="002060"/>
                </a:solidFill>
                <a:latin typeface="Verdana" pitchFamily="34" charset="0"/>
                <a:ea typeface="굴림" pitchFamily="34" charset="-127"/>
              </a:rPr>
              <a:t>entregables</a:t>
            </a:r>
            <a:endParaRPr lang="es-ES" altLang="ko-KR" sz="2400" b="1" dirty="0">
              <a:solidFill>
                <a:srgbClr val="002060"/>
              </a:solidFill>
              <a:latin typeface="Verdana" pitchFamily="34" charset="0"/>
              <a:ea typeface="굴림" pitchFamily="34" charset="-127"/>
            </a:endParaRPr>
          </a:p>
        </p:txBody>
      </p:sp>
      <p:sp>
        <p:nvSpPr>
          <p:cNvPr id="3" name="Marcador de texto 2"/>
          <p:cNvSpPr>
            <a:spLocks noGrp="1"/>
          </p:cNvSpPr>
          <p:nvPr>
            <p:ph type="body" idx="1"/>
          </p:nvPr>
        </p:nvSpPr>
        <p:spPr/>
        <p:txBody>
          <a:bodyPr>
            <a:noAutofit/>
          </a:bodyPr>
          <a:lstStyle/>
          <a:p>
            <a:r>
              <a:rPr lang="es-ES" sz="1800" dirty="0" smtClean="0"/>
              <a:t>OE1 Identificar las necesidades y factores clave hacia los que debe guiarse el impacto de la GC</a:t>
            </a:r>
            <a:endParaRPr lang="es-ES" sz="1800" dirty="0"/>
          </a:p>
        </p:txBody>
      </p:sp>
      <p:sp>
        <p:nvSpPr>
          <p:cNvPr id="4" name="Marcador de contenido 3"/>
          <p:cNvSpPr>
            <a:spLocks noGrp="1"/>
          </p:cNvSpPr>
          <p:nvPr>
            <p:ph sz="half" idx="2"/>
          </p:nvPr>
        </p:nvSpPr>
        <p:spPr/>
        <p:txBody>
          <a:bodyPr>
            <a:normAutofit/>
          </a:bodyPr>
          <a:lstStyle/>
          <a:p>
            <a:r>
              <a:rPr lang="es-ES" sz="1800" dirty="0" smtClean="0"/>
              <a:t>Espacio específico del Grupo KEEP en la web de CEIDEN para una base documental estructurada</a:t>
            </a:r>
          </a:p>
          <a:p>
            <a:r>
              <a:rPr lang="es-ES" sz="1800" dirty="0" smtClean="0"/>
              <a:t>Instrumento de identificación del avance y grado de desarrollo de las diferentes organizaciones interesadas, en el campo de la GC</a:t>
            </a:r>
          </a:p>
          <a:p>
            <a:r>
              <a:rPr lang="es-ES" sz="1800" dirty="0" smtClean="0"/>
              <a:t>Informe de análisis de la información recopilada</a:t>
            </a:r>
          </a:p>
        </p:txBody>
      </p:sp>
      <p:sp>
        <p:nvSpPr>
          <p:cNvPr id="5" name="Marcador de texto 4"/>
          <p:cNvSpPr>
            <a:spLocks noGrp="1"/>
          </p:cNvSpPr>
          <p:nvPr>
            <p:ph type="body" sz="quarter" idx="3"/>
          </p:nvPr>
        </p:nvSpPr>
        <p:spPr/>
        <p:txBody>
          <a:bodyPr>
            <a:noAutofit/>
          </a:bodyPr>
          <a:lstStyle/>
          <a:p>
            <a:r>
              <a:rPr lang="es-ES" sz="1800" dirty="0" smtClean="0"/>
              <a:t>OE2 Configurar un modelo “base” de GC que sea amigable y accesible para las organizaciones del “sector nuclear”</a:t>
            </a:r>
            <a:endParaRPr lang="es-ES" sz="1800" dirty="0"/>
          </a:p>
        </p:txBody>
      </p:sp>
      <p:sp>
        <p:nvSpPr>
          <p:cNvPr id="6" name="Marcador de contenido 5"/>
          <p:cNvSpPr>
            <a:spLocks noGrp="1"/>
          </p:cNvSpPr>
          <p:nvPr>
            <p:ph sz="quarter" idx="4"/>
          </p:nvPr>
        </p:nvSpPr>
        <p:spPr/>
        <p:txBody>
          <a:bodyPr>
            <a:normAutofit/>
          </a:bodyPr>
          <a:lstStyle/>
          <a:p>
            <a:r>
              <a:rPr lang="es-ES" sz="1800" dirty="0" smtClean="0"/>
              <a:t>Modelo base de la GC.</a:t>
            </a:r>
          </a:p>
          <a:p>
            <a:r>
              <a:rPr lang="es-ES" sz="1800" dirty="0" smtClean="0"/>
              <a:t>Herramienta de autoevaluación de ajuste al modelo base (incluida como aplicación accesible desde la web de CEIDEN).</a:t>
            </a:r>
          </a:p>
        </p:txBody>
      </p:sp>
      <p:pic>
        <p:nvPicPr>
          <p:cNvPr id="7" name="Imagen 1"/>
          <p:cNvPicPr>
            <a:picLocks noChangeAspect="1" noChangeArrowheads="1"/>
          </p:cNvPicPr>
          <p:nvPr/>
        </p:nvPicPr>
        <p:blipFill>
          <a:blip r:embed="rId2" cstate="print"/>
          <a:srcRect l="35886" t="62500" r="44336" b="16988"/>
          <a:stretch>
            <a:fillRect/>
          </a:stretch>
        </p:blipFill>
        <p:spPr bwMode="auto">
          <a:xfrm>
            <a:off x="8021776" y="533400"/>
            <a:ext cx="969818" cy="671412"/>
          </a:xfrm>
          <a:prstGeom prst="rect">
            <a:avLst/>
          </a:prstGeom>
          <a:noFill/>
          <a:ln w="9525">
            <a:noFill/>
            <a:miter lim="800000"/>
            <a:headEnd/>
            <a:tailEnd/>
          </a:ln>
        </p:spPr>
      </p:pic>
      <p:sp>
        <p:nvSpPr>
          <p:cNvPr id="8" name="Marcador de contenido 3"/>
          <p:cNvSpPr txBox="1">
            <a:spLocks/>
          </p:cNvSpPr>
          <p:nvPr/>
        </p:nvSpPr>
        <p:spPr>
          <a:xfrm>
            <a:off x="3156063" y="5157192"/>
            <a:ext cx="2865114" cy="491837"/>
          </a:xfrm>
          <a:prstGeom prst="rect">
            <a:avLst/>
          </a:prstGeom>
          <a:noFill/>
        </p:spPr>
        <p:txBody>
          <a:bodyPr vert="horz" lIns="91440" tIns="45720" rIns="91440" bIns="45720" rtlCol="0">
            <a:normAutofit/>
          </a:bodyPr>
          <a:lstStyle/>
          <a:p>
            <a:pPr marL="182880" marR="0" lvl="0" indent="-182880" algn="l" defTabSz="914400" rtl="0" eaLnBrk="1" fontAlgn="auto" latinLnBrk="0" hangingPunct="1">
              <a:lnSpc>
                <a:spcPct val="100000"/>
              </a:lnSpc>
              <a:spcBef>
                <a:spcPct val="20000"/>
              </a:spcBef>
              <a:spcAft>
                <a:spcPts val="0"/>
              </a:spcAft>
              <a:buClr>
                <a:schemeClr val="accent1"/>
              </a:buClr>
              <a:buSzPct val="85000"/>
              <a:buFont typeface="Arial" pitchFamily="34" charset="0"/>
              <a:buChar char="•"/>
              <a:tabLst/>
              <a:defRPr/>
            </a:pPr>
            <a:r>
              <a:rPr kumimoji="0" lang="es-ES" sz="1800" b="0" i="0" u="none" strike="noStrike" kern="1200" cap="none" spc="0" normalizeH="0" baseline="0" noProof="0" dirty="0" smtClean="0">
                <a:ln>
                  <a:noFill/>
                </a:ln>
                <a:solidFill>
                  <a:schemeClr val="tx1"/>
                </a:solidFill>
                <a:effectLst/>
                <a:uLnTx/>
                <a:uFillTx/>
                <a:latin typeface="+mn-lt"/>
                <a:ea typeface="+mn-ea"/>
                <a:cs typeface="+mn-cs"/>
              </a:rPr>
              <a:t>Informe del “gap </a:t>
            </a:r>
            <a:r>
              <a:rPr kumimoji="0" lang="es-ES" sz="1800" b="0" i="0" u="none" strike="noStrike" kern="1200" cap="none" spc="0" normalizeH="0" baseline="0" noProof="0" dirty="0" err="1" smtClean="0">
                <a:ln>
                  <a:noFill/>
                </a:ln>
                <a:solidFill>
                  <a:schemeClr val="tx1"/>
                </a:solidFill>
                <a:effectLst/>
                <a:uLnTx/>
                <a:uFillTx/>
                <a:latin typeface="+mn-lt"/>
                <a:ea typeface="+mn-ea"/>
                <a:cs typeface="+mn-cs"/>
              </a:rPr>
              <a:t>analysis</a:t>
            </a:r>
            <a:r>
              <a:rPr kumimoji="0" lang="es-ES" sz="1800" b="0" i="0" u="none" strike="noStrike" kern="1200" cap="none" spc="0" normalizeH="0" baseline="0" noProof="0" dirty="0" smtClean="0">
                <a:ln>
                  <a:noFill/>
                </a:ln>
                <a:solidFill>
                  <a:schemeClr val="tx1"/>
                </a:solidFill>
                <a:effectLst/>
                <a:uLnTx/>
                <a:uFillTx/>
                <a:latin typeface="+mn-lt"/>
                <a:ea typeface="+mn-ea"/>
                <a:cs typeface="+mn-cs"/>
              </a:rPr>
              <a:t>”</a:t>
            </a:r>
          </a:p>
        </p:txBody>
      </p:sp>
      <p:pic>
        <p:nvPicPr>
          <p:cNvPr id="9" name="Picture 2"/>
          <p:cNvPicPr>
            <a:picLocks noChangeAspect="1" noChangeArrowheads="1"/>
          </p:cNvPicPr>
          <p:nvPr/>
        </p:nvPicPr>
        <p:blipFill>
          <a:blip r:embed="rId3" cstate="print"/>
          <a:srcRect/>
          <a:stretch>
            <a:fillRect/>
          </a:stretch>
        </p:blipFill>
        <p:spPr bwMode="auto">
          <a:xfrm>
            <a:off x="457200" y="5675997"/>
            <a:ext cx="1336632" cy="891088"/>
          </a:xfrm>
          <a:prstGeom prst="rect">
            <a:avLst/>
          </a:prstGeom>
          <a:noFill/>
          <a:ln w="9525">
            <a:noFill/>
            <a:miter lim="800000"/>
            <a:headEnd/>
            <a:tailEnd/>
          </a:ln>
          <a:effectLst/>
        </p:spPr>
      </p:pic>
    </p:spTree>
    <p:extLst>
      <p:ext uri="{BB962C8B-B14F-4D97-AF65-F5344CB8AC3E}">
        <p14:creationId xmlns:p14="http://schemas.microsoft.com/office/powerpoint/2010/main" val="39658836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nSpc>
                <a:spcPct val="90000"/>
              </a:lnSpc>
              <a:spcBef>
                <a:spcPct val="20000"/>
              </a:spcBef>
              <a:buClr>
                <a:schemeClr val="hlink"/>
              </a:buClr>
              <a:buSzPct val="80000"/>
              <a:tabLst>
                <a:tab pos="-457200" algn="l"/>
                <a:tab pos="180975" algn="l"/>
                <a:tab pos="457200" algn="l"/>
                <a:tab pos="5670550" algn="l"/>
              </a:tabLst>
            </a:pPr>
            <a:r>
              <a:rPr lang="es-ES" altLang="ko-KR" sz="2400" b="1" dirty="0" smtClean="0">
                <a:solidFill>
                  <a:srgbClr val="002060"/>
                </a:solidFill>
                <a:latin typeface="Verdana" pitchFamily="34" charset="0"/>
                <a:ea typeface="굴림" pitchFamily="34" charset="-127"/>
              </a:rPr>
              <a:t>entregables</a:t>
            </a:r>
            <a:endParaRPr lang="es-ES" altLang="ko-KR" sz="2400" b="1" dirty="0">
              <a:solidFill>
                <a:srgbClr val="002060"/>
              </a:solidFill>
              <a:latin typeface="Verdana" pitchFamily="34" charset="0"/>
              <a:ea typeface="굴림" pitchFamily="34" charset="-127"/>
            </a:endParaRPr>
          </a:p>
        </p:txBody>
      </p:sp>
      <p:sp>
        <p:nvSpPr>
          <p:cNvPr id="3" name="Marcador de texto 2"/>
          <p:cNvSpPr>
            <a:spLocks noGrp="1"/>
          </p:cNvSpPr>
          <p:nvPr>
            <p:ph type="body" idx="1"/>
          </p:nvPr>
        </p:nvSpPr>
        <p:spPr>
          <a:xfrm>
            <a:off x="457200" y="1667941"/>
            <a:ext cx="4040188" cy="1194147"/>
          </a:xfrm>
        </p:spPr>
        <p:txBody>
          <a:bodyPr>
            <a:noAutofit/>
          </a:bodyPr>
          <a:lstStyle/>
          <a:p>
            <a:r>
              <a:rPr lang="es-ES" sz="1800" dirty="0" smtClean="0"/>
              <a:t>OE3 Fomentar un espacio de intercambio de conocimiento clave unido a esquemas de desarrollo de competencias</a:t>
            </a:r>
            <a:endParaRPr lang="es-ES" sz="1800" dirty="0"/>
          </a:p>
        </p:txBody>
      </p:sp>
      <p:sp>
        <p:nvSpPr>
          <p:cNvPr id="4" name="Marcador de contenido 3"/>
          <p:cNvSpPr>
            <a:spLocks noGrp="1"/>
          </p:cNvSpPr>
          <p:nvPr>
            <p:ph sz="half" idx="2"/>
          </p:nvPr>
        </p:nvSpPr>
        <p:spPr>
          <a:xfrm>
            <a:off x="457200" y="2862088"/>
            <a:ext cx="4040188" cy="1647032"/>
          </a:xfrm>
        </p:spPr>
        <p:txBody>
          <a:bodyPr>
            <a:normAutofit/>
          </a:bodyPr>
          <a:lstStyle/>
          <a:p>
            <a:r>
              <a:rPr lang="es-ES" sz="1800" dirty="0" smtClean="0"/>
              <a:t>Planes y calendarios de las diferentes líneas de trabajo. </a:t>
            </a:r>
          </a:p>
          <a:p>
            <a:r>
              <a:rPr lang="es-ES" sz="1800" dirty="0" smtClean="0"/>
              <a:t>Agenda de seguimiento y comunicación.</a:t>
            </a:r>
          </a:p>
        </p:txBody>
      </p:sp>
      <p:sp>
        <p:nvSpPr>
          <p:cNvPr id="5" name="Marcador de texto 4"/>
          <p:cNvSpPr>
            <a:spLocks noGrp="1"/>
          </p:cNvSpPr>
          <p:nvPr>
            <p:ph type="body" sz="quarter" idx="3"/>
          </p:nvPr>
        </p:nvSpPr>
        <p:spPr>
          <a:xfrm>
            <a:off x="4645025" y="1718270"/>
            <a:ext cx="4041775" cy="639762"/>
          </a:xfrm>
        </p:spPr>
        <p:txBody>
          <a:bodyPr>
            <a:noAutofit/>
          </a:bodyPr>
          <a:lstStyle/>
          <a:p>
            <a:r>
              <a:rPr lang="es-ES" sz="1800" dirty="0"/>
              <a:t>OE4 Facilitar un esquema de métricas que haga visibles los impactos de la GC</a:t>
            </a:r>
          </a:p>
        </p:txBody>
      </p:sp>
      <p:sp>
        <p:nvSpPr>
          <p:cNvPr id="6" name="Marcador de contenido 5"/>
          <p:cNvSpPr>
            <a:spLocks noGrp="1"/>
          </p:cNvSpPr>
          <p:nvPr>
            <p:ph sz="quarter" idx="4"/>
          </p:nvPr>
        </p:nvSpPr>
        <p:spPr>
          <a:xfrm>
            <a:off x="4645025" y="2358032"/>
            <a:ext cx="4041775" cy="3951288"/>
          </a:xfrm>
        </p:spPr>
        <p:txBody>
          <a:bodyPr>
            <a:normAutofit/>
          </a:bodyPr>
          <a:lstStyle/>
          <a:p>
            <a:r>
              <a:rPr lang="es-ES" sz="1800" dirty="0" smtClean="0"/>
              <a:t>Esquema de métricas e indicadores</a:t>
            </a:r>
          </a:p>
        </p:txBody>
      </p:sp>
      <p:pic>
        <p:nvPicPr>
          <p:cNvPr id="7" name="Picture 2"/>
          <p:cNvPicPr>
            <a:picLocks noChangeAspect="1" noChangeArrowheads="1"/>
          </p:cNvPicPr>
          <p:nvPr/>
        </p:nvPicPr>
        <p:blipFill>
          <a:blip r:embed="rId2" cstate="print"/>
          <a:srcRect/>
          <a:stretch>
            <a:fillRect/>
          </a:stretch>
        </p:blipFill>
        <p:spPr bwMode="auto">
          <a:xfrm>
            <a:off x="457200" y="5675997"/>
            <a:ext cx="1336632" cy="891088"/>
          </a:xfrm>
          <a:prstGeom prst="rect">
            <a:avLst/>
          </a:prstGeom>
          <a:noFill/>
          <a:ln w="9525">
            <a:noFill/>
            <a:miter lim="800000"/>
            <a:headEnd/>
            <a:tailEnd/>
          </a:ln>
          <a:effectLst/>
        </p:spPr>
      </p:pic>
    </p:spTree>
    <p:extLst>
      <p:ext uri="{BB962C8B-B14F-4D97-AF65-F5344CB8AC3E}">
        <p14:creationId xmlns:p14="http://schemas.microsoft.com/office/powerpoint/2010/main" val="4255985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44463" y="476250"/>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líneas de actuación 2014/15   </a:t>
            </a:r>
            <a:r>
              <a:rPr lang="es-ES_tradnl" altLang="ko-KR" sz="1800" b="1" dirty="0" smtClean="0">
                <a:solidFill>
                  <a:srgbClr val="002060"/>
                </a:solidFill>
                <a:latin typeface="Verdana" pitchFamily="34" charset="0"/>
                <a:ea typeface="굴림" pitchFamily="34" charset="-127"/>
              </a:rPr>
              <a:t>(1/9)</a:t>
            </a:r>
            <a:endParaRPr lang="es-ES" sz="1800" b="1" dirty="0" smtClean="0">
              <a:solidFill>
                <a:srgbClr val="002060"/>
              </a:solidFill>
              <a:latin typeface="Verdana" pitchFamily="34" charset="0"/>
              <a:ea typeface="Verdana" pitchFamily="34" charset="0"/>
              <a:cs typeface="Verdana" pitchFamily="34" charset="0"/>
            </a:endParaRPr>
          </a:p>
        </p:txBody>
      </p:sp>
      <p:sp>
        <p:nvSpPr>
          <p:cNvPr id="11" name="Text Box 5"/>
          <p:cNvSpPr txBox="1">
            <a:spLocks noChangeArrowheads="1"/>
          </p:cNvSpPr>
          <p:nvPr/>
        </p:nvSpPr>
        <p:spPr bwMode="auto">
          <a:xfrm>
            <a:off x="-180528" y="1054101"/>
            <a:ext cx="9037638" cy="3108543"/>
          </a:xfrm>
          <a:prstGeom prst="rect">
            <a:avLst/>
          </a:prstGeom>
          <a:noFill/>
          <a:ln w="9525">
            <a:noFill/>
            <a:miter lim="800000"/>
            <a:headEnd/>
            <a:tailEnd/>
          </a:ln>
        </p:spPr>
        <p:txBody>
          <a:bodyPr>
            <a:spAutoFit/>
          </a:bodyPr>
          <a:lstStyle/>
          <a:p>
            <a:pPr marL="87312" lvl="1" algn="ctr">
              <a:lnSpc>
                <a:spcPct val="100000"/>
              </a:lnSpc>
              <a:spcBef>
                <a:spcPct val="0"/>
              </a:spcBef>
              <a:buNone/>
            </a:pPr>
            <a:r>
              <a:rPr lang="es-ES" sz="2000" b="1" dirty="0" smtClean="0">
                <a:solidFill>
                  <a:srgbClr val="7030A0"/>
                </a:solidFill>
                <a:latin typeface="Verdana" pitchFamily="34" charset="0"/>
                <a:ea typeface="Verdana" pitchFamily="34" charset="0"/>
                <a:cs typeface="Verdana" pitchFamily="34" charset="0"/>
              </a:rPr>
              <a:t>I. incremento de la participación en CEIDEN</a:t>
            </a:r>
          </a:p>
          <a:p>
            <a:pPr marL="87312" lvl="1" algn="ctr">
              <a:lnSpc>
                <a:spcPct val="100000"/>
              </a:lnSpc>
              <a:spcBef>
                <a:spcPct val="0"/>
              </a:spcBef>
              <a:buNone/>
            </a:pPr>
            <a:endParaRPr lang="es-ES" sz="800" dirty="0">
              <a:solidFill>
                <a:srgbClr val="002060"/>
              </a:solidFill>
              <a:latin typeface="Verdana" pitchFamily="34" charset="0"/>
              <a:ea typeface="Verdana" pitchFamily="34" charset="0"/>
              <a:cs typeface="Verdana" pitchFamily="34" charset="0"/>
            </a:endParaRPr>
          </a:p>
          <a:p>
            <a:pPr marL="355600" lvl="1" indent="-268288">
              <a:lnSpc>
                <a:spcPct val="100000"/>
              </a:lnSpc>
              <a:spcBef>
                <a:spcPct val="0"/>
              </a:spcBef>
              <a:buFont typeface="Wingdings" pitchFamily="2" charset="2"/>
              <a:buChar char="v"/>
            </a:pPr>
            <a:endParaRPr lang="es-ES" sz="800" b="1" dirty="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r>
              <a:rPr lang="es-ES" sz="1600" b="1" dirty="0" smtClean="0">
                <a:solidFill>
                  <a:srgbClr val="002060"/>
                </a:solidFill>
                <a:latin typeface="Verdana" pitchFamily="34" charset="0"/>
                <a:ea typeface="Verdana" pitchFamily="34" charset="0"/>
                <a:cs typeface="Verdana" pitchFamily="34" charset="0"/>
              </a:rPr>
              <a:t>involucrar más a más socios</a:t>
            </a:r>
          </a:p>
          <a:p>
            <a:pPr marL="830262" lvl="2" indent="-285750">
              <a:lnSpc>
                <a:spcPct val="100000"/>
              </a:lnSpc>
              <a:spcBef>
                <a:spcPct val="0"/>
              </a:spcBef>
              <a:buFont typeface="Wingdings" panose="05000000000000000000" pitchFamily="2" charset="2"/>
              <a:buChar char="ü"/>
            </a:pPr>
            <a:endParaRPr lang="es-ES" sz="1600" b="1" dirty="0" smtClean="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r>
              <a:rPr lang="es-ES" sz="1600" b="1" dirty="0">
                <a:solidFill>
                  <a:srgbClr val="002060"/>
                </a:solidFill>
                <a:latin typeface="Verdana" pitchFamily="34" charset="0"/>
                <a:ea typeface="Verdana" pitchFamily="34" charset="0"/>
                <a:cs typeface="Verdana" pitchFamily="34" charset="0"/>
              </a:rPr>
              <a:t>involucrar </a:t>
            </a:r>
            <a:r>
              <a:rPr lang="es-ES" sz="1600" b="1" dirty="0" smtClean="0">
                <a:solidFill>
                  <a:srgbClr val="002060"/>
                </a:solidFill>
                <a:latin typeface="Verdana" pitchFamily="34" charset="0"/>
                <a:ea typeface="Verdana" pitchFamily="34" charset="0"/>
                <a:cs typeface="Verdana" pitchFamily="34" charset="0"/>
              </a:rPr>
              <a:t>más a más entidades colaboradoras </a:t>
            </a:r>
            <a:r>
              <a:rPr lang="es-ES" sz="1600" i="1" dirty="0" smtClean="0">
                <a:solidFill>
                  <a:srgbClr val="002060"/>
                </a:solidFill>
                <a:latin typeface="Verdana" pitchFamily="34" charset="0"/>
                <a:ea typeface="Verdana" pitchFamily="34" charset="0"/>
                <a:cs typeface="Verdana" pitchFamily="34" charset="0"/>
              </a:rPr>
              <a:t>(internacionales)</a:t>
            </a:r>
          </a:p>
          <a:p>
            <a:pPr marL="830262" lvl="2" indent="-285750">
              <a:lnSpc>
                <a:spcPct val="100000"/>
              </a:lnSpc>
              <a:spcBef>
                <a:spcPct val="0"/>
              </a:spcBef>
              <a:buFont typeface="Wingdings" panose="05000000000000000000" pitchFamily="2" charset="2"/>
              <a:buChar char="ü"/>
            </a:pPr>
            <a:endParaRPr lang="es-ES" sz="1600" i="1" dirty="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r>
              <a:rPr lang="es-ES" sz="1600" b="1" dirty="0" smtClean="0">
                <a:solidFill>
                  <a:srgbClr val="002060"/>
                </a:solidFill>
                <a:latin typeface="Verdana" pitchFamily="34" charset="0"/>
                <a:ea typeface="Verdana" pitchFamily="34" charset="0"/>
                <a:cs typeface="Verdana" pitchFamily="34" charset="0"/>
              </a:rPr>
              <a:t>+ participación en las reuniones </a:t>
            </a:r>
            <a:r>
              <a:rPr lang="es-ES" sz="1600" i="1" dirty="0" smtClean="0">
                <a:solidFill>
                  <a:srgbClr val="002060"/>
                </a:solidFill>
                <a:latin typeface="Verdana" pitchFamily="34" charset="0"/>
                <a:ea typeface="Verdana" pitchFamily="34" charset="0"/>
                <a:cs typeface="Verdana" pitchFamily="34" charset="0"/>
              </a:rPr>
              <a:t>(consejo gestor y asamblea general)</a:t>
            </a:r>
          </a:p>
          <a:p>
            <a:pPr marL="830262" lvl="2" indent="-285750">
              <a:lnSpc>
                <a:spcPct val="100000"/>
              </a:lnSpc>
              <a:spcBef>
                <a:spcPct val="0"/>
              </a:spcBef>
              <a:buFont typeface="Wingdings" panose="05000000000000000000" pitchFamily="2" charset="2"/>
              <a:buChar char="ü"/>
            </a:pPr>
            <a:endParaRPr lang="es-ES" sz="1600" b="1" dirty="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r>
              <a:rPr lang="es-ES" sz="1600" b="1" dirty="0" smtClean="0">
                <a:solidFill>
                  <a:srgbClr val="002060"/>
                </a:solidFill>
                <a:latin typeface="Verdana" pitchFamily="34" charset="0"/>
                <a:ea typeface="Verdana" pitchFamily="34" charset="0"/>
                <a:cs typeface="Verdana" pitchFamily="34" charset="0"/>
              </a:rPr>
              <a:t>+ participación de las </a:t>
            </a:r>
            <a:r>
              <a:rPr lang="es-ES" sz="1600" b="1" dirty="0" err="1" smtClean="0">
                <a:solidFill>
                  <a:srgbClr val="002060"/>
                </a:solidFill>
                <a:latin typeface="Verdana" pitchFamily="34" charset="0"/>
                <a:ea typeface="Verdana" pitchFamily="34" charset="0"/>
                <a:cs typeface="Verdana" pitchFamily="34" charset="0"/>
              </a:rPr>
              <a:t>PyMEs</a:t>
            </a:r>
            <a:endParaRPr lang="es-ES" sz="1600" b="1" dirty="0" smtClean="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endParaRPr lang="es-ES" sz="1600" b="1" dirty="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r>
              <a:rPr lang="es-ES" sz="1600" b="1" dirty="0" smtClean="0">
                <a:solidFill>
                  <a:srgbClr val="002060"/>
                </a:solidFill>
                <a:latin typeface="Verdana" pitchFamily="34" charset="0"/>
                <a:ea typeface="Verdana" pitchFamily="34" charset="0"/>
                <a:cs typeface="Verdana" pitchFamily="34" charset="0"/>
              </a:rPr>
              <a:t>+ participación y coordinación de las universidades</a:t>
            </a:r>
          </a:p>
          <a:p>
            <a:pPr marL="355600" lvl="1" indent="-268288">
              <a:lnSpc>
                <a:spcPct val="100000"/>
              </a:lnSpc>
              <a:spcBef>
                <a:spcPct val="0"/>
              </a:spcBef>
              <a:buFont typeface="Wingdings" pitchFamily="2" charset="2"/>
              <a:buChar char="v"/>
            </a:pPr>
            <a:endParaRPr lang="es-ES" sz="1600" dirty="0">
              <a:solidFill>
                <a:srgbClr val="002060"/>
              </a:solidFill>
              <a:latin typeface="Verdana" pitchFamily="34" charset="0"/>
              <a:ea typeface="Verdana" pitchFamily="34" charset="0"/>
              <a:cs typeface="Verdana" pitchFamily="34" charset="0"/>
            </a:endParaRPr>
          </a:p>
        </p:txBody>
      </p:sp>
      <p:pic>
        <p:nvPicPr>
          <p:cNvPr id="2" name="Imagen 1"/>
          <p:cNvPicPr>
            <a:picLocks noChangeAspect="1"/>
          </p:cNvPicPr>
          <p:nvPr/>
        </p:nvPicPr>
        <p:blipFill>
          <a:blip r:embed="rId4" cstate="print"/>
          <a:stretch>
            <a:fillRect/>
          </a:stretch>
        </p:blipFill>
        <p:spPr>
          <a:xfrm>
            <a:off x="971600" y="4149080"/>
            <a:ext cx="7056784" cy="2547664"/>
          </a:xfrm>
          <a:prstGeom prst="rect">
            <a:avLst/>
          </a:prstGeom>
        </p:spPr>
      </p:pic>
    </p:spTree>
    <p:extLst>
      <p:ext uri="{BB962C8B-B14F-4D97-AF65-F5344CB8AC3E}">
        <p14:creationId xmlns:p14="http://schemas.microsoft.com/office/powerpoint/2010/main" val="24745228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44463" y="476250"/>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contenido</a:t>
            </a:r>
            <a:endParaRPr lang="es-ES" sz="2400" b="1" dirty="0" smtClean="0">
              <a:solidFill>
                <a:srgbClr val="002060"/>
              </a:solidFill>
              <a:latin typeface="Verdana" pitchFamily="34" charset="0"/>
              <a:ea typeface="Verdana" pitchFamily="34" charset="0"/>
              <a:cs typeface="Verdana" pitchFamily="34" charset="0"/>
            </a:endParaRPr>
          </a:p>
        </p:txBody>
      </p:sp>
      <p:sp>
        <p:nvSpPr>
          <p:cNvPr id="11" name="Text Box 5"/>
          <p:cNvSpPr txBox="1">
            <a:spLocks noChangeArrowheads="1"/>
          </p:cNvSpPr>
          <p:nvPr/>
        </p:nvSpPr>
        <p:spPr bwMode="auto">
          <a:xfrm>
            <a:off x="467544" y="1268760"/>
            <a:ext cx="7964821" cy="5324535"/>
          </a:xfrm>
          <a:prstGeom prst="rect">
            <a:avLst/>
          </a:prstGeom>
          <a:noFill/>
          <a:ln w="9525">
            <a:noFill/>
            <a:miter lim="800000"/>
            <a:headEnd/>
            <a:tailEnd/>
          </a:ln>
        </p:spPr>
        <p:txBody>
          <a:bodyPr wrap="square">
            <a:spAutoFit/>
          </a:bodyPr>
          <a:lstStyle/>
          <a:p>
            <a:pPr marL="430212" lvl="1" indent="-342900">
              <a:lnSpc>
                <a:spcPct val="100000"/>
              </a:lnSpc>
              <a:spcBef>
                <a:spcPct val="0"/>
              </a:spcBef>
              <a:buFont typeface="+mj-lt"/>
              <a:buAutoNum type="arabicPeriod"/>
            </a:pPr>
            <a:r>
              <a:rPr lang="es-ES" sz="2000" b="1" dirty="0" smtClean="0">
                <a:solidFill>
                  <a:srgbClr val="002060"/>
                </a:solidFill>
                <a:latin typeface="Verdana" pitchFamily="34" charset="0"/>
                <a:ea typeface="Verdana" pitchFamily="34" charset="0"/>
                <a:cs typeface="Verdana" pitchFamily="34" charset="0"/>
              </a:rPr>
              <a:t>antecedentes y motivación</a:t>
            </a:r>
          </a:p>
          <a:p>
            <a:pPr marL="430212" lvl="1" indent="-342900">
              <a:lnSpc>
                <a:spcPct val="100000"/>
              </a:lnSpc>
              <a:spcBef>
                <a:spcPct val="0"/>
              </a:spcBef>
              <a:buFont typeface="+mj-lt"/>
              <a:buAutoNum type="arabicPeriod"/>
            </a:pPr>
            <a:endParaRPr lang="es-ES" sz="2000" b="1" dirty="0" smtClean="0">
              <a:solidFill>
                <a:srgbClr val="002060"/>
              </a:solidFill>
              <a:latin typeface="Verdana" pitchFamily="34" charset="0"/>
              <a:ea typeface="Verdana" pitchFamily="34" charset="0"/>
              <a:cs typeface="Verdana" pitchFamily="34" charset="0"/>
            </a:endParaRPr>
          </a:p>
          <a:p>
            <a:pPr marL="430212" lvl="1" indent="-342900">
              <a:lnSpc>
                <a:spcPct val="100000"/>
              </a:lnSpc>
              <a:spcBef>
                <a:spcPct val="0"/>
              </a:spcBef>
              <a:buFont typeface="+mj-lt"/>
              <a:buAutoNum type="arabicPeriod"/>
            </a:pPr>
            <a:r>
              <a:rPr lang="es-ES" sz="2000" b="1" dirty="0" smtClean="0">
                <a:solidFill>
                  <a:srgbClr val="002060"/>
                </a:solidFill>
                <a:latin typeface="Verdana" pitchFamily="34" charset="0"/>
                <a:ea typeface="Verdana" pitchFamily="34" charset="0"/>
                <a:cs typeface="Verdana" pitchFamily="34" charset="0"/>
              </a:rPr>
              <a:t>¿qué es CEIDEN? </a:t>
            </a:r>
          </a:p>
          <a:p>
            <a:pPr marL="430212" lvl="1" indent="-342900">
              <a:lnSpc>
                <a:spcPct val="100000"/>
              </a:lnSpc>
              <a:spcBef>
                <a:spcPct val="0"/>
              </a:spcBef>
              <a:buFont typeface="+mj-lt"/>
              <a:buAutoNum type="arabicPeriod"/>
            </a:pPr>
            <a:endParaRPr lang="es-ES" sz="2000" b="1" dirty="0" smtClean="0">
              <a:solidFill>
                <a:srgbClr val="002060"/>
              </a:solidFill>
              <a:latin typeface="Verdana" pitchFamily="34" charset="0"/>
              <a:ea typeface="Verdana" pitchFamily="34" charset="0"/>
              <a:cs typeface="Verdana" pitchFamily="34" charset="0"/>
            </a:endParaRPr>
          </a:p>
          <a:p>
            <a:pPr marL="430212" lvl="1" indent="-342900">
              <a:lnSpc>
                <a:spcPct val="100000"/>
              </a:lnSpc>
              <a:spcBef>
                <a:spcPct val="0"/>
              </a:spcBef>
              <a:buFont typeface="+mj-lt"/>
              <a:buAutoNum type="arabicPeriod"/>
            </a:pPr>
            <a:r>
              <a:rPr lang="es-ES" sz="2000" b="1" dirty="0">
                <a:solidFill>
                  <a:srgbClr val="002060"/>
                </a:solidFill>
                <a:latin typeface="Verdana" pitchFamily="34" charset="0"/>
                <a:ea typeface="Verdana" pitchFamily="34" charset="0"/>
                <a:cs typeface="Verdana" pitchFamily="34" charset="0"/>
              </a:rPr>
              <a:t>¿quiénes forman parte de CEIDEN</a:t>
            </a:r>
            <a:r>
              <a:rPr lang="es-ES" sz="2000" b="1" dirty="0" smtClean="0">
                <a:solidFill>
                  <a:srgbClr val="002060"/>
                </a:solidFill>
                <a:latin typeface="Verdana" pitchFamily="34" charset="0"/>
                <a:ea typeface="Verdana" pitchFamily="34" charset="0"/>
                <a:cs typeface="Verdana" pitchFamily="34" charset="0"/>
              </a:rPr>
              <a:t>?</a:t>
            </a:r>
          </a:p>
          <a:p>
            <a:pPr marL="430212" lvl="1" indent="-342900">
              <a:lnSpc>
                <a:spcPct val="100000"/>
              </a:lnSpc>
              <a:spcBef>
                <a:spcPct val="0"/>
              </a:spcBef>
              <a:buFont typeface="+mj-lt"/>
              <a:buAutoNum type="arabicPeriod"/>
            </a:pPr>
            <a:endParaRPr lang="es-ES" sz="2000" b="1" dirty="0" smtClean="0">
              <a:solidFill>
                <a:srgbClr val="002060"/>
              </a:solidFill>
              <a:latin typeface="Verdana" pitchFamily="34" charset="0"/>
              <a:ea typeface="Verdana" pitchFamily="34" charset="0"/>
              <a:cs typeface="Verdana" pitchFamily="34" charset="0"/>
            </a:endParaRPr>
          </a:p>
          <a:p>
            <a:pPr marL="430212" lvl="1" indent="-342900">
              <a:lnSpc>
                <a:spcPct val="100000"/>
              </a:lnSpc>
              <a:spcBef>
                <a:spcPct val="0"/>
              </a:spcBef>
              <a:buFont typeface="+mj-lt"/>
              <a:buAutoNum type="arabicPeriod"/>
            </a:pPr>
            <a:r>
              <a:rPr lang="es-ES" sz="2000" b="1" dirty="0" smtClean="0">
                <a:solidFill>
                  <a:srgbClr val="002060"/>
                </a:solidFill>
                <a:latin typeface="Verdana" pitchFamily="34" charset="0"/>
                <a:ea typeface="Verdana" pitchFamily="34" charset="0"/>
                <a:cs typeface="Verdana" pitchFamily="34" charset="0"/>
              </a:rPr>
              <a:t>misión</a:t>
            </a:r>
            <a:r>
              <a:rPr lang="es-ES" sz="2000" b="1" dirty="0">
                <a:solidFill>
                  <a:srgbClr val="002060"/>
                </a:solidFill>
                <a:latin typeface="Verdana" pitchFamily="34" charset="0"/>
                <a:ea typeface="Verdana" pitchFamily="34" charset="0"/>
                <a:cs typeface="Verdana" pitchFamily="34" charset="0"/>
              </a:rPr>
              <a:t>, visión y </a:t>
            </a:r>
            <a:r>
              <a:rPr lang="es-ES" sz="2000" b="1" dirty="0" smtClean="0">
                <a:solidFill>
                  <a:srgbClr val="002060"/>
                </a:solidFill>
                <a:latin typeface="Verdana" pitchFamily="34" charset="0"/>
                <a:ea typeface="Verdana" pitchFamily="34" charset="0"/>
                <a:cs typeface="Verdana" pitchFamily="34" charset="0"/>
              </a:rPr>
              <a:t>objetivos</a:t>
            </a:r>
          </a:p>
          <a:p>
            <a:pPr marL="430212" lvl="1" indent="-342900">
              <a:lnSpc>
                <a:spcPct val="100000"/>
              </a:lnSpc>
              <a:spcBef>
                <a:spcPct val="0"/>
              </a:spcBef>
              <a:buFont typeface="+mj-lt"/>
              <a:buAutoNum type="arabicPeriod"/>
            </a:pPr>
            <a:endParaRPr lang="es-ES" sz="2000" b="1" dirty="0" smtClean="0">
              <a:solidFill>
                <a:srgbClr val="002060"/>
              </a:solidFill>
              <a:latin typeface="Verdana" pitchFamily="34" charset="0"/>
              <a:ea typeface="Verdana" pitchFamily="34" charset="0"/>
              <a:cs typeface="Verdana" pitchFamily="34" charset="0"/>
            </a:endParaRPr>
          </a:p>
          <a:p>
            <a:pPr marL="430212" lvl="1" indent="-342900">
              <a:lnSpc>
                <a:spcPct val="100000"/>
              </a:lnSpc>
              <a:spcBef>
                <a:spcPct val="0"/>
              </a:spcBef>
              <a:buFont typeface="+mj-lt"/>
              <a:buAutoNum type="arabicPeriod"/>
            </a:pPr>
            <a:r>
              <a:rPr lang="es-ES_tradnl" altLang="ko-KR" sz="2000" b="1" dirty="0">
                <a:solidFill>
                  <a:srgbClr val="002060"/>
                </a:solidFill>
                <a:latin typeface="Verdana" pitchFamily="34" charset="0"/>
                <a:ea typeface="굴림" pitchFamily="34" charset="-127"/>
              </a:rPr>
              <a:t>organización y </a:t>
            </a:r>
            <a:r>
              <a:rPr lang="es-ES_tradnl" altLang="ko-KR" sz="2000" b="1" dirty="0" smtClean="0">
                <a:solidFill>
                  <a:srgbClr val="002060"/>
                </a:solidFill>
                <a:latin typeface="Verdana" pitchFamily="34" charset="0"/>
                <a:ea typeface="굴림" pitchFamily="34" charset="-127"/>
              </a:rPr>
              <a:t>funcionamiento</a:t>
            </a:r>
          </a:p>
          <a:p>
            <a:pPr marL="430212" lvl="1" indent="-342900">
              <a:lnSpc>
                <a:spcPct val="100000"/>
              </a:lnSpc>
              <a:spcBef>
                <a:spcPct val="0"/>
              </a:spcBef>
              <a:buFont typeface="+mj-lt"/>
              <a:buAutoNum type="arabicPeriod"/>
            </a:pPr>
            <a:endParaRPr lang="es-ES_tradnl" altLang="ko-KR" sz="2000" b="1" dirty="0" smtClean="0">
              <a:solidFill>
                <a:srgbClr val="002060"/>
              </a:solidFill>
              <a:latin typeface="Verdana" pitchFamily="34" charset="0"/>
              <a:ea typeface="굴림" pitchFamily="34" charset="-127"/>
            </a:endParaRPr>
          </a:p>
          <a:p>
            <a:pPr marL="430212" lvl="1" indent="-342900">
              <a:lnSpc>
                <a:spcPct val="100000"/>
              </a:lnSpc>
              <a:spcBef>
                <a:spcPct val="0"/>
              </a:spcBef>
              <a:buFont typeface="+mj-lt"/>
              <a:buAutoNum type="arabicPeriod"/>
            </a:pPr>
            <a:r>
              <a:rPr lang="es-ES" sz="2000" b="1" dirty="0">
                <a:solidFill>
                  <a:srgbClr val="002060"/>
                </a:solidFill>
                <a:latin typeface="Verdana" pitchFamily="34" charset="0"/>
                <a:ea typeface="Verdana" pitchFamily="34" charset="0"/>
                <a:cs typeface="Verdana" pitchFamily="34" charset="0"/>
              </a:rPr>
              <a:t>nueva agenda </a:t>
            </a:r>
            <a:r>
              <a:rPr lang="es-ES" sz="2000" b="1" dirty="0" smtClean="0">
                <a:solidFill>
                  <a:srgbClr val="002060"/>
                </a:solidFill>
                <a:latin typeface="Verdana" pitchFamily="34" charset="0"/>
                <a:ea typeface="Verdana" pitchFamily="34" charset="0"/>
                <a:cs typeface="Verdana" pitchFamily="34" charset="0"/>
              </a:rPr>
              <a:t>estratégica</a:t>
            </a:r>
          </a:p>
          <a:p>
            <a:pPr marL="430212" lvl="1" indent="-342900">
              <a:lnSpc>
                <a:spcPct val="100000"/>
              </a:lnSpc>
              <a:spcBef>
                <a:spcPct val="0"/>
              </a:spcBef>
              <a:buFont typeface="+mj-lt"/>
              <a:buAutoNum type="arabicPeriod"/>
            </a:pPr>
            <a:endParaRPr lang="es-ES" sz="2000" b="1" dirty="0" smtClean="0">
              <a:solidFill>
                <a:srgbClr val="002060"/>
              </a:solidFill>
              <a:latin typeface="Verdana" pitchFamily="34" charset="0"/>
              <a:ea typeface="Verdana" pitchFamily="34" charset="0"/>
              <a:cs typeface="Verdana" pitchFamily="34" charset="0"/>
            </a:endParaRPr>
          </a:p>
          <a:p>
            <a:pPr marL="430212" lvl="1" indent="-342900">
              <a:lnSpc>
                <a:spcPct val="100000"/>
              </a:lnSpc>
              <a:spcBef>
                <a:spcPct val="0"/>
              </a:spcBef>
              <a:buFont typeface="+mj-lt"/>
              <a:buAutoNum type="arabicPeriod"/>
            </a:pPr>
            <a:r>
              <a:rPr lang="es-ES_tradnl" altLang="ko-KR" sz="2000" b="1" dirty="0">
                <a:solidFill>
                  <a:srgbClr val="002060"/>
                </a:solidFill>
                <a:latin typeface="Verdana" pitchFamily="34" charset="0"/>
                <a:ea typeface="굴림" pitchFamily="34" charset="-127"/>
              </a:rPr>
              <a:t>nuevo programa </a:t>
            </a:r>
            <a:r>
              <a:rPr lang="es-ES_tradnl" altLang="ko-KR" sz="2000" b="1" dirty="0" smtClean="0">
                <a:solidFill>
                  <a:srgbClr val="002060"/>
                </a:solidFill>
                <a:latin typeface="Verdana" pitchFamily="34" charset="0"/>
                <a:ea typeface="굴림" pitchFamily="34" charset="-127"/>
              </a:rPr>
              <a:t>técnico</a:t>
            </a:r>
          </a:p>
          <a:p>
            <a:pPr marL="430212" lvl="1" indent="-342900">
              <a:lnSpc>
                <a:spcPct val="100000"/>
              </a:lnSpc>
              <a:spcBef>
                <a:spcPct val="0"/>
              </a:spcBef>
              <a:buFont typeface="+mj-lt"/>
              <a:buAutoNum type="arabicPeriod"/>
            </a:pPr>
            <a:endParaRPr lang="es-ES_tradnl" altLang="ko-KR" sz="2000" b="1" dirty="0" smtClean="0">
              <a:solidFill>
                <a:srgbClr val="002060"/>
              </a:solidFill>
              <a:latin typeface="Verdana" pitchFamily="34" charset="0"/>
              <a:ea typeface="굴림" pitchFamily="34" charset="-127"/>
            </a:endParaRPr>
          </a:p>
          <a:p>
            <a:pPr marL="430212" lvl="1" indent="-342900">
              <a:lnSpc>
                <a:spcPct val="100000"/>
              </a:lnSpc>
              <a:spcBef>
                <a:spcPct val="0"/>
              </a:spcBef>
              <a:buFont typeface="+mj-lt"/>
              <a:buAutoNum type="arabicPeriod"/>
            </a:pPr>
            <a:r>
              <a:rPr lang="es-ES_tradnl" altLang="ko-KR" sz="2000" b="1" dirty="0">
                <a:solidFill>
                  <a:srgbClr val="002060"/>
                </a:solidFill>
                <a:latin typeface="Verdana" pitchFamily="34" charset="0"/>
                <a:ea typeface="굴림" pitchFamily="34" charset="-127"/>
              </a:rPr>
              <a:t>líneas de actuación </a:t>
            </a:r>
            <a:r>
              <a:rPr lang="es-ES_tradnl" altLang="ko-KR" sz="2000" b="1" dirty="0" smtClean="0">
                <a:solidFill>
                  <a:srgbClr val="002060"/>
                </a:solidFill>
                <a:latin typeface="Verdana" pitchFamily="34" charset="0"/>
                <a:ea typeface="굴림" pitchFamily="34" charset="-127"/>
              </a:rPr>
              <a:t>2014/15</a:t>
            </a:r>
          </a:p>
          <a:p>
            <a:pPr marL="430212" lvl="1" indent="-342900">
              <a:lnSpc>
                <a:spcPct val="100000"/>
              </a:lnSpc>
              <a:spcBef>
                <a:spcPct val="0"/>
              </a:spcBef>
              <a:buFont typeface="+mj-lt"/>
              <a:buAutoNum type="arabicPeriod"/>
            </a:pPr>
            <a:endParaRPr lang="es-ES" altLang="ko-KR" sz="2000" b="1" dirty="0">
              <a:solidFill>
                <a:srgbClr val="002060"/>
              </a:solidFill>
              <a:latin typeface="Verdana" pitchFamily="34" charset="0"/>
              <a:ea typeface="굴림" pitchFamily="34" charset="-127"/>
            </a:endParaRPr>
          </a:p>
          <a:p>
            <a:pPr marL="430212" lvl="1" indent="-342900">
              <a:lnSpc>
                <a:spcPct val="100000"/>
              </a:lnSpc>
              <a:spcBef>
                <a:spcPct val="0"/>
              </a:spcBef>
              <a:buFont typeface="+mj-lt"/>
              <a:buAutoNum type="arabicPeriod"/>
            </a:pPr>
            <a:r>
              <a:rPr lang="es-ES_tradnl" altLang="ko-KR" sz="2000" b="1" dirty="0">
                <a:solidFill>
                  <a:srgbClr val="002060"/>
                </a:solidFill>
                <a:latin typeface="Verdana" pitchFamily="34" charset="0"/>
                <a:ea typeface="굴림" pitchFamily="34" charset="-127"/>
              </a:rPr>
              <a:t>perspectivas de futuro</a:t>
            </a:r>
            <a:endParaRPr lang="es-ES" sz="2000" b="1" dirty="0">
              <a:solidFill>
                <a:srgbClr val="002060"/>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6177135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44463" y="476250"/>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líneas de actuación 2014/15   </a:t>
            </a:r>
            <a:r>
              <a:rPr lang="es-ES_tradnl" altLang="ko-KR" sz="1800" b="1" dirty="0" smtClean="0">
                <a:solidFill>
                  <a:srgbClr val="002060"/>
                </a:solidFill>
                <a:latin typeface="Verdana" pitchFamily="34" charset="0"/>
                <a:ea typeface="굴림" pitchFamily="34" charset="-127"/>
              </a:rPr>
              <a:t>(2/9)</a:t>
            </a:r>
            <a:endParaRPr lang="es-ES" sz="1800" b="1" dirty="0" smtClean="0">
              <a:solidFill>
                <a:srgbClr val="002060"/>
              </a:solidFill>
              <a:latin typeface="Verdana" pitchFamily="34" charset="0"/>
              <a:ea typeface="Verdana" pitchFamily="34" charset="0"/>
              <a:cs typeface="Verdana" pitchFamily="34" charset="0"/>
            </a:endParaRPr>
          </a:p>
        </p:txBody>
      </p:sp>
      <p:sp>
        <p:nvSpPr>
          <p:cNvPr id="11" name="Text Box 5"/>
          <p:cNvSpPr txBox="1">
            <a:spLocks noChangeArrowheads="1"/>
          </p:cNvSpPr>
          <p:nvPr/>
        </p:nvSpPr>
        <p:spPr bwMode="auto">
          <a:xfrm>
            <a:off x="-180528" y="1492400"/>
            <a:ext cx="6463035" cy="4893647"/>
          </a:xfrm>
          <a:prstGeom prst="rect">
            <a:avLst/>
          </a:prstGeom>
          <a:noFill/>
          <a:ln w="9525">
            <a:noFill/>
            <a:miter lim="800000"/>
            <a:headEnd/>
            <a:tailEnd/>
          </a:ln>
        </p:spPr>
        <p:txBody>
          <a:bodyPr wrap="square">
            <a:spAutoFit/>
          </a:bodyPr>
          <a:lstStyle/>
          <a:p>
            <a:pPr marL="87312" lvl="1" algn="ctr">
              <a:lnSpc>
                <a:spcPct val="100000"/>
              </a:lnSpc>
              <a:spcBef>
                <a:spcPct val="0"/>
              </a:spcBef>
              <a:buNone/>
            </a:pPr>
            <a:r>
              <a:rPr lang="es-ES" sz="2000" b="1" dirty="0" smtClean="0">
                <a:solidFill>
                  <a:srgbClr val="7030A0"/>
                </a:solidFill>
                <a:latin typeface="Verdana" pitchFamily="34" charset="0"/>
                <a:ea typeface="Verdana" pitchFamily="34" charset="0"/>
                <a:cs typeface="Verdana" pitchFamily="34" charset="0"/>
              </a:rPr>
              <a:t>II. incremento de programas y proyectos CEIDEN</a:t>
            </a:r>
          </a:p>
          <a:p>
            <a:pPr marL="355600" lvl="1" indent="-268288">
              <a:lnSpc>
                <a:spcPct val="100000"/>
              </a:lnSpc>
              <a:spcBef>
                <a:spcPct val="0"/>
              </a:spcBef>
              <a:buFont typeface="Wingdings" pitchFamily="2" charset="2"/>
              <a:buChar char="v"/>
            </a:pPr>
            <a:endParaRPr lang="es-ES" sz="1600" b="1" dirty="0" smtClean="0">
              <a:solidFill>
                <a:srgbClr val="002060"/>
              </a:solidFill>
              <a:latin typeface="Verdana" pitchFamily="34" charset="0"/>
              <a:ea typeface="Verdana" pitchFamily="34" charset="0"/>
              <a:cs typeface="Verdana" pitchFamily="34" charset="0"/>
            </a:endParaRPr>
          </a:p>
          <a:p>
            <a:pPr marL="355600" lvl="1" indent="-268288">
              <a:lnSpc>
                <a:spcPct val="100000"/>
              </a:lnSpc>
              <a:spcBef>
                <a:spcPct val="0"/>
              </a:spcBef>
              <a:buFont typeface="Wingdings" pitchFamily="2" charset="2"/>
              <a:buChar char="v"/>
            </a:pPr>
            <a:endParaRPr lang="es-ES" sz="1600" b="1" dirty="0" smtClean="0">
              <a:solidFill>
                <a:srgbClr val="002060"/>
              </a:solidFill>
              <a:latin typeface="Verdana" pitchFamily="34" charset="0"/>
              <a:ea typeface="Verdana" pitchFamily="34" charset="0"/>
              <a:cs typeface="Verdana" pitchFamily="34" charset="0"/>
            </a:endParaRPr>
          </a:p>
          <a:p>
            <a:pPr marL="355600" lvl="1" indent="-268288">
              <a:lnSpc>
                <a:spcPct val="100000"/>
              </a:lnSpc>
              <a:spcBef>
                <a:spcPct val="0"/>
              </a:spcBef>
              <a:buFont typeface="Wingdings" pitchFamily="2" charset="2"/>
              <a:buChar char="v"/>
            </a:pPr>
            <a:endParaRPr lang="es-ES" sz="1600" b="1" dirty="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r>
              <a:rPr lang="es-ES" sz="1600" b="1" dirty="0" smtClean="0">
                <a:solidFill>
                  <a:srgbClr val="002060"/>
                </a:solidFill>
                <a:latin typeface="Verdana" pitchFamily="34" charset="0"/>
                <a:ea typeface="Verdana" pitchFamily="34" charset="0"/>
                <a:cs typeface="Verdana" pitchFamily="34" charset="0"/>
              </a:rPr>
              <a:t>+ participación en proyectos UE</a:t>
            </a:r>
            <a:endParaRPr lang="es-ES" sz="1600" i="1" dirty="0" smtClean="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endParaRPr lang="es-ES" sz="1600" b="1" dirty="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r>
              <a:rPr lang="es-ES" sz="1600" b="1" dirty="0" smtClean="0">
                <a:solidFill>
                  <a:srgbClr val="002060"/>
                </a:solidFill>
                <a:latin typeface="Verdana" pitchFamily="34" charset="0"/>
                <a:ea typeface="Verdana" pitchFamily="34" charset="0"/>
                <a:cs typeface="Verdana" pitchFamily="34" charset="0"/>
              </a:rPr>
              <a:t>+ liderazgo </a:t>
            </a:r>
            <a:r>
              <a:rPr lang="es-ES" sz="1600" b="1" dirty="0">
                <a:solidFill>
                  <a:srgbClr val="002060"/>
                </a:solidFill>
                <a:latin typeface="Verdana" pitchFamily="34" charset="0"/>
                <a:ea typeface="Verdana" pitchFamily="34" charset="0"/>
                <a:cs typeface="Verdana" pitchFamily="34" charset="0"/>
              </a:rPr>
              <a:t>en </a:t>
            </a:r>
            <a:r>
              <a:rPr lang="es-ES" sz="1600" b="1" dirty="0" smtClean="0">
                <a:solidFill>
                  <a:srgbClr val="002060"/>
                </a:solidFill>
                <a:latin typeface="Verdana" pitchFamily="34" charset="0"/>
                <a:ea typeface="Verdana" pitchFamily="34" charset="0"/>
                <a:cs typeface="Verdana" pitchFamily="34" charset="0"/>
              </a:rPr>
              <a:t>proyectos UE</a:t>
            </a:r>
          </a:p>
          <a:p>
            <a:pPr marL="830262" lvl="2" indent="-285750">
              <a:lnSpc>
                <a:spcPct val="100000"/>
              </a:lnSpc>
              <a:spcBef>
                <a:spcPct val="0"/>
              </a:spcBef>
              <a:buFont typeface="Wingdings" panose="05000000000000000000" pitchFamily="2" charset="2"/>
              <a:buChar char="ü"/>
            </a:pPr>
            <a:endParaRPr lang="es-ES" sz="1600" b="1" dirty="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r>
              <a:rPr lang="es-ES" sz="1600" b="1" dirty="0" smtClean="0">
                <a:solidFill>
                  <a:srgbClr val="002060"/>
                </a:solidFill>
                <a:latin typeface="Verdana" pitchFamily="34" charset="0"/>
                <a:ea typeface="Verdana" pitchFamily="34" charset="0"/>
                <a:cs typeface="Verdana" pitchFamily="34" charset="0"/>
              </a:rPr>
              <a:t>apoyo a iniciativas españolas en el H2020</a:t>
            </a:r>
          </a:p>
          <a:p>
            <a:pPr marL="830262" lvl="2" indent="-285750">
              <a:lnSpc>
                <a:spcPct val="100000"/>
              </a:lnSpc>
              <a:spcBef>
                <a:spcPct val="0"/>
              </a:spcBef>
              <a:buFont typeface="Wingdings" panose="05000000000000000000" pitchFamily="2" charset="2"/>
              <a:buChar char="ü"/>
            </a:pPr>
            <a:endParaRPr lang="es-ES" sz="1600" b="1" dirty="0" smtClean="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endParaRPr lang="es-ES" sz="1600" b="1" dirty="0" smtClean="0">
              <a:solidFill>
                <a:srgbClr val="002060"/>
              </a:solidFill>
              <a:latin typeface="Verdana" pitchFamily="34" charset="0"/>
              <a:ea typeface="Verdana" pitchFamily="34" charset="0"/>
              <a:cs typeface="Verdana" pitchFamily="34" charset="0"/>
            </a:endParaRPr>
          </a:p>
          <a:p>
            <a:pPr marL="544512" lvl="2">
              <a:lnSpc>
                <a:spcPct val="100000"/>
              </a:lnSpc>
              <a:spcBef>
                <a:spcPct val="0"/>
              </a:spcBef>
              <a:buNone/>
            </a:pPr>
            <a:r>
              <a:rPr lang="es-ES" sz="1600" b="1" i="1" dirty="0" smtClean="0">
                <a:solidFill>
                  <a:srgbClr val="002060"/>
                </a:solidFill>
                <a:latin typeface="Verdana" pitchFamily="34" charset="0"/>
                <a:ea typeface="Verdana" pitchFamily="34" charset="0"/>
                <a:cs typeface="Verdana" pitchFamily="34" charset="0"/>
              </a:rPr>
              <a:t>  </a:t>
            </a:r>
          </a:p>
          <a:p>
            <a:pPr marL="544512" lvl="2">
              <a:lnSpc>
                <a:spcPct val="100000"/>
              </a:lnSpc>
              <a:spcBef>
                <a:spcPct val="0"/>
              </a:spcBef>
              <a:buNone/>
            </a:pPr>
            <a:endParaRPr lang="es-ES" sz="1600" b="1" i="1" dirty="0" smtClean="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r>
              <a:rPr lang="es-ES" sz="1600" b="1" dirty="0" smtClean="0">
                <a:solidFill>
                  <a:srgbClr val="0070C0"/>
                </a:solidFill>
                <a:latin typeface="Verdana" pitchFamily="34" charset="0"/>
                <a:ea typeface="Verdana" pitchFamily="34" charset="0"/>
                <a:cs typeface="Verdana" pitchFamily="34" charset="0"/>
              </a:rPr>
              <a:t>nuevo grupo KEEP </a:t>
            </a:r>
            <a:r>
              <a:rPr lang="es-ES" sz="1600" b="1" i="1" dirty="0" smtClean="0">
                <a:solidFill>
                  <a:srgbClr val="0070C0"/>
                </a:solidFill>
                <a:latin typeface="Verdana" pitchFamily="34" charset="0"/>
                <a:ea typeface="Verdana" pitchFamily="34" charset="0"/>
                <a:cs typeface="Verdana" pitchFamily="34" charset="0"/>
              </a:rPr>
              <a:t>(gestión del conocimiento)</a:t>
            </a:r>
          </a:p>
          <a:p>
            <a:pPr marL="544512" lvl="2">
              <a:lnSpc>
                <a:spcPct val="100000"/>
              </a:lnSpc>
              <a:spcBef>
                <a:spcPct val="0"/>
              </a:spcBef>
              <a:buNone/>
            </a:pPr>
            <a:r>
              <a:rPr lang="es-ES" sz="1600" b="1" i="1" dirty="0" smtClean="0">
                <a:solidFill>
                  <a:srgbClr val="0070C0"/>
                </a:solidFill>
                <a:latin typeface="Verdana" pitchFamily="34" charset="0"/>
                <a:ea typeface="Verdana" pitchFamily="34" charset="0"/>
                <a:cs typeface="Verdana" pitchFamily="34" charset="0"/>
              </a:rPr>
              <a:t> </a:t>
            </a:r>
          </a:p>
          <a:p>
            <a:pPr marL="830262" lvl="2" indent="-285750">
              <a:lnSpc>
                <a:spcPct val="100000"/>
              </a:lnSpc>
              <a:spcBef>
                <a:spcPct val="0"/>
              </a:spcBef>
              <a:buFont typeface="Wingdings" panose="05000000000000000000" pitchFamily="2" charset="2"/>
              <a:buChar char="ü"/>
            </a:pPr>
            <a:endParaRPr lang="es-ES" sz="1600" b="1" dirty="0">
              <a:solidFill>
                <a:srgbClr val="0070C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r>
              <a:rPr lang="es-ES" sz="1600" b="1" dirty="0" smtClean="0">
                <a:solidFill>
                  <a:srgbClr val="0070C0"/>
                </a:solidFill>
                <a:latin typeface="Verdana" pitchFamily="34" charset="0"/>
                <a:ea typeface="Verdana" pitchFamily="34" charset="0"/>
                <a:cs typeface="Verdana" pitchFamily="34" charset="0"/>
              </a:rPr>
              <a:t>creación del grupo GTDM </a:t>
            </a:r>
            <a:r>
              <a:rPr lang="es-ES" sz="1600" b="1" i="1" dirty="0" smtClean="0">
                <a:solidFill>
                  <a:srgbClr val="0070C0"/>
                </a:solidFill>
                <a:latin typeface="Verdana" pitchFamily="34" charset="0"/>
                <a:ea typeface="Verdana" pitchFamily="34" charset="0"/>
                <a:cs typeface="Verdana" pitchFamily="34" charset="0"/>
              </a:rPr>
              <a:t>(degradación de materiales)</a:t>
            </a:r>
            <a:endParaRPr lang="es-ES" sz="1600" b="1" i="1" dirty="0">
              <a:solidFill>
                <a:srgbClr val="0070C0"/>
              </a:solidFill>
              <a:latin typeface="Verdana" pitchFamily="34" charset="0"/>
              <a:ea typeface="Verdana" pitchFamily="34" charset="0"/>
              <a:cs typeface="Verdana" pitchFamily="34" charset="0"/>
            </a:endParaRPr>
          </a:p>
        </p:txBody>
      </p:sp>
      <p:pic>
        <p:nvPicPr>
          <p:cNvPr id="6" name="Picture 2"/>
          <p:cNvPicPr>
            <a:picLocks noChangeAspect="1" noChangeArrowheads="1"/>
          </p:cNvPicPr>
          <p:nvPr/>
        </p:nvPicPr>
        <p:blipFill>
          <a:blip r:embed="rId4" cstate="print"/>
          <a:srcRect/>
          <a:stretch>
            <a:fillRect/>
          </a:stretch>
        </p:blipFill>
        <p:spPr bwMode="auto">
          <a:xfrm>
            <a:off x="6565037" y="1412875"/>
            <a:ext cx="2520280" cy="2676525"/>
          </a:xfrm>
          <a:prstGeom prst="rect">
            <a:avLst/>
          </a:prstGeom>
          <a:noFill/>
          <a:ln w="9525">
            <a:noFill/>
            <a:miter lim="800000"/>
            <a:headEnd/>
            <a:tailEnd/>
          </a:ln>
        </p:spPr>
      </p:pic>
      <p:pic>
        <p:nvPicPr>
          <p:cNvPr id="7" name="Picture 4"/>
          <p:cNvPicPr>
            <a:picLocks noChangeAspect="1" noChangeArrowheads="1"/>
          </p:cNvPicPr>
          <p:nvPr/>
        </p:nvPicPr>
        <p:blipFill>
          <a:blip r:embed="rId5" cstate="print"/>
          <a:srcRect/>
          <a:stretch>
            <a:fillRect/>
          </a:stretch>
        </p:blipFill>
        <p:spPr bwMode="auto">
          <a:xfrm>
            <a:off x="6084168" y="4221088"/>
            <a:ext cx="2808312" cy="2431182"/>
          </a:xfrm>
          <a:prstGeom prst="rect">
            <a:avLst/>
          </a:prstGeom>
          <a:noFill/>
          <a:ln w="9525">
            <a:noFill/>
            <a:miter lim="800000"/>
            <a:headEnd/>
            <a:tailEnd/>
          </a:ln>
        </p:spPr>
      </p:pic>
      <p:sp>
        <p:nvSpPr>
          <p:cNvPr id="2" name="Flecha derecha 1"/>
          <p:cNvSpPr/>
          <p:nvPr/>
        </p:nvSpPr>
        <p:spPr>
          <a:xfrm rot="18390171">
            <a:off x="5317148" y="3952984"/>
            <a:ext cx="1804130" cy="656027"/>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Flecha derecha 8"/>
          <p:cNvSpPr/>
          <p:nvPr/>
        </p:nvSpPr>
        <p:spPr>
          <a:xfrm>
            <a:off x="5692165" y="5500914"/>
            <a:ext cx="873616" cy="656027"/>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8432974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44463" y="476250"/>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líneas de actuación 2014/15   </a:t>
            </a:r>
            <a:r>
              <a:rPr lang="es-ES_tradnl" altLang="ko-KR" sz="1800" b="1" dirty="0" smtClean="0">
                <a:solidFill>
                  <a:srgbClr val="002060"/>
                </a:solidFill>
                <a:latin typeface="Verdana" pitchFamily="34" charset="0"/>
                <a:ea typeface="굴림" pitchFamily="34" charset="-127"/>
              </a:rPr>
              <a:t>(3/9)</a:t>
            </a:r>
            <a:endParaRPr lang="es-ES" sz="1800" b="1" dirty="0" smtClean="0">
              <a:solidFill>
                <a:srgbClr val="002060"/>
              </a:solidFill>
              <a:latin typeface="Verdana" pitchFamily="34" charset="0"/>
              <a:ea typeface="Verdana" pitchFamily="34" charset="0"/>
              <a:cs typeface="Verdana" pitchFamily="34" charset="0"/>
            </a:endParaRPr>
          </a:p>
        </p:txBody>
      </p:sp>
      <p:sp>
        <p:nvSpPr>
          <p:cNvPr id="11" name="Text Box 5"/>
          <p:cNvSpPr txBox="1">
            <a:spLocks noChangeArrowheads="1"/>
          </p:cNvSpPr>
          <p:nvPr/>
        </p:nvSpPr>
        <p:spPr bwMode="auto">
          <a:xfrm>
            <a:off x="496863" y="908050"/>
            <a:ext cx="8407251" cy="1631216"/>
          </a:xfrm>
          <a:prstGeom prst="rect">
            <a:avLst/>
          </a:prstGeom>
          <a:noFill/>
          <a:ln w="9525">
            <a:noFill/>
            <a:miter lim="800000"/>
            <a:headEnd/>
            <a:tailEnd/>
          </a:ln>
        </p:spPr>
        <p:txBody>
          <a:bodyPr wrap="square">
            <a:spAutoFit/>
          </a:bodyPr>
          <a:lstStyle/>
          <a:p>
            <a:pPr marL="87312" lvl="1" algn="ctr">
              <a:lnSpc>
                <a:spcPct val="100000"/>
              </a:lnSpc>
              <a:spcBef>
                <a:spcPct val="0"/>
              </a:spcBef>
              <a:buNone/>
            </a:pPr>
            <a:endParaRPr lang="es-ES" b="1" dirty="0" smtClean="0">
              <a:solidFill>
                <a:srgbClr val="7030A0"/>
              </a:solidFill>
              <a:latin typeface="Verdana" pitchFamily="34" charset="0"/>
              <a:ea typeface="Verdana" pitchFamily="34" charset="0"/>
              <a:cs typeface="Verdana" pitchFamily="34" charset="0"/>
            </a:endParaRPr>
          </a:p>
          <a:p>
            <a:pPr marL="87312" lvl="1" algn="ctr">
              <a:lnSpc>
                <a:spcPct val="100000"/>
              </a:lnSpc>
              <a:spcBef>
                <a:spcPct val="0"/>
              </a:spcBef>
              <a:buNone/>
            </a:pPr>
            <a:r>
              <a:rPr lang="es-ES" sz="2000" b="1" dirty="0" smtClean="0">
                <a:solidFill>
                  <a:srgbClr val="7030A0"/>
                </a:solidFill>
                <a:latin typeface="Verdana" pitchFamily="34" charset="0"/>
                <a:ea typeface="Verdana" pitchFamily="34" charset="0"/>
                <a:cs typeface="Verdana" pitchFamily="34" charset="0"/>
              </a:rPr>
              <a:t>III. incremento de ayudas nacionales y europeas</a:t>
            </a:r>
          </a:p>
          <a:p>
            <a:pPr marL="87312" lvl="1" algn="ctr">
              <a:lnSpc>
                <a:spcPct val="100000"/>
              </a:lnSpc>
              <a:spcBef>
                <a:spcPct val="0"/>
              </a:spcBef>
              <a:buNone/>
            </a:pPr>
            <a:endParaRPr lang="es-ES" sz="2000" b="1" dirty="0">
              <a:solidFill>
                <a:srgbClr val="7030A0"/>
              </a:solidFill>
              <a:latin typeface="Verdana" pitchFamily="34" charset="0"/>
              <a:ea typeface="Verdana" pitchFamily="34" charset="0"/>
              <a:cs typeface="Verdana" pitchFamily="34" charset="0"/>
            </a:endParaRPr>
          </a:p>
          <a:p>
            <a:pPr marL="87312" lvl="1" algn="ctr">
              <a:lnSpc>
                <a:spcPct val="100000"/>
              </a:lnSpc>
              <a:spcBef>
                <a:spcPct val="0"/>
              </a:spcBef>
              <a:buNone/>
            </a:pPr>
            <a:endParaRPr lang="es-ES" sz="2000" b="1" dirty="0" smtClean="0">
              <a:solidFill>
                <a:srgbClr val="7030A0"/>
              </a:solidFill>
              <a:latin typeface="Verdana" pitchFamily="34" charset="0"/>
              <a:ea typeface="Verdana" pitchFamily="34" charset="0"/>
              <a:cs typeface="Verdana" pitchFamily="34" charset="0"/>
            </a:endParaRPr>
          </a:p>
          <a:p>
            <a:pPr marL="544512" lvl="2">
              <a:lnSpc>
                <a:spcPct val="100000"/>
              </a:lnSpc>
              <a:spcBef>
                <a:spcPct val="0"/>
              </a:spcBef>
              <a:buNone/>
            </a:pPr>
            <a:r>
              <a:rPr lang="es-ES" sz="1600" b="1" i="1" dirty="0" smtClean="0">
                <a:solidFill>
                  <a:srgbClr val="002060"/>
                </a:solidFill>
                <a:latin typeface="Verdana" pitchFamily="34" charset="0"/>
                <a:ea typeface="Verdana" pitchFamily="34" charset="0"/>
                <a:cs typeface="Verdana" pitchFamily="34" charset="0"/>
              </a:rPr>
              <a:t>  </a:t>
            </a:r>
            <a:endParaRPr lang="es-ES" sz="1600" b="1" i="1" dirty="0">
              <a:solidFill>
                <a:srgbClr val="0070C0"/>
              </a:solidFill>
              <a:latin typeface="Verdana" pitchFamily="34" charset="0"/>
              <a:ea typeface="Verdana" pitchFamily="34" charset="0"/>
              <a:cs typeface="Verdana" pitchFamily="34" charset="0"/>
            </a:endParaRPr>
          </a:p>
        </p:txBody>
      </p:sp>
      <p:pic>
        <p:nvPicPr>
          <p:cNvPr id="2" name="Imagen 1"/>
          <p:cNvPicPr>
            <a:picLocks noChangeAspect="1"/>
          </p:cNvPicPr>
          <p:nvPr/>
        </p:nvPicPr>
        <p:blipFill>
          <a:blip r:embed="rId4" cstate="print"/>
          <a:stretch>
            <a:fillRect/>
          </a:stretch>
        </p:blipFill>
        <p:spPr>
          <a:xfrm>
            <a:off x="144463" y="4797152"/>
            <a:ext cx="8860185" cy="1846542"/>
          </a:xfrm>
          <a:prstGeom prst="rect">
            <a:avLst/>
          </a:prstGeom>
        </p:spPr>
      </p:pic>
      <p:pic>
        <p:nvPicPr>
          <p:cNvPr id="4" name="Imagen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463" y="1961875"/>
            <a:ext cx="3931307" cy="2617672"/>
          </a:xfrm>
          <a:prstGeom prst="rect">
            <a:avLst/>
          </a:prstGeom>
        </p:spPr>
      </p:pic>
      <p:sp>
        <p:nvSpPr>
          <p:cNvPr id="5" name="CuadroTexto 4"/>
          <p:cNvSpPr txBox="1"/>
          <p:nvPr/>
        </p:nvSpPr>
        <p:spPr>
          <a:xfrm>
            <a:off x="4134905" y="1918087"/>
            <a:ext cx="4769209" cy="2308324"/>
          </a:xfrm>
          <a:prstGeom prst="rect">
            <a:avLst/>
          </a:prstGeom>
          <a:noFill/>
        </p:spPr>
        <p:txBody>
          <a:bodyPr wrap="square" rtlCol="0">
            <a:spAutoFit/>
          </a:bodyPr>
          <a:lstStyle/>
          <a:p>
            <a:pPr marL="355600" lvl="1" indent="-268288">
              <a:lnSpc>
                <a:spcPct val="100000"/>
              </a:lnSpc>
              <a:spcBef>
                <a:spcPct val="0"/>
              </a:spcBef>
              <a:buFont typeface="Wingdings" pitchFamily="2" charset="2"/>
              <a:buChar char="v"/>
            </a:pPr>
            <a:endParaRPr lang="es-ES" sz="1600" b="1" dirty="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r>
              <a:rPr lang="es-ES" sz="1600" b="1" dirty="0">
                <a:solidFill>
                  <a:srgbClr val="002060"/>
                </a:solidFill>
                <a:latin typeface="Verdana" pitchFamily="34" charset="0"/>
                <a:ea typeface="Verdana" pitchFamily="34" charset="0"/>
                <a:cs typeface="Verdana" pitchFamily="34" charset="0"/>
              </a:rPr>
              <a:t>contacto y colaboración con </a:t>
            </a:r>
            <a:r>
              <a:rPr lang="es-ES" sz="1600" b="1" dirty="0" smtClean="0">
                <a:solidFill>
                  <a:srgbClr val="002060"/>
                </a:solidFill>
                <a:latin typeface="Verdana" pitchFamily="34" charset="0"/>
                <a:ea typeface="Verdana" pitchFamily="34" charset="0"/>
                <a:cs typeface="Verdana" pitchFamily="34" charset="0"/>
              </a:rPr>
              <a:t>MINECO/CDTI</a:t>
            </a:r>
            <a:endParaRPr lang="es-ES" sz="1600" i="1" dirty="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endParaRPr lang="es-ES" sz="1600" b="1" dirty="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r>
              <a:rPr lang="es-ES" sz="1600" b="1" dirty="0">
                <a:solidFill>
                  <a:srgbClr val="002060"/>
                </a:solidFill>
                <a:latin typeface="Verdana" pitchFamily="34" charset="0"/>
                <a:ea typeface="Verdana" pitchFamily="34" charset="0"/>
                <a:cs typeface="Verdana" pitchFamily="34" charset="0"/>
              </a:rPr>
              <a:t>contacto y colaboración con la CE</a:t>
            </a:r>
            <a:endParaRPr lang="es-ES" sz="1600" i="1" dirty="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endParaRPr lang="es-ES" sz="1600" b="1" dirty="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r>
              <a:rPr lang="es-ES" sz="1600" b="1" dirty="0">
                <a:solidFill>
                  <a:srgbClr val="002060"/>
                </a:solidFill>
                <a:latin typeface="Verdana" pitchFamily="34" charset="0"/>
                <a:ea typeface="Verdana" pitchFamily="34" charset="0"/>
                <a:cs typeface="Verdana" pitchFamily="34" charset="0"/>
              </a:rPr>
              <a:t>contacto y colaboración con el JRC</a:t>
            </a:r>
            <a:endParaRPr lang="es-ES" dirty="0"/>
          </a:p>
        </p:txBody>
      </p:sp>
      <p:pic>
        <p:nvPicPr>
          <p:cNvPr id="6" name="Imagen 5"/>
          <p:cNvPicPr>
            <a:picLocks noChangeAspect="1"/>
          </p:cNvPicPr>
          <p:nvPr/>
        </p:nvPicPr>
        <p:blipFill>
          <a:blip r:embed="rId6" cstate="print"/>
          <a:stretch>
            <a:fillRect/>
          </a:stretch>
        </p:blipFill>
        <p:spPr>
          <a:xfrm>
            <a:off x="5004048" y="5815019"/>
            <a:ext cx="3771900" cy="828675"/>
          </a:xfrm>
          <a:prstGeom prst="rect">
            <a:avLst/>
          </a:prstGeom>
        </p:spPr>
      </p:pic>
    </p:spTree>
    <p:extLst>
      <p:ext uri="{BB962C8B-B14F-4D97-AF65-F5344CB8AC3E}">
        <p14:creationId xmlns:p14="http://schemas.microsoft.com/office/powerpoint/2010/main" val="18250726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44463" y="476250"/>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líneas de actuación 2014/15   </a:t>
            </a:r>
            <a:r>
              <a:rPr lang="es-ES_tradnl" altLang="ko-KR" sz="1800" b="1" dirty="0" smtClean="0">
                <a:solidFill>
                  <a:srgbClr val="002060"/>
                </a:solidFill>
                <a:latin typeface="Verdana" pitchFamily="34" charset="0"/>
                <a:ea typeface="굴림" pitchFamily="34" charset="-127"/>
              </a:rPr>
              <a:t>(4/9)</a:t>
            </a:r>
            <a:endParaRPr lang="es-ES" sz="1800" b="1" dirty="0" smtClean="0">
              <a:solidFill>
                <a:srgbClr val="002060"/>
              </a:solidFill>
              <a:latin typeface="Verdana" pitchFamily="34" charset="0"/>
              <a:ea typeface="Verdana" pitchFamily="34" charset="0"/>
              <a:cs typeface="Verdana" pitchFamily="34" charset="0"/>
            </a:endParaRPr>
          </a:p>
        </p:txBody>
      </p:sp>
      <p:sp>
        <p:nvSpPr>
          <p:cNvPr id="11" name="Text Box 5"/>
          <p:cNvSpPr txBox="1">
            <a:spLocks noChangeArrowheads="1"/>
          </p:cNvSpPr>
          <p:nvPr/>
        </p:nvSpPr>
        <p:spPr bwMode="auto">
          <a:xfrm>
            <a:off x="0" y="1109662"/>
            <a:ext cx="9101138" cy="4278094"/>
          </a:xfrm>
          <a:prstGeom prst="rect">
            <a:avLst/>
          </a:prstGeom>
          <a:noFill/>
          <a:ln w="9525">
            <a:noFill/>
            <a:miter lim="800000"/>
            <a:headEnd/>
            <a:tailEnd/>
          </a:ln>
        </p:spPr>
        <p:txBody>
          <a:bodyPr wrap="square">
            <a:spAutoFit/>
          </a:bodyPr>
          <a:lstStyle/>
          <a:p>
            <a:pPr marL="87312" lvl="1" algn="ctr">
              <a:lnSpc>
                <a:spcPct val="100000"/>
              </a:lnSpc>
              <a:spcBef>
                <a:spcPct val="0"/>
              </a:spcBef>
              <a:buNone/>
            </a:pPr>
            <a:r>
              <a:rPr lang="es-ES" sz="2000" b="1" dirty="0" smtClean="0">
                <a:solidFill>
                  <a:srgbClr val="7030A0"/>
                </a:solidFill>
                <a:latin typeface="Verdana" pitchFamily="34" charset="0"/>
                <a:ea typeface="Verdana" pitchFamily="34" charset="0"/>
                <a:cs typeface="Verdana" pitchFamily="34" charset="0"/>
              </a:rPr>
              <a:t>IV. incremento de las relaciones institucionales y</a:t>
            </a:r>
          </a:p>
          <a:p>
            <a:pPr marL="87312" lvl="1" algn="ctr">
              <a:lnSpc>
                <a:spcPct val="100000"/>
              </a:lnSpc>
              <a:spcBef>
                <a:spcPct val="0"/>
              </a:spcBef>
              <a:buNone/>
            </a:pPr>
            <a:r>
              <a:rPr lang="es-ES" sz="2000" b="1" dirty="0" smtClean="0">
                <a:solidFill>
                  <a:srgbClr val="7030A0"/>
                </a:solidFill>
                <a:latin typeface="Verdana" pitchFamily="34" charset="0"/>
                <a:ea typeface="Verdana" pitchFamily="34" charset="0"/>
                <a:cs typeface="Verdana" pitchFamily="34" charset="0"/>
              </a:rPr>
              <a:t>de la visibilidad y difusión de CEIDEN</a:t>
            </a:r>
          </a:p>
          <a:p>
            <a:pPr marL="87312" lvl="1" algn="ctr">
              <a:lnSpc>
                <a:spcPct val="100000"/>
              </a:lnSpc>
              <a:spcBef>
                <a:spcPct val="0"/>
              </a:spcBef>
              <a:buNone/>
            </a:pPr>
            <a:endParaRPr lang="es-ES" dirty="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ü"/>
            </a:pPr>
            <a:r>
              <a:rPr lang="es-ES" sz="1600" b="1" dirty="0" smtClean="0">
                <a:solidFill>
                  <a:srgbClr val="002060"/>
                </a:solidFill>
                <a:latin typeface="Verdana" pitchFamily="34" charset="0"/>
                <a:ea typeface="Verdana" pitchFamily="34" charset="0"/>
                <a:cs typeface="Verdana" pitchFamily="34" charset="0"/>
              </a:rPr>
              <a:t>relaciones a nivel nacional (1), europeo (2), iberoamericano (3) e internacional (4 y 5)</a:t>
            </a:r>
          </a:p>
          <a:p>
            <a:pPr marL="830262" lvl="2" indent="-285750">
              <a:lnSpc>
                <a:spcPct val="100000"/>
              </a:lnSpc>
              <a:spcBef>
                <a:spcPct val="0"/>
              </a:spcBef>
              <a:buFont typeface="Wingdings" panose="05000000000000000000" pitchFamily="2" charset="2"/>
              <a:buChar char="ü"/>
            </a:pPr>
            <a:endParaRPr lang="es-ES" sz="800" b="1" dirty="0">
              <a:solidFill>
                <a:srgbClr val="002060"/>
              </a:solidFill>
              <a:latin typeface="Verdana" pitchFamily="34" charset="0"/>
              <a:ea typeface="Verdana" pitchFamily="34" charset="0"/>
              <a:cs typeface="Verdana" pitchFamily="34" charset="0"/>
            </a:endParaRPr>
          </a:p>
          <a:p>
            <a:pPr marL="1344612" lvl="3" indent="-342900">
              <a:lnSpc>
                <a:spcPct val="100000"/>
              </a:lnSpc>
              <a:spcBef>
                <a:spcPct val="0"/>
              </a:spcBef>
              <a:buFont typeface="+mj-lt"/>
              <a:buAutoNum type="arabicParenR"/>
            </a:pPr>
            <a:r>
              <a:rPr lang="es-ES" sz="1400" b="1" dirty="0" smtClean="0">
                <a:solidFill>
                  <a:srgbClr val="002060"/>
                </a:solidFill>
                <a:latin typeface="Verdana" pitchFamily="34" charset="0"/>
                <a:ea typeface="Verdana" pitchFamily="34" charset="0"/>
                <a:cs typeface="Verdana" pitchFamily="34" charset="0"/>
              </a:rPr>
              <a:t>con la Administración, asociaciones sectoriales, otras plataformas tecnológicas, …</a:t>
            </a:r>
          </a:p>
          <a:p>
            <a:pPr marL="1344612" lvl="3" indent="-342900">
              <a:lnSpc>
                <a:spcPct val="100000"/>
              </a:lnSpc>
              <a:spcBef>
                <a:spcPct val="0"/>
              </a:spcBef>
              <a:buFont typeface="+mj-lt"/>
              <a:buAutoNum type="arabicParenR"/>
            </a:pPr>
            <a:endParaRPr lang="es-ES" sz="800" b="1" dirty="0" smtClean="0">
              <a:solidFill>
                <a:srgbClr val="002060"/>
              </a:solidFill>
              <a:latin typeface="Verdana" pitchFamily="34" charset="0"/>
              <a:ea typeface="Verdana" pitchFamily="34" charset="0"/>
              <a:cs typeface="Verdana" pitchFamily="34" charset="0"/>
            </a:endParaRPr>
          </a:p>
          <a:p>
            <a:pPr marL="1344612" lvl="3" indent="-342900">
              <a:lnSpc>
                <a:spcPct val="100000"/>
              </a:lnSpc>
              <a:spcBef>
                <a:spcPct val="0"/>
              </a:spcBef>
              <a:buFont typeface="+mj-lt"/>
              <a:buAutoNum type="arabicParenR"/>
            </a:pPr>
            <a:r>
              <a:rPr lang="es-ES" sz="1400" b="1" dirty="0" smtClean="0">
                <a:solidFill>
                  <a:srgbClr val="002060"/>
                </a:solidFill>
                <a:latin typeface="Verdana" pitchFamily="34" charset="0"/>
                <a:ea typeface="Verdana" pitchFamily="34" charset="0"/>
                <a:cs typeface="Verdana" pitchFamily="34" charset="0"/>
              </a:rPr>
              <a:t>con la CE / ENSTTI / JRC / ENEN / …</a:t>
            </a:r>
          </a:p>
          <a:p>
            <a:pPr marL="1344612" lvl="3" indent="-342900">
              <a:lnSpc>
                <a:spcPct val="100000"/>
              </a:lnSpc>
              <a:spcBef>
                <a:spcPct val="0"/>
              </a:spcBef>
              <a:buFont typeface="+mj-lt"/>
              <a:buAutoNum type="arabicParenR"/>
            </a:pPr>
            <a:endParaRPr lang="es-ES" sz="800" b="1" dirty="0" smtClean="0">
              <a:solidFill>
                <a:srgbClr val="002060"/>
              </a:solidFill>
              <a:latin typeface="Verdana" pitchFamily="34" charset="0"/>
              <a:ea typeface="Verdana" pitchFamily="34" charset="0"/>
              <a:cs typeface="Verdana" pitchFamily="34" charset="0"/>
            </a:endParaRPr>
          </a:p>
          <a:p>
            <a:pPr marL="1344612" lvl="3" indent="-342900">
              <a:lnSpc>
                <a:spcPct val="100000"/>
              </a:lnSpc>
              <a:spcBef>
                <a:spcPct val="0"/>
              </a:spcBef>
              <a:buFont typeface="+mj-lt"/>
              <a:buAutoNum type="arabicParenR"/>
            </a:pPr>
            <a:r>
              <a:rPr lang="es-ES" sz="1400" b="1" dirty="0" smtClean="0">
                <a:solidFill>
                  <a:srgbClr val="002060"/>
                </a:solidFill>
                <a:latin typeface="Verdana" pitchFamily="34" charset="0"/>
                <a:ea typeface="Verdana" pitchFamily="34" charset="0"/>
                <a:cs typeface="Verdana" pitchFamily="34" charset="0"/>
              </a:rPr>
              <a:t>Foro Iberoamericano de Reguladores / LANENT / bilaterales / … </a:t>
            </a:r>
          </a:p>
          <a:p>
            <a:pPr marL="1344612" lvl="3" indent="-342900">
              <a:lnSpc>
                <a:spcPct val="100000"/>
              </a:lnSpc>
              <a:spcBef>
                <a:spcPct val="0"/>
              </a:spcBef>
              <a:buFont typeface="+mj-lt"/>
              <a:buAutoNum type="arabicParenR"/>
            </a:pPr>
            <a:endParaRPr lang="es-ES" sz="800" b="1" dirty="0" smtClean="0">
              <a:solidFill>
                <a:srgbClr val="002060"/>
              </a:solidFill>
              <a:latin typeface="Verdana" pitchFamily="34" charset="0"/>
              <a:ea typeface="Verdana" pitchFamily="34" charset="0"/>
              <a:cs typeface="Verdana" pitchFamily="34" charset="0"/>
            </a:endParaRPr>
          </a:p>
          <a:p>
            <a:pPr marL="1344612" lvl="3" indent="-342900">
              <a:lnSpc>
                <a:spcPct val="100000"/>
              </a:lnSpc>
              <a:spcBef>
                <a:spcPct val="0"/>
              </a:spcBef>
              <a:buFont typeface="+mj-lt"/>
              <a:buAutoNum type="arabicParenR"/>
            </a:pPr>
            <a:r>
              <a:rPr lang="es-ES" sz="1400" b="1" dirty="0" smtClean="0">
                <a:solidFill>
                  <a:srgbClr val="002060"/>
                </a:solidFill>
                <a:latin typeface="Verdana" pitchFamily="34" charset="0"/>
                <a:ea typeface="Verdana" pitchFamily="34" charset="0"/>
                <a:cs typeface="Verdana" pitchFamily="34" charset="0"/>
              </a:rPr>
              <a:t>OIEA / OECD/NEA/comité CSNI / bilaterales / …</a:t>
            </a:r>
          </a:p>
          <a:p>
            <a:pPr marL="1344612" lvl="3" indent="-342900">
              <a:lnSpc>
                <a:spcPct val="100000"/>
              </a:lnSpc>
              <a:spcBef>
                <a:spcPct val="0"/>
              </a:spcBef>
              <a:buFont typeface="+mj-lt"/>
              <a:buAutoNum type="arabicParenR"/>
            </a:pPr>
            <a:endParaRPr lang="es-ES" sz="800" b="1" dirty="0" smtClean="0">
              <a:solidFill>
                <a:srgbClr val="002060"/>
              </a:solidFill>
              <a:latin typeface="Verdana" pitchFamily="34" charset="0"/>
              <a:ea typeface="Verdana" pitchFamily="34" charset="0"/>
              <a:cs typeface="Verdana" pitchFamily="34" charset="0"/>
            </a:endParaRPr>
          </a:p>
          <a:p>
            <a:pPr marL="1344612" lvl="3" indent="-342900">
              <a:lnSpc>
                <a:spcPct val="100000"/>
              </a:lnSpc>
              <a:spcBef>
                <a:spcPct val="0"/>
              </a:spcBef>
              <a:buFont typeface="+mj-lt"/>
              <a:buAutoNum type="arabicParenR"/>
            </a:pPr>
            <a:r>
              <a:rPr lang="es-ES" sz="1400" b="1" dirty="0" smtClean="0">
                <a:solidFill>
                  <a:srgbClr val="002060"/>
                </a:solidFill>
                <a:latin typeface="Verdana" pitchFamily="34" charset="0"/>
                <a:ea typeface="Verdana" pitchFamily="34" charset="0"/>
                <a:cs typeface="Verdana" pitchFamily="34" charset="0"/>
              </a:rPr>
              <a:t>contactos con representaciones permanentes y embajadas</a:t>
            </a:r>
          </a:p>
          <a:p>
            <a:pPr marL="1344612" lvl="3" indent="-342900">
              <a:lnSpc>
                <a:spcPct val="100000"/>
              </a:lnSpc>
              <a:spcBef>
                <a:spcPct val="0"/>
              </a:spcBef>
              <a:buFont typeface="+mj-lt"/>
              <a:buAutoNum type="arabicParenR"/>
            </a:pPr>
            <a:endParaRPr lang="es-ES" sz="1600" b="1" i="1" dirty="0" smtClean="0">
              <a:solidFill>
                <a:srgbClr val="002060"/>
              </a:solidFill>
              <a:latin typeface="Verdana" pitchFamily="34" charset="0"/>
              <a:ea typeface="Verdana" pitchFamily="34" charset="0"/>
              <a:cs typeface="Verdana" pitchFamily="34" charset="0"/>
            </a:endParaRPr>
          </a:p>
          <a:p>
            <a:pPr marL="887412" lvl="2" indent="-342900">
              <a:lnSpc>
                <a:spcPct val="100000"/>
              </a:lnSpc>
              <a:spcBef>
                <a:spcPct val="0"/>
              </a:spcBef>
              <a:buFont typeface="Wingdings" panose="05000000000000000000" pitchFamily="2" charset="2"/>
              <a:buChar char="ü"/>
            </a:pPr>
            <a:endParaRPr lang="es-ES" sz="1800" dirty="0">
              <a:solidFill>
                <a:srgbClr val="002060"/>
              </a:solidFill>
              <a:latin typeface="Verdana" pitchFamily="34" charset="0"/>
              <a:ea typeface="Verdana" pitchFamily="34" charset="0"/>
              <a:cs typeface="Verdana" pitchFamily="34" charset="0"/>
            </a:endParaRPr>
          </a:p>
          <a:p>
            <a:pPr marL="1001712" lvl="3">
              <a:lnSpc>
                <a:spcPct val="100000"/>
              </a:lnSpc>
              <a:spcBef>
                <a:spcPct val="0"/>
              </a:spcBef>
              <a:buNone/>
            </a:pPr>
            <a:r>
              <a:rPr lang="es-ES" sz="1800" b="1" i="1" dirty="0" smtClean="0">
                <a:solidFill>
                  <a:srgbClr val="002060"/>
                </a:solidFill>
                <a:latin typeface="Verdana" pitchFamily="34" charset="0"/>
                <a:ea typeface="Verdana" pitchFamily="34" charset="0"/>
                <a:cs typeface="Verdana" pitchFamily="34" charset="0"/>
              </a:rPr>
              <a:t>  </a:t>
            </a:r>
            <a:endParaRPr lang="es-ES" sz="1600" b="1" i="1" dirty="0">
              <a:solidFill>
                <a:srgbClr val="0070C0"/>
              </a:solidFill>
              <a:latin typeface="Verdana" pitchFamily="34" charset="0"/>
              <a:ea typeface="Verdana" pitchFamily="34" charset="0"/>
              <a:cs typeface="Verdana" pitchFamily="34" charset="0"/>
            </a:endParaRPr>
          </a:p>
        </p:txBody>
      </p:sp>
      <p:pic>
        <p:nvPicPr>
          <p:cNvPr id="6" name="Picture 4" descr="20150128_131106_resized"/>
          <p:cNvPicPr>
            <a:picLocks noChangeAspect="1" noChangeArrowheads="1"/>
          </p:cNvPicPr>
          <p:nvPr/>
        </p:nvPicPr>
        <p:blipFill>
          <a:blip r:embed="rId4" cstate="print"/>
          <a:srcRect/>
          <a:stretch>
            <a:fillRect/>
          </a:stretch>
        </p:blipFill>
        <p:spPr bwMode="auto">
          <a:xfrm>
            <a:off x="111349" y="4984867"/>
            <a:ext cx="2834555" cy="1728192"/>
          </a:xfrm>
          <a:prstGeom prst="rect">
            <a:avLst/>
          </a:prstGeom>
          <a:noFill/>
        </p:spPr>
      </p:pic>
      <p:pic>
        <p:nvPicPr>
          <p:cNvPr id="7" name="Picture 2" descr="CeidenCSN"/>
          <p:cNvPicPr>
            <a:picLocks noChangeAspect="1" noChangeArrowheads="1"/>
          </p:cNvPicPr>
          <p:nvPr/>
        </p:nvPicPr>
        <p:blipFill>
          <a:blip r:embed="rId5" cstate="print"/>
          <a:srcRect/>
          <a:stretch>
            <a:fillRect/>
          </a:stretch>
        </p:blipFill>
        <p:spPr bwMode="auto">
          <a:xfrm>
            <a:off x="6158831" y="4756447"/>
            <a:ext cx="2736303" cy="1768897"/>
          </a:xfrm>
          <a:prstGeom prst="rect">
            <a:avLst/>
          </a:prstGeom>
          <a:noFill/>
        </p:spPr>
      </p:pic>
      <p:pic>
        <p:nvPicPr>
          <p:cNvPr id="3" name="Imagen 2"/>
          <p:cNvPicPr>
            <a:picLocks noChangeAspect="1"/>
          </p:cNvPicPr>
          <p:nvPr/>
        </p:nvPicPr>
        <p:blipFill>
          <a:blip r:embed="rId6" cstate="print"/>
          <a:stretch>
            <a:fillRect/>
          </a:stretch>
        </p:blipFill>
        <p:spPr>
          <a:xfrm>
            <a:off x="3252205" y="4725144"/>
            <a:ext cx="2600325" cy="1828800"/>
          </a:xfrm>
          <a:prstGeom prst="rect">
            <a:avLst/>
          </a:prstGeom>
        </p:spPr>
      </p:pic>
    </p:spTree>
    <p:extLst>
      <p:ext uri="{BB962C8B-B14F-4D97-AF65-F5344CB8AC3E}">
        <p14:creationId xmlns:p14="http://schemas.microsoft.com/office/powerpoint/2010/main" val="27080761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981075"/>
            <a:ext cx="9144000" cy="587692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44463" y="476250"/>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líneas de actuación 2014/15   </a:t>
            </a:r>
            <a:r>
              <a:rPr lang="es-ES_tradnl" altLang="ko-KR" sz="1800" b="1" dirty="0" smtClean="0">
                <a:solidFill>
                  <a:srgbClr val="002060"/>
                </a:solidFill>
                <a:latin typeface="Verdana" pitchFamily="34" charset="0"/>
                <a:ea typeface="굴림" pitchFamily="34" charset="-127"/>
              </a:rPr>
              <a:t>(5/9)</a:t>
            </a:r>
            <a:endParaRPr lang="es-ES" sz="1800" b="1" dirty="0" smtClean="0">
              <a:solidFill>
                <a:srgbClr val="002060"/>
              </a:solidFill>
              <a:latin typeface="Verdana" pitchFamily="34" charset="0"/>
              <a:ea typeface="Verdana" pitchFamily="34" charset="0"/>
              <a:cs typeface="Verdana" pitchFamily="34" charset="0"/>
            </a:endParaRPr>
          </a:p>
        </p:txBody>
      </p:sp>
      <p:sp>
        <p:nvSpPr>
          <p:cNvPr id="14" name="Freeform 296"/>
          <p:cNvSpPr>
            <a:spLocks/>
          </p:cNvSpPr>
          <p:nvPr/>
        </p:nvSpPr>
        <p:spPr bwMode="auto">
          <a:xfrm>
            <a:off x="6296626" y="4363240"/>
            <a:ext cx="756046" cy="858626"/>
          </a:xfrm>
          <a:custGeom>
            <a:avLst/>
            <a:gdLst>
              <a:gd name="T0" fmla="*/ 43475790 w 10736"/>
              <a:gd name="T1" fmla="*/ 36857519 h 10000"/>
              <a:gd name="T2" fmla="*/ 44151285 w 10736"/>
              <a:gd name="T3" fmla="*/ 41259517 h 10000"/>
              <a:gd name="T4" fmla="*/ 49670740 w 10736"/>
              <a:gd name="T5" fmla="*/ 32122440 h 10000"/>
              <a:gd name="T6" fmla="*/ 49009121 w 10736"/>
              <a:gd name="T7" fmla="*/ 26808391 h 10000"/>
              <a:gd name="T8" fmla="*/ 46520040 w 10736"/>
              <a:gd name="T9" fmla="*/ 22128796 h 10000"/>
              <a:gd name="T10" fmla="*/ 41986042 w 10736"/>
              <a:gd name="T11" fmla="*/ 20145902 h 10000"/>
              <a:gd name="T12" fmla="*/ 40681305 w 10736"/>
              <a:gd name="T13" fmla="*/ 25642433 h 10000"/>
              <a:gd name="T14" fmla="*/ 40121510 w 10736"/>
              <a:gd name="T15" fmla="*/ 29092660 h 10000"/>
              <a:gd name="T16" fmla="*/ 36406391 w 10736"/>
              <a:gd name="T17" fmla="*/ 27974260 h 10000"/>
              <a:gd name="T18" fmla="*/ 35693894 w 10736"/>
              <a:gd name="T19" fmla="*/ 24666883 h 10000"/>
              <a:gd name="T20" fmla="*/ 32529318 w 10736"/>
              <a:gd name="T21" fmla="*/ 24999963 h 10000"/>
              <a:gd name="T22" fmla="*/ 30461274 w 10736"/>
              <a:gd name="T23" fmla="*/ 27506345 h 10000"/>
              <a:gd name="T24" fmla="*/ 24784492 w 10736"/>
              <a:gd name="T25" fmla="*/ 25832841 h 10000"/>
              <a:gd name="T26" fmla="*/ 21166503 w 10736"/>
              <a:gd name="T27" fmla="*/ 16671985 h 10000"/>
              <a:gd name="T28" fmla="*/ 17553140 w 10736"/>
              <a:gd name="T29" fmla="*/ 11667148 h 10000"/>
              <a:gd name="T30" fmla="*/ 18385962 w 10736"/>
              <a:gd name="T31" fmla="*/ 7090773 h 10000"/>
              <a:gd name="T32" fmla="*/ 19616626 w 10736"/>
              <a:gd name="T33" fmla="*/ 0 h 10000"/>
              <a:gd name="T34" fmla="*/ 14458011 w 10736"/>
              <a:gd name="T35" fmla="*/ 0 h 10000"/>
              <a:gd name="T36" fmla="*/ 15489721 w 10736"/>
              <a:gd name="T37" fmla="*/ 1665578 h 10000"/>
              <a:gd name="T38" fmla="*/ 9808313 w 10736"/>
              <a:gd name="T39" fmla="*/ 7503204 h 10000"/>
              <a:gd name="T40" fmla="*/ 10326480 w 10736"/>
              <a:gd name="T41" fmla="*/ 13332815 h 10000"/>
              <a:gd name="T42" fmla="*/ 6194950 w 10736"/>
              <a:gd name="T43" fmla="*/ 24167174 h 10000"/>
              <a:gd name="T44" fmla="*/ 2576961 w 10736"/>
              <a:gd name="T45" fmla="*/ 26673556 h 10000"/>
              <a:gd name="T46" fmla="*/ 5163240 w 10736"/>
              <a:gd name="T47" fmla="*/ 33335956 h 10000"/>
              <a:gd name="T48" fmla="*/ 1031709 w 10736"/>
              <a:gd name="T49" fmla="*/ 35834411 h 10000"/>
              <a:gd name="T50" fmla="*/ 2063419 w 10736"/>
              <a:gd name="T51" fmla="*/ 40839160 h 10000"/>
              <a:gd name="T52" fmla="*/ 6708492 w 10736"/>
              <a:gd name="T53" fmla="*/ 40839160 h 10000"/>
              <a:gd name="T54" fmla="*/ 9294771 w 10736"/>
              <a:gd name="T55" fmla="*/ 63483517 h 10000"/>
              <a:gd name="T56" fmla="*/ 13421677 w 10736"/>
              <a:gd name="T57" fmla="*/ 75150665 h 10000"/>
              <a:gd name="T58" fmla="*/ 16521430 w 10736"/>
              <a:gd name="T59" fmla="*/ 76816243 h 10000"/>
              <a:gd name="T60" fmla="*/ 19098459 w 10736"/>
              <a:gd name="T61" fmla="*/ 69313128 h 10000"/>
              <a:gd name="T62" fmla="*/ 20134794 w 10736"/>
              <a:gd name="T63" fmla="*/ 58343934 h 10000"/>
              <a:gd name="T64" fmla="*/ 27366078 w 10736"/>
              <a:gd name="T65" fmla="*/ 49175152 h 10000"/>
              <a:gd name="T66" fmla="*/ 33200188 w 10736"/>
              <a:gd name="T67" fmla="*/ 42433401 h 10000"/>
              <a:gd name="T68" fmla="*/ 36369388 w 10736"/>
              <a:gd name="T69" fmla="*/ 36357899 h 10000"/>
              <a:gd name="T70" fmla="*/ 37414974 w 10736"/>
              <a:gd name="T71" fmla="*/ 33589773 h 10000"/>
              <a:gd name="T72" fmla="*/ 40639678 w 10736"/>
              <a:gd name="T73" fmla="*/ 35469537 h 100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736" h="10000">
                <a:moveTo>
                  <a:pt x="8784" y="4472"/>
                </a:moveTo>
                <a:cubicBezTo>
                  <a:pt x="8948" y="4542"/>
                  <a:pt x="9262" y="4499"/>
                  <a:pt x="9397" y="4647"/>
                </a:cubicBezTo>
                <a:cubicBezTo>
                  <a:pt x="9282" y="4891"/>
                  <a:pt x="9246" y="4846"/>
                  <a:pt x="9150" y="5059"/>
                </a:cubicBezTo>
                <a:cubicBezTo>
                  <a:pt x="9278" y="5100"/>
                  <a:pt x="9553" y="5244"/>
                  <a:pt x="9543" y="5202"/>
                </a:cubicBezTo>
                <a:cubicBezTo>
                  <a:pt x="9555" y="5140"/>
                  <a:pt x="9941" y="4675"/>
                  <a:pt x="9949" y="4570"/>
                </a:cubicBezTo>
                <a:cubicBezTo>
                  <a:pt x="10062" y="4506"/>
                  <a:pt x="10576" y="4087"/>
                  <a:pt x="10736" y="4050"/>
                </a:cubicBezTo>
                <a:lnTo>
                  <a:pt x="10429" y="3991"/>
                </a:lnTo>
                <a:cubicBezTo>
                  <a:pt x="10556" y="3858"/>
                  <a:pt x="10557" y="3689"/>
                  <a:pt x="10593" y="3380"/>
                </a:cubicBezTo>
                <a:cubicBezTo>
                  <a:pt x="10678" y="3109"/>
                  <a:pt x="10563" y="3146"/>
                  <a:pt x="10508" y="3001"/>
                </a:cubicBezTo>
                <a:cubicBezTo>
                  <a:pt x="10453" y="2856"/>
                  <a:pt x="10430" y="2809"/>
                  <a:pt x="10055" y="2790"/>
                </a:cubicBezTo>
                <a:cubicBezTo>
                  <a:pt x="9757" y="2713"/>
                  <a:pt x="9789" y="2667"/>
                  <a:pt x="9600" y="2544"/>
                </a:cubicBezTo>
                <a:lnTo>
                  <a:pt x="9075" y="2540"/>
                </a:lnTo>
                <a:cubicBezTo>
                  <a:pt x="8904" y="2631"/>
                  <a:pt x="8281" y="3056"/>
                  <a:pt x="8247" y="3163"/>
                </a:cubicBezTo>
                <a:cubicBezTo>
                  <a:pt x="8213" y="3270"/>
                  <a:pt x="8677" y="3148"/>
                  <a:pt x="8793" y="3233"/>
                </a:cubicBezTo>
                <a:cubicBezTo>
                  <a:pt x="8909" y="3318"/>
                  <a:pt x="9054" y="3526"/>
                  <a:pt x="9034" y="3598"/>
                </a:cubicBezTo>
                <a:lnTo>
                  <a:pt x="8672" y="3668"/>
                </a:lnTo>
                <a:lnTo>
                  <a:pt x="8472" y="3566"/>
                </a:lnTo>
                <a:cubicBezTo>
                  <a:pt x="8338" y="3543"/>
                  <a:pt x="7904" y="3596"/>
                  <a:pt x="7869" y="3527"/>
                </a:cubicBezTo>
                <a:lnTo>
                  <a:pt x="8262" y="3149"/>
                </a:lnTo>
                <a:lnTo>
                  <a:pt x="7715" y="3110"/>
                </a:lnTo>
                <a:lnTo>
                  <a:pt x="7254" y="3152"/>
                </a:lnTo>
                <a:lnTo>
                  <a:pt x="7031" y="3152"/>
                </a:lnTo>
                <a:lnTo>
                  <a:pt x="6808" y="3468"/>
                </a:lnTo>
                <a:lnTo>
                  <a:pt x="6584" y="3468"/>
                </a:lnTo>
                <a:lnTo>
                  <a:pt x="6138" y="3363"/>
                </a:lnTo>
                <a:lnTo>
                  <a:pt x="5357" y="3257"/>
                </a:lnTo>
                <a:lnTo>
                  <a:pt x="4240" y="2732"/>
                </a:lnTo>
                <a:lnTo>
                  <a:pt x="4575" y="2102"/>
                </a:lnTo>
                <a:lnTo>
                  <a:pt x="4017" y="1891"/>
                </a:lnTo>
                <a:lnTo>
                  <a:pt x="3794" y="1471"/>
                </a:lnTo>
                <a:lnTo>
                  <a:pt x="4017" y="1156"/>
                </a:lnTo>
                <a:cubicBezTo>
                  <a:pt x="3980" y="1051"/>
                  <a:pt x="4011" y="999"/>
                  <a:pt x="3974" y="894"/>
                </a:cubicBezTo>
                <a:lnTo>
                  <a:pt x="4233" y="601"/>
                </a:lnTo>
                <a:cubicBezTo>
                  <a:pt x="4235" y="401"/>
                  <a:pt x="4238" y="200"/>
                  <a:pt x="4240" y="0"/>
                </a:cubicBezTo>
                <a:lnTo>
                  <a:pt x="3571" y="0"/>
                </a:lnTo>
                <a:lnTo>
                  <a:pt x="3125" y="0"/>
                </a:lnTo>
                <a:lnTo>
                  <a:pt x="3236" y="105"/>
                </a:lnTo>
                <a:lnTo>
                  <a:pt x="3348" y="210"/>
                </a:lnTo>
                <a:lnTo>
                  <a:pt x="2120" y="420"/>
                </a:lnTo>
                <a:lnTo>
                  <a:pt x="2120" y="946"/>
                </a:lnTo>
                <a:lnTo>
                  <a:pt x="2455" y="1156"/>
                </a:lnTo>
                <a:cubicBezTo>
                  <a:pt x="2381" y="1331"/>
                  <a:pt x="2306" y="1506"/>
                  <a:pt x="2232" y="1681"/>
                </a:cubicBezTo>
                <a:lnTo>
                  <a:pt x="2009" y="2102"/>
                </a:lnTo>
                <a:lnTo>
                  <a:pt x="1339" y="3047"/>
                </a:lnTo>
                <a:lnTo>
                  <a:pt x="893" y="3047"/>
                </a:lnTo>
                <a:lnTo>
                  <a:pt x="557" y="3363"/>
                </a:lnTo>
                <a:lnTo>
                  <a:pt x="781" y="3783"/>
                </a:lnTo>
                <a:lnTo>
                  <a:pt x="1116" y="4203"/>
                </a:lnTo>
                <a:lnTo>
                  <a:pt x="670" y="4413"/>
                </a:lnTo>
                <a:lnTo>
                  <a:pt x="223" y="4518"/>
                </a:lnTo>
                <a:lnTo>
                  <a:pt x="0" y="4623"/>
                </a:lnTo>
                <a:lnTo>
                  <a:pt x="446" y="5149"/>
                </a:lnTo>
                <a:lnTo>
                  <a:pt x="781" y="5569"/>
                </a:lnTo>
                <a:lnTo>
                  <a:pt x="1450" y="5149"/>
                </a:lnTo>
                <a:cubicBezTo>
                  <a:pt x="1524" y="5814"/>
                  <a:pt x="1599" y="6480"/>
                  <a:pt x="1673" y="7145"/>
                </a:cubicBezTo>
                <a:lnTo>
                  <a:pt x="2009" y="8004"/>
                </a:lnTo>
                <a:lnTo>
                  <a:pt x="2566" y="8949"/>
                </a:lnTo>
                <a:lnTo>
                  <a:pt x="2901" y="9475"/>
                </a:lnTo>
                <a:lnTo>
                  <a:pt x="3236" y="10000"/>
                </a:lnTo>
                <a:lnTo>
                  <a:pt x="3571" y="9685"/>
                </a:lnTo>
                <a:lnTo>
                  <a:pt x="4017" y="9159"/>
                </a:lnTo>
                <a:lnTo>
                  <a:pt x="4128" y="8739"/>
                </a:lnTo>
                <a:cubicBezTo>
                  <a:pt x="4165" y="8494"/>
                  <a:pt x="4203" y="8249"/>
                  <a:pt x="4240" y="8004"/>
                </a:cubicBezTo>
                <a:cubicBezTo>
                  <a:pt x="4277" y="7788"/>
                  <a:pt x="4315" y="7572"/>
                  <a:pt x="4352" y="7356"/>
                </a:cubicBezTo>
                <a:lnTo>
                  <a:pt x="5133" y="6725"/>
                </a:lnTo>
                <a:lnTo>
                  <a:pt x="5915" y="6200"/>
                </a:lnTo>
                <a:lnTo>
                  <a:pt x="6639" y="5875"/>
                </a:lnTo>
                <a:cubicBezTo>
                  <a:pt x="6658" y="5668"/>
                  <a:pt x="7156" y="5557"/>
                  <a:pt x="7176" y="5350"/>
                </a:cubicBezTo>
                <a:cubicBezTo>
                  <a:pt x="7217" y="5258"/>
                  <a:pt x="8021" y="5398"/>
                  <a:pt x="8062" y="5306"/>
                </a:cubicBezTo>
                <a:cubicBezTo>
                  <a:pt x="7988" y="5026"/>
                  <a:pt x="7935" y="4864"/>
                  <a:pt x="7861" y="4584"/>
                </a:cubicBezTo>
                <a:cubicBezTo>
                  <a:pt x="7833" y="4487"/>
                  <a:pt x="7982" y="4490"/>
                  <a:pt x="7954" y="4393"/>
                </a:cubicBezTo>
                <a:cubicBezTo>
                  <a:pt x="7982" y="4385"/>
                  <a:pt x="8059" y="4243"/>
                  <a:pt x="8087" y="4235"/>
                </a:cubicBezTo>
                <a:cubicBezTo>
                  <a:pt x="8120" y="4206"/>
                  <a:pt x="8344" y="4234"/>
                  <a:pt x="8411" y="4228"/>
                </a:cubicBezTo>
                <a:cubicBezTo>
                  <a:pt x="8478" y="4222"/>
                  <a:pt x="8620" y="4402"/>
                  <a:pt x="8784" y="4472"/>
                </a:cubicBez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5" name="Freeform 446"/>
          <p:cNvSpPr>
            <a:spLocks/>
          </p:cNvSpPr>
          <p:nvPr/>
        </p:nvSpPr>
        <p:spPr bwMode="auto">
          <a:xfrm>
            <a:off x="7095405" y="4860662"/>
            <a:ext cx="230101" cy="385693"/>
          </a:xfrm>
          <a:custGeom>
            <a:avLst/>
            <a:gdLst>
              <a:gd name="T0" fmla="*/ 2147483646 w 107"/>
              <a:gd name="T1" fmla="*/ 2147483646 h 190"/>
              <a:gd name="T2" fmla="*/ 0 w 107"/>
              <a:gd name="T3" fmla="*/ 2147483646 h 190"/>
              <a:gd name="T4" fmla="*/ 2147483646 w 107"/>
              <a:gd name="T5" fmla="*/ 2147483646 h 190"/>
              <a:gd name="T6" fmla="*/ 2147483646 w 107"/>
              <a:gd name="T7" fmla="*/ 2147483646 h 190"/>
              <a:gd name="T8" fmla="*/ 2147483646 w 107"/>
              <a:gd name="T9" fmla="*/ 2147483646 h 190"/>
              <a:gd name="T10" fmla="*/ 2147483646 w 107"/>
              <a:gd name="T11" fmla="*/ 2147483646 h 190"/>
              <a:gd name="T12" fmla="*/ 2147483646 w 107"/>
              <a:gd name="T13" fmla="*/ 2147483646 h 190"/>
              <a:gd name="T14" fmla="*/ 2147483646 w 107"/>
              <a:gd name="T15" fmla="*/ 2147483646 h 190"/>
              <a:gd name="T16" fmla="*/ 2147483646 w 107"/>
              <a:gd name="T17" fmla="*/ 2147483646 h 190"/>
              <a:gd name="T18" fmla="*/ 2147483646 w 107"/>
              <a:gd name="T19" fmla="*/ 2147483646 h 190"/>
              <a:gd name="T20" fmla="*/ 2147483646 w 107"/>
              <a:gd name="T21" fmla="*/ 2147483646 h 190"/>
              <a:gd name="T22" fmla="*/ 2147483646 w 107"/>
              <a:gd name="T23" fmla="*/ 2147483646 h 190"/>
              <a:gd name="T24" fmla="*/ 2147483646 w 107"/>
              <a:gd name="T25" fmla="*/ 2147483646 h 190"/>
              <a:gd name="T26" fmla="*/ 2147483646 w 107"/>
              <a:gd name="T27" fmla="*/ 2147483646 h 190"/>
              <a:gd name="T28" fmla="*/ 2147483646 w 107"/>
              <a:gd name="T29" fmla="*/ 2147483646 h 190"/>
              <a:gd name="T30" fmla="*/ 2147483646 w 107"/>
              <a:gd name="T31" fmla="*/ 2147483646 h 190"/>
              <a:gd name="T32" fmla="*/ 2147483646 w 107"/>
              <a:gd name="T33" fmla="*/ 2147483646 h 190"/>
              <a:gd name="T34" fmla="*/ 2147483646 w 107"/>
              <a:gd name="T35" fmla="*/ 2147483646 h 190"/>
              <a:gd name="T36" fmla="*/ 2147483646 w 107"/>
              <a:gd name="T37" fmla="*/ 2147483646 h 190"/>
              <a:gd name="T38" fmla="*/ 2147483646 w 107"/>
              <a:gd name="T39" fmla="*/ 2147483646 h 190"/>
              <a:gd name="T40" fmla="*/ 2147483646 w 107"/>
              <a:gd name="T41" fmla="*/ 2147483646 h 190"/>
              <a:gd name="T42" fmla="*/ 2147483646 w 107"/>
              <a:gd name="T43" fmla="*/ 2147483646 h 190"/>
              <a:gd name="T44" fmla="*/ 2147483646 w 107"/>
              <a:gd name="T45" fmla="*/ 2147483646 h 190"/>
              <a:gd name="T46" fmla="*/ 2147483646 w 107"/>
              <a:gd name="T47" fmla="*/ 2147483646 h 190"/>
              <a:gd name="T48" fmla="*/ 2147483646 w 107"/>
              <a:gd name="T49" fmla="*/ 2147483646 h 190"/>
              <a:gd name="T50" fmla="*/ 2147483646 w 107"/>
              <a:gd name="T51" fmla="*/ 2147483646 h 190"/>
              <a:gd name="T52" fmla="*/ 2147483646 w 107"/>
              <a:gd name="T53" fmla="*/ 2147483646 h 190"/>
              <a:gd name="T54" fmla="*/ 2147483646 w 107"/>
              <a:gd name="T55" fmla="*/ 2147483646 h 190"/>
              <a:gd name="T56" fmla="*/ 2147483646 w 107"/>
              <a:gd name="T57" fmla="*/ 2147483646 h 190"/>
              <a:gd name="T58" fmla="*/ 2147483646 w 107"/>
              <a:gd name="T59" fmla="*/ 0 h 190"/>
              <a:gd name="T60" fmla="*/ 2147483646 w 107"/>
              <a:gd name="T61" fmla="*/ 2147483646 h 19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7" h="190">
                <a:moveTo>
                  <a:pt x="7" y="9"/>
                </a:moveTo>
                <a:lnTo>
                  <a:pt x="0" y="23"/>
                </a:lnTo>
                <a:lnTo>
                  <a:pt x="15" y="47"/>
                </a:lnTo>
                <a:lnTo>
                  <a:pt x="15" y="60"/>
                </a:lnTo>
                <a:lnTo>
                  <a:pt x="22" y="78"/>
                </a:lnTo>
                <a:lnTo>
                  <a:pt x="19" y="93"/>
                </a:lnTo>
                <a:lnTo>
                  <a:pt x="23" y="110"/>
                </a:lnTo>
                <a:lnTo>
                  <a:pt x="26" y="118"/>
                </a:lnTo>
                <a:lnTo>
                  <a:pt x="19" y="126"/>
                </a:lnTo>
                <a:lnTo>
                  <a:pt x="13" y="159"/>
                </a:lnTo>
                <a:lnTo>
                  <a:pt x="33" y="182"/>
                </a:lnTo>
                <a:lnTo>
                  <a:pt x="34" y="178"/>
                </a:lnTo>
                <a:lnTo>
                  <a:pt x="46" y="185"/>
                </a:lnTo>
                <a:lnTo>
                  <a:pt x="46" y="190"/>
                </a:lnTo>
                <a:lnTo>
                  <a:pt x="56" y="188"/>
                </a:lnTo>
                <a:lnTo>
                  <a:pt x="59" y="184"/>
                </a:lnTo>
                <a:lnTo>
                  <a:pt x="43" y="174"/>
                </a:lnTo>
                <a:lnTo>
                  <a:pt x="27" y="149"/>
                </a:lnTo>
                <a:lnTo>
                  <a:pt x="19" y="138"/>
                </a:lnTo>
                <a:lnTo>
                  <a:pt x="32" y="113"/>
                </a:lnTo>
                <a:lnTo>
                  <a:pt x="57" y="108"/>
                </a:lnTo>
                <a:lnTo>
                  <a:pt x="70" y="119"/>
                </a:lnTo>
                <a:lnTo>
                  <a:pt x="63" y="97"/>
                </a:lnTo>
                <a:lnTo>
                  <a:pt x="72" y="87"/>
                </a:lnTo>
                <a:lnTo>
                  <a:pt x="101" y="87"/>
                </a:lnTo>
                <a:lnTo>
                  <a:pt x="107" y="73"/>
                </a:lnTo>
                <a:lnTo>
                  <a:pt x="95" y="50"/>
                </a:lnTo>
                <a:lnTo>
                  <a:pt x="85" y="37"/>
                </a:lnTo>
                <a:lnTo>
                  <a:pt x="48" y="27"/>
                </a:lnTo>
                <a:lnTo>
                  <a:pt x="36" y="0"/>
                </a:lnTo>
                <a:lnTo>
                  <a:pt x="7" y="9"/>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6" name="Freeform 258"/>
          <p:cNvSpPr>
            <a:spLocks/>
          </p:cNvSpPr>
          <p:nvPr/>
        </p:nvSpPr>
        <p:spPr bwMode="auto">
          <a:xfrm>
            <a:off x="5844642" y="2463856"/>
            <a:ext cx="451984" cy="537214"/>
          </a:xfrm>
          <a:custGeom>
            <a:avLst/>
            <a:gdLst>
              <a:gd name="T0" fmla="*/ 2147483646 w 336"/>
              <a:gd name="T1" fmla="*/ 2147483646 h 427"/>
              <a:gd name="T2" fmla="*/ 2147483646 w 336"/>
              <a:gd name="T3" fmla="*/ 2147483646 h 427"/>
              <a:gd name="T4" fmla="*/ 2147483646 w 336"/>
              <a:gd name="T5" fmla="*/ 2147483646 h 427"/>
              <a:gd name="T6" fmla="*/ 2147483646 w 336"/>
              <a:gd name="T7" fmla="*/ 2147483646 h 427"/>
              <a:gd name="T8" fmla="*/ 2147483646 w 336"/>
              <a:gd name="T9" fmla="*/ 2147483646 h 427"/>
              <a:gd name="T10" fmla="*/ 2147483646 w 336"/>
              <a:gd name="T11" fmla="*/ 2147483646 h 427"/>
              <a:gd name="T12" fmla="*/ 2147483646 w 336"/>
              <a:gd name="T13" fmla="*/ 2147483646 h 427"/>
              <a:gd name="T14" fmla="*/ 2147483646 w 336"/>
              <a:gd name="T15" fmla="*/ 2147483646 h 427"/>
              <a:gd name="T16" fmla="*/ 2147483646 w 336"/>
              <a:gd name="T17" fmla="*/ 2147483646 h 427"/>
              <a:gd name="T18" fmla="*/ 2147483646 w 336"/>
              <a:gd name="T19" fmla="*/ 2147483646 h 427"/>
              <a:gd name="T20" fmla="*/ 2147483646 w 336"/>
              <a:gd name="T21" fmla="*/ 2147483646 h 427"/>
              <a:gd name="T22" fmla="*/ 2147483646 w 336"/>
              <a:gd name="T23" fmla="*/ 0 h 427"/>
              <a:gd name="T24" fmla="*/ 2147483646 w 336"/>
              <a:gd name="T25" fmla="*/ 2147483646 h 427"/>
              <a:gd name="T26" fmla="*/ 2147483646 w 336"/>
              <a:gd name="T27" fmla="*/ 2147483646 h 427"/>
              <a:gd name="T28" fmla="*/ 2147483646 w 336"/>
              <a:gd name="T29" fmla="*/ 2147483646 h 427"/>
              <a:gd name="T30" fmla="*/ 2147483646 w 336"/>
              <a:gd name="T31" fmla="*/ 2147483646 h 427"/>
              <a:gd name="T32" fmla="*/ 2147483646 w 336"/>
              <a:gd name="T33" fmla="*/ 2147483646 h 427"/>
              <a:gd name="T34" fmla="*/ 2147483646 w 336"/>
              <a:gd name="T35" fmla="*/ 2147483646 h 427"/>
              <a:gd name="T36" fmla="*/ 2147483646 w 336"/>
              <a:gd name="T37" fmla="*/ 2147483646 h 427"/>
              <a:gd name="T38" fmla="*/ 2147483646 w 336"/>
              <a:gd name="T39" fmla="*/ 2147483646 h 427"/>
              <a:gd name="T40" fmla="*/ 2147483646 w 336"/>
              <a:gd name="T41" fmla="*/ 2147483646 h 427"/>
              <a:gd name="T42" fmla="*/ 2147483646 w 336"/>
              <a:gd name="T43" fmla="*/ 2147483646 h 427"/>
              <a:gd name="T44" fmla="*/ 2147483646 w 336"/>
              <a:gd name="T45" fmla="*/ 2147483646 h 427"/>
              <a:gd name="T46" fmla="*/ 2147483646 w 336"/>
              <a:gd name="T47" fmla="*/ 2147483646 h 427"/>
              <a:gd name="T48" fmla="*/ 2147483646 w 336"/>
              <a:gd name="T49" fmla="*/ 2147483646 h 427"/>
              <a:gd name="T50" fmla="*/ 2147483646 w 336"/>
              <a:gd name="T51" fmla="*/ 2147483646 h 427"/>
              <a:gd name="T52" fmla="*/ 2147483646 w 336"/>
              <a:gd name="T53" fmla="*/ 2147483646 h 427"/>
              <a:gd name="T54" fmla="*/ 0 w 336"/>
              <a:gd name="T55" fmla="*/ 2147483646 h 427"/>
              <a:gd name="T56" fmla="*/ 2147483646 w 336"/>
              <a:gd name="T57" fmla="*/ 2147483646 h 427"/>
              <a:gd name="T58" fmla="*/ 2147483646 w 336"/>
              <a:gd name="T59" fmla="*/ 2147483646 h 427"/>
              <a:gd name="T60" fmla="*/ 2147483646 w 336"/>
              <a:gd name="T61" fmla="*/ 2147483646 h 427"/>
              <a:gd name="T62" fmla="*/ 2147483646 w 336"/>
              <a:gd name="T63" fmla="*/ 2147483646 h 427"/>
              <a:gd name="T64" fmla="*/ 2147483646 w 336"/>
              <a:gd name="T65" fmla="*/ 2147483646 h 4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6" h="427">
                <a:moveTo>
                  <a:pt x="120" y="427"/>
                </a:moveTo>
                <a:lnTo>
                  <a:pt x="96" y="397"/>
                </a:lnTo>
                <a:lnTo>
                  <a:pt x="78" y="325"/>
                </a:lnTo>
                <a:lnTo>
                  <a:pt x="96" y="282"/>
                </a:lnTo>
                <a:lnTo>
                  <a:pt x="144" y="180"/>
                </a:lnTo>
                <a:lnTo>
                  <a:pt x="192" y="150"/>
                </a:lnTo>
                <a:lnTo>
                  <a:pt x="222" y="114"/>
                </a:lnTo>
                <a:lnTo>
                  <a:pt x="252" y="96"/>
                </a:lnTo>
                <a:lnTo>
                  <a:pt x="294" y="72"/>
                </a:lnTo>
                <a:lnTo>
                  <a:pt x="336" y="30"/>
                </a:lnTo>
                <a:lnTo>
                  <a:pt x="330" y="6"/>
                </a:lnTo>
                <a:lnTo>
                  <a:pt x="294" y="0"/>
                </a:lnTo>
                <a:lnTo>
                  <a:pt x="270" y="24"/>
                </a:lnTo>
                <a:lnTo>
                  <a:pt x="252" y="42"/>
                </a:lnTo>
                <a:lnTo>
                  <a:pt x="222" y="48"/>
                </a:lnTo>
                <a:lnTo>
                  <a:pt x="186" y="48"/>
                </a:lnTo>
                <a:lnTo>
                  <a:pt x="174" y="60"/>
                </a:lnTo>
                <a:lnTo>
                  <a:pt x="162" y="78"/>
                </a:lnTo>
                <a:lnTo>
                  <a:pt x="114" y="126"/>
                </a:lnTo>
                <a:lnTo>
                  <a:pt x="90" y="138"/>
                </a:lnTo>
                <a:lnTo>
                  <a:pt x="84" y="168"/>
                </a:lnTo>
                <a:lnTo>
                  <a:pt x="66" y="186"/>
                </a:lnTo>
                <a:lnTo>
                  <a:pt x="42" y="216"/>
                </a:lnTo>
                <a:lnTo>
                  <a:pt x="42" y="240"/>
                </a:lnTo>
                <a:lnTo>
                  <a:pt x="30" y="270"/>
                </a:lnTo>
                <a:lnTo>
                  <a:pt x="12" y="295"/>
                </a:lnTo>
                <a:lnTo>
                  <a:pt x="18" y="325"/>
                </a:lnTo>
                <a:lnTo>
                  <a:pt x="0" y="349"/>
                </a:lnTo>
                <a:lnTo>
                  <a:pt x="18" y="391"/>
                </a:lnTo>
                <a:lnTo>
                  <a:pt x="48" y="403"/>
                </a:lnTo>
                <a:lnTo>
                  <a:pt x="54" y="415"/>
                </a:lnTo>
                <a:lnTo>
                  <a:pt x="72" y="421"/>
                </a:lnTo>
                <a:lnTo>
                  <a:pt x="120" y="427"/>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7" name="Freeform 259"/>
          <p:cNvSpPr>
            <a:spLocks/>
          </p:cNvSpPr>
          <p:nvPr/>
        </p:nvSpPr>
        <p:spPr bwMode="auto">
          <a:xfrm>
            <a:off x="5576738" y="5624395"/>
            <a:ext cx="172576" cy="333655"/>
          </a:xfrm>
          <a:custGeom>
            <a:avLst/>
            <a:gdLst>
              <a:gd name="T0" fmla="*/ 2147483646 w 126"/>
              <a:gd name="T1" fmla="*/ 2147483646 h 265"/>
              <a:gd name="T2" fmla="*/ 0 w 126"/>
              <a:gd name="T3" fmla="*/ 2147483646 h 265"/>
              <a:gd name="T4" fmla="*/ 2147483646 w 126"/>
              <a:gd name="T5" fmla="*/ 2147483646 h 265"/>
              <a:gd name="T6" fmla="*/ 2147483646 w 126"/>
              <a:gd name="T7" fmla="*/ 2147483646 h 265"/>
              <a:gd name="T8" fmla="*/ 2147483646 w 126"/>
              <a:gd name="T9" fmla="*/ 2147483646 h 265"/>
              <a:gd name="T10" fmla="*/ 2147483646 w 126"/>
              <a:gd name="T11" fmla="*/ 2147483646 h 265"/>
              <a:gd name="T12" fmla="*/ 2147483646 w 126"/>
              <a:gd name="T13" fmla="*/ 2147483646 h 265"/>
              <a:gd name="T14" fmla="*/ 2147483646 w 126"/>
              <a:gd name="T15" fmla="*/ 2147483646 h 265"/>
              <a:gd name="T16" fmla="*/ 2147483646 w 126"/>
              <a:gd name="T17" fmla="*/ 0 h 265"/>
              <a:gd name="T18" fmla="*/ 2147483646 w 126"/>
              <a:gd name="T19" fmla="*/ 2147483646 h 265"/>
              <a:gd name="T20" fmla="*/ 2147483646 w 126"/>
              <a:gd name="T21" fmla="*/ 2147483646 h 265"/>
              <a:gd name="T22" fmla="*/ 2147483646 w 126"/>
              <a:gd name="T23" fmla="*/ 2147483646 h 265"/>
              <a:gd name="T24" fmla="*/ 2147483646 w 126"/>
              <a:gd name="T25" fmla="*/ 2147483646 h 265"/>
              <a:gd name="T26" fmla="*/ 2147483646 w 126"/>
              <a:gd name="T27" fmla="*/ 2147483646 h 265"/>
              <a:gd name="T28" fmla="*/ 2147483646 w 126"/>
              <a:gd name="T29" fmla="*/ 2147483646 h 265"/>
              <a:gd name="T30" fmla="*/ 2147483646 w 126"/>
              <a:gd name="T31" fmla="*/ 2147483646 h 265"/>
              <a:gd name="T32" fmla="*/ 2147483646 w 126"/>
              <a:gd name="T33" fmla="*/ 2147483646 h 2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 h="265">
                <a:moveTo>
                  <a:pt x="6" y="217"/>
                </a:moveTo>
                <a:lnTo>
                  <a:pt x="0" y="193"/>
                </a:lnTo>
                <a:lnTo>
                  <a:pt x="12" y="169"/>
                </a:lnTo>
                <a:lnTo>
                  <a:pt x="24" y="139"/>
                </a:lnTo>
                <a:lnTo>
                  <a:pt x="12" y="91"/>
                </a:lnTo>
                <a:lnTo>
                  <a:pt x="30" y="78"/>
                </a:lnTo>
                <a:lnTo>
                  <a:pt x="54" y="60"/>
                </a:lnTo>
                <a:lnTo>
                  <a:pt x="78" y="24"/>
                </a:lnTo>
                <a:lnTo>
                  <a:pt x="108" y="0"/>
                </a:lnTo>
                <a:lnTo>
                  <a:pt x="126" y="24"/>
                </a:lnTo>
                <a:lnTo>
                  <a:pt x="126" y="66"/>
                </a:lnTo>
                <a:lnTo>
                  <a:pt x="126" y="91"/>
                </a:lnTo>
                <a:lnTo>
                  <a:pt x="78" y="253"/>
                </a:lnTo>
                <a:lnTo>
                  <a:pt x="54" y="259"/>
                </a:lnTo>
                <a:lnTo>
                  <a:pt x="30" y="265"/>
                </a:lnTo>
                <a:lnTo>
                  <a:pt x="6" y="247"/>
                </a:lnTo>
                <a:lnTo>
                  <a:pt x="6" y="217"/>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8" name="Freeform 268"/>
          <p:cNvSpPr>
            <a:spLocks/>
          </p:cNvSpPr>
          <p:nvPr/>
        </p:nvSpPr>
        <p:spPr bwMode="auto">
          <a:xfrm>
            <a:off x="7389606" y="5610621"/>
            <a:ext cx="1023948" cy="723939"/>
          </a:xfrm>
          <a:custGeom>
            <a:avLst/>
            <a:gdLst>
              <a:gd name="T0" fmla="*/ 2147483646 w 757"/>
              <a:gd name="T1" fmla="*/ 2147483646 h 577"/>
              <a:gd name="T2" fmla="*/ 2147483646 w 757"/>
              <a:gd name="T3" fmla="*/ 2147483646 h 577"/>
              <a:gd name="T4" fmla="*/ 0 w 757"/>
              <a:gd name="T5" fmla="*/ 2147483646 h 577"/>
              <a:gd name="T6" fmla="*/ 2147483646 w 757"/>
              <a:gd name="T7" fmla="*/ 2147483646 h 577"/>
              <a:gd name="T8" fmla="*/ 2147483646 w 757"/>
              <a:gd name="T9" fmla="*/ 2147483646 h 577"/>
              <a:gd name="T10" fmla="*/ 2147483646 w 757"/>
              <a:gd name="T11" fmla="*/ 2147483646 h 577"/>
              <a:gd name="T12" fmla="*/ 2147483646 w 757"/>
              <a:gd name="T13" fmla="*/ 2147483646 h 577"/>
              <a:gd name="T14" fmla="*/ 2147483646 w 757"/>
              <a:gd name="T15" fmla="*/ 2147483646 h 577"/>
              <a:gd name="T16" fmla="*/ 2147483646 w 757"/>
              <a:gd name="T17" fmla="*/ 2147483646 h 577"/>
              <a:gd name="T18" fmla="*/ 2147483646 w 757"/>
              <a:gd name="T19" fmla="*/ 2147483646 h 577"/>
              <a:gd name="T20" fmla="*/ 2147483646 w 757"/>
              <a:gd name="T21" fmla="*/ 0 h 577"/>
              <a:gd name="T22" fmla="*/ 2147483646 w 757"/>
              <a:gd name="T23" fmla="*/ 2147483646 h 577"/>
              <a:gd name="T24" fmla="*/ 2147483646 w 757"/>
              <a:gd name="T25" fmla="*/ 2147483646 h 577"/>
              <a:gd name="T26" fmla="*/ 2147483646 w 757"/>
              <a:gd name="T27" fmla="*/ 2147483646 h 577"/>
              <a:gd name="T28" fmla="*/ 2147483646 w 757"/>
              <a:gd name="T29" fmla="*/ 2147483646 h 577"/>
              <a:gd name="T30" fmla="*/ 2147483646 w 757"/>
              <a:gd name="T31" fmla="*/ 2147483646 h 577"/>
              <a:gd name="T32" fmla="*/ 2147483646 w 757"/>
              <a:gd name="T33" fmla="*/ 2147483646 h 577"/>
              <a:gd name="T34" fmla="*/ 2147483646 w 757"/>
              <a:gd name="T35" fmla="*/ 2147483646 h 577"/>
              <a:gd name="T36" fmla="*/ 2147483646 w 757"/>
              <a:gd name="T37" fmla="*/ 2147483646 h 577"/>
              <a:gd name="T38" fmla="*/ 2147483646 w 757"/>
              <a:gd name="T39" fmla="*/ 2147483646 h 577"/>
              <a:gd name="T40" fmla="*/ 2147483646 w 757"/>
              <a:gd name="T41" fmla="*/ 2147483646 h 577"/>
              <a:gd name="T42" fmla="*/ 2147483646 w 757"/>
              <a:gd name="T43" fmla="*/ 2147483646 h 577"/>
              <a:gd name="T44" fmla="*/ 2147483646 w 757"/>
              <a:gd name="T45" fmla="*/ 2147483646 h 577"/>
              <a:gd name="T46" fmla="*/ 2147483646 w 757"/>
              <a:gd name="T47" fmla="*/ 2147483646 h 577"/>
              <a:gd name="T48" fmla="*/ 2147483646 w 757"/>
              <a:gd name="T49" fmla="*/ 2147483646 h 577"/>
              <a:gd name="T50" fmla="*/ 2147483646 w 757"/>
              <a:gd name="T51" fmla="*/ 2147483646 h 577"/>
              <a:gd name="T52" fmla="*/ 2147483646 w 757"/>
              <a:gd name="T53" fmla="*/ 2147483646 h 577"/>
              <a:gd name="T54" fmla="*/ 2147483646 w 757"/>
              <a:gd name="T55" fmla="*/ 2147483646 h 577"/>
              <a:gd name="T56" fmla="*/ 2147483646 w 757"/>
              <a:gd name="T57" fmla="*/ 2147483646 h 577"/>
              <a:gd name="T58" fmla="*/ 2147483646 w 757"/>
              <a:gd name="T59" fmla="*/ 2147483646 h 577"/>
              <a:gd name="T60" fmla="*/ 2147483646 w 757"/>
              <a:gd name="T61" fmla="*/ 2147483646 h 577"/>
              <a:gd name="T62" fmla="*/ 2147483646 w 757"/>
              <a:gd name="T63" fmla="*/ 2147483646 h 577"/>
              <a:gd name="T64" fmla="*/ 2147483646 w 757"/>
              <a:gd name="T65" fmla="*/ 2147483646 h 577"/>
              <a:gd name="T66" fmla="*/ 2147483646 w 757"/>
              <a:gd name="T67" fmla="*/ 2147483646 h 577"/>
              <a:gd name="T68" fmla="*/ 2147483646 w 757"/>
              <a:gd name="T69" fmla="*/ 2147483646 h 577"/>
              <a:gd name="T70" fmla="*/ 2147483646 w 757"/>
              <a:gd name="T71" fmla="*/ 2147483646 h 57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57" h="577">
                <a:moveTo>
                  <a:pt x="30" y="463"/>
                </a:moveTo>
                <a:lnTo>
                  <a:pt x="36" y="415"/>
                </a:lnTo>
                <a:lnTo>
                  <a:pt x="30" y="385"/>
                </a:lnTo>
                <a:lnTo>
                  <a:pt x="6" y="307"/>
                </a:lnTo>
                <a:lnTo>
                  <a:pt x="6" y="283"/>
                </a:lnTo>
                <a:lnTo>
                  <a:pt x="0" y="247"/>
                </a:lnTo>
                <a:lnTo>
                  <a:pt x="6" y="217"/>
                </a:lnTo>
                <a:lnTo>
                  <a:pt x="30" y="193"/>
                </a:lnTo>
                <a:lnTo>
                  <a:pt x="78" y="175"/>
                </a:lnTo>
                <a:lnTo>
                  <a:pt x="114" y="151"/>
                </a:lnTo>
                <a:lnTo>
                  <a:pt x="144" y="145"/>
                </a:lnTo>
                <a:lnTo>
                  <a:pt x="156" y="109"/>
                </a:lnTo>
                <a:lnTo>
                  <a:pt x="180" y="97"/>
                </a:lnTo>
                <a:lnTo>
                  <a:pt x="204" y="90"/>
                </a:lnTo>
                <a:lnTo>
                  <a:pt x="240" y="60"/>
                </a:lnTo>
                <a:lnTo>
                  <a:pt x="264" y="48"/>
                </a:lnTo>
                <a:lnTo>
                  <a:pt x="282" y="60"/>
                </a:lnTo>
                <a:lnTo>
                  <a:pt x="300" y="66"/>
                </a:lnTo>
                <a:lnTo>
                  <a:pt x="312" y="42"/>
                </a:lnTo>
                <a:lnTo>
                  <a:pt x="330" y="24"/>
                </a:lnTo>
                <a:lnTo>
                  <a:pt x="360" y="18"/>
                </a:lnTo>
                <a:lnTo>
                  <a:pt x="372" y="0"/>
                </a:lnTo>
                <a:lnTo>
                  <a:pt x="396" y="6"/>
                </a:lnTo>
                <a:lnTo>
                  <a:pt x="438" y="12"/>
                </a:lnTo>
                <a:lnTo>
                  <a:pt x="432" y="36"/>
                </a:lnTo>
                <a:lnTo>
                  <a:pt x="420" y="66"/>
                </a:lnTo>
                <a:lnTo>
                  <a:pt x="438" y="78"/>
                </a:lnTo>
                <a:lnTo>
                  <a:pt x="468" y="78"/>
                </a:lnTo>
                <a:lnTo>
                  <a:pt x="492" y="115"/>
                </a:lnTo>
                <a:lnTo>
                  <a:pt x="510" y="109"/>
                </a:lnTo>
                <a:lnTo>
                  <a:pt x="540" y="90"/>
                </a:lnTo>
                <a:lnTo>
                  <a:pt x="540" y="30"/>
                </a:lnTo>
                <a:lnTo>
                  <a:pt x="564" y="0"/>
                </a:lnTo>
                <a:lnTo>
                  <a:pt x="576" y="42"/>
                </a:lnTo>
                <a:lnTo>
                  <a:pt x="582" y="54"/>
                </a:lnTo>
                <a:lnTo>
                  <a:pt x="594" y="60"/>
                </a:lnTo>
                <a:lnTo>
                  <a:pt x="612" y="121"/>
                </a:lnTo>
                <a:lnTo>
                  <a:pt x="642" y="151"/>
                </a:lnTo>
                <a:lnTo>
                  <a:pt x="678" y="163"/>
                </a:lnTo>
                <a:lnTo>
                  <a:pt x="690" y="199"/>
                </a:lnTo>
                <a:lnTo>
                  <a:pt x="708" y="211"/>
                </a:lnTo>
                <a:lnTo>
                  <a:pt x="714" y="241"/>
                </a:lnTo>
                <a:lnTo>
                  <a:pt x="751" y="265"/>
                </a:lnTo>
                <a:lnTo>
                  <a:pt x="751" y="289"/>
                </a:lnTo>
                <a:lnTo>
                  <a:pt x="757" y="325"/>
                </a:lnTo>
                <a:lnTo>
                  <a:pt x="757" y="379"/>
                </a:lnTo>
                <a:lnTo>
                  <a:pt x="714" y="469"/>
                </a:lnTo>
                <a:lnTo>
                  <a:pt x="696" y="523"/>
                </a:lnTo>
                <a:lnTo>
                  <a:pt x="696" y="547"/>
                </a:lnTo>
                <a:lnTo>
                  <a:pt x="684" y="547"/>
                </a:lnTo>
                <a:lnTo>
                  <a:pt x="660" y="559"/>
                </a:lnTo>
                <a:lnTo>
                  <a:pt x="636" y="577"/>
                </a:lnTo>
                <a:lnTo>
                  <a:pt x="618" y="577"/>
                </a:lnTo>
                <a:lnTo>
                  <a:pt x="594" y="559"/>
                </a:lnTo>
                <a:lnTo>
                  <a:pt x="576" y="571"/>
                </a:lnTo>
                <a:lnTo>
                  <a:pt x="534" y="553"/>
                </a:lnTo>
                <a:lnTo>
                  <a:pt x="498" y="535"/>
                </a:lnTo>
                <a:lnTo>
                  <a:pt x="480" y="505"/>
                </a:lnTo>
                <a:lnTo>
                  <a:pt x="468" y="481"/>
                </a:lnTo>
                <a:lnTo>
                  <a:pt x="444" y="487"/>
                </a:lnTo>
                <a:lnTo>
                  <a:pt x="420" y="463"/>
                </a:lnTo>
                <a:lnTo>
                  <a:pt x="378" y="421"/>
                </a:lnTo>
                <a:lnTo>
                  <a:pt x="312" y="409"/>
                </a:lnTo>
                <a:lnTo>
                  <a:pt x="264" y="415"/>
                </a:lnTo>
                <a:lnTo>
                  <a:pt x="204" y="433"/>
                </a:lnTo>
                <a:lnTo>
                  <a:pt x="198" y="451"/>
                </a:lnTo>
                <a:lnTo>
                  <a:pt x="162" y="457"/>
                </a:lnTo>
                <a:lnTo>
                  <a:pt x="138" y="457"/>
                </a:lnTo>
                <a:lnTo>
                  <a:pt x="120" y="475"/>
                </a:lnTo>
                <a:lnTo>
                  <a:pt x="84" y="487"/>
                </a:lnTo>
                <a:lnTo>
                  <a:pt x="60" y="487"/>
                </a:lnTo>
                <a:lnTo>
                  <a:pt x="30" y="463"/>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9" name="Freeform 270"/>
          <p:cNvSpPr>
            <a:spLocks/>
          </p:cNvSpPr>
          <p:nvPr/>
        </p:nvSpPr>
        <p:spPr bwMode="auto">
          <a:xfrm>
            <a:off x="6950770" y="5212684"/>
            <a:ext cx="249824" cy="255597"/>
          </a:xfrm>
          <a:custGeom>
            <a:avLst/>
            <a:gdLst>
              <a:gd name="T0" fmla="*/ 0 w 31"/>
              <a:gd name="T1" fmla="*/ 0 h 34"/>
              <a:gd name="T2" fmla="*/ 2147483646 w 31"/>
              <a:gd name="T3" fmla="*/ 0 h 34"/>
              <a:gd name="T4" fmla="*/ 2147483646 w 31"/>
              <a:gd name="T5" fmla="*/ 2147483646 h 34"/>
              <a:gd name="T6" fmla="*/ 2147483646 w 31"/>
              <a:gd name="T7" fmla="*/ 2147483646 h 34"/>
              <a:gd name="T8" fmla="*/ 2147483646 w 31"/>
              <a:gd name="T9" fmla="*/ 2147483646 h 34"/>
              <a:gd name="T10" fmla="*/ 2147483646 w 31"/>
              <a:gd name="T11" fmla="*/ 2147483646 h 34"/>
              <a:gd name="T12" fmla="*/ 2147483646 w 31"/>
              <a:gd name="T13" fmla="*/ 2147483646 h 34"/>
              <a:gd name="T14" fmla="*/ 2147483646 w 31"/>
              <a:gd name="T15" fmla="*/ 2147483646 h 34"/>
              <a:gd name="T16" fmla="*/ 2147483646 w 31"/>
              <a:gd name="T17" fmla="*/ 2147483646 h 34"/>
              <a:gd name="T18" fmla="*/ 2147483646 w 31"/>
              <a:gd name="T19" fmla="*/ 2147483646 h 34"/>
              <a:gd name="T20" fmla="*/ 2147483646 w 31"/>
              <a:gd name="T21" fmla="*/ 2147483646 h 34"/>
              <a:gd name="T22" fmla="*/ 2147483646 w 31"/>
              <a:gd name="T23" fmla="*/ 2147483646 h 34"/>
              <a:gd name="T24" fmla="*/ 2147483646 w 31"/>
              <a:gd name="T25" fmla="*/ 2147483646 h 34"/>
              <a:gd name="T26" fmla="*/ 2147483646 w 31"/>
              <a:gd name="T27" fmla="*/ 2147483646 h 34"/>
              <a:gd name="T28" fmla="*/ 2147483646 w 31"/>
              <a:gd name="T29" fmla="*/ 2147483646 h 34"/>
              <a:gd name="T30" fmla="*/ 2147483646 w 31"/>
              <a:gd name="T31" fmla="*/ 2147483646 h 34"/>
              <a:gd name="T32" fmla="*/ 0 w 31"/>
              <a:gd name="T33" fmla="*/ 0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1" h="34">
                <a:moveTo>
                  <a:pt x="0" y="0"/>
                </a:moveTo>
                <a:cubicBezTo>
                  <a:pt x="4" y="0"/>
                  <a:pt x="4" y="0"/>
                  <a:pt x="4" y="0"/>
                </a:cubicBezTo>
                <a:cubicBezTo>
                  <a:pt x="8" y="6"/>
                  <a:pt x="8" y="6"/>
                  <a:pt x="8" y="6"/>
                </a:cubicBezTo>
                <a:cubicBezTo>
                  <a:pt x="11" y="8"/>
                  <a:pt x="11" y="8"/>
                  <a:pt x="11" y="8"/>
                </a:cubicBezTo>
                <a:cubicBezTo>
                  <a:pt x="16" y="10"/>
                  <a:pt x="16" y="10"/>
                  <a:pt x="16" y="10"/>
                </a:cubicBezTo>
                <a:cubicBezTo>
                  <a:pt x="24" y="17"/>
                  <a:pt x="24" y="17"/>
                  <a:pt x="24" y="17"/>
                </a:cubicBezTo>
                <a:cubicBezTo>
                  <a:pt x="26" y="20"/>
                  <a:pt x="26" y="20"/>
                  <a:pt x="26" y="20"/>
                </a:cubicBezTo>
                <a:cubicBezTo>
                  <a:pt x="30" y="25"/>
                  <a:pt x="30" y="25"/>
                  <a:pt x="30" y="25"/>
                </a:cubicBezTo>
                <a:cubicBezTo>
                  <a:pt x="31" y="31"/>
                  <a:pt x="31" y="31"/>
                  <a:pt x="31" y="31"/>
                </a:cubicBezTo>
                <a:cubicBezTo>
                  <a:pt x="27" y="34"/>
                  <a:pt x="27" y="34"/>
                  <a:pt x="27" y="34"/>
                </a:cubicBezTo>
                <a:cubicBezTo>
                  <a:pt x="21" y="29"/>
                  <a:pt x="21" y="29"/>
                  <a:pt x="21" y="29"/>
                </a:cubicBezTo>
                <a:cubicBezTo>
                  <a:pt x="15" y="26"/>
                  <a:pt x="15" y="26"/>
                  <a:pt x="15" y="26"/>
                </a:cubicBezTo>
                <a:cubicBezTo>
                  <a:pt x="12" y="18"/>
                  <a:pt x="12" y="18"/>
                  <a:pt x="12" y="18"/>
                </a:cubicBezTo>
                <a:cubicBezTo>
                  <a:pt x="9" y="16"/>
                  <a:pt x="9" y="16"/>
                  <a:pt x="9" y="16"/>
                </a:cubicBezTo>
                <a:cubicBezTo>
                  <a:pt x="9" y="16"/>
                  <a:pt x="7" y="13"/>
                  <a:pt x="6" y="12"/>
                </a:cubicBezTo>
                <a:cubicBezTo>
                  <a:pt x="4" y="11"/>
                  <a:pt x="1" y="8"/>
                  <a:pt x="1" y="8"/>
                </a:cubicBezTo>
                <a:lnTo>
                  <a:pt x="0"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0" name="Freeform 271"/>
          <p:cNvSpPr>
            <a:spLocks/>
          </p:cNvSpPr>
          <p:nvPr/>
        </p:nvSpPr>
        <p:spPr bwMode="auto">
          <a:xfrm>
            <a:off x="7348516" y="5179012"/>
            <a:ext cx="235033" cy="255597"/>
          </a:xfrm>
          <a:custGeom>
            <a:avLst/>
            <a:gdLst>
              <a:gd name="T0" fmla="*/ 2147483646 w 174"/>
              <a:gd name="T1" fmla="*/ 2147483646 h 204"/>
              <a:gd name="T2" fmla="*/ 0 w 174"/>
              <a:gd name="T3" fmla="*/ 2147483646 h 204"/>
              <a:gd name="T4" fmla="*/ 0 w 174"/>
              <a:gd name="T5" fmla="*/ 2147483646 h 204"/>
              <a:gd name="T6" fmla="*/ 2147483646 w 174"/>
              <a:gd name="T7" fmla="*/ 2147483646 h 204"/>
              <a:gd name="T8" fmla="*/ 2147483646 w 174"/>
              <a:gd name="T9" fmla="*/ 2147483646 h 204"/>
              <a:gd name="T10" fmla="*/ 2147483646 w 174"/>
              <a:gd name="T11" fmla="*/ 2147483646 h 204"/>
              <a:gd name="T12" fmla="*/ 2147483646 w 174"/>
              <a:gd name="T13" fmla="*/ 2147483646 h 204"/>
              <a:gd name="T14" fmla="*/ 2147483646 w 174"/>
              <a:gd name="T15" fmla="*/ 0 h 204"/>
              <a:gd name="T16" fmla="*/ 2147483646 w 174"/>
              <a:gd name="T17" fmla="*/ 2147483646 h 204"/>
              <a:gd name="T18" fmla="*/ 2147483646 w 174"/>
              <a:gd name="T19" fmla="*/ 2147483646 h 204"/>
              <a:gd name="T20" fmla="*/ 2147483646 w 174"/>
              <a:gd name="T21" fmla="*/ 2147483646 h 204"/>
              <a:gd name="T22" fmla="*/ 2147483646 w 174"/>
              <a:gd name="T23" fmla="*/ 2147483646 h 204"/>
              <a:gd name="T24" fmla="*/ 2147483646 w 174"/>
              <a:gd name="T25" fmla="*/ 2147483646 h 204"/>
              <a:gd name="T26" fmla="*/ 2147483646 w 174"/>
              <a:gd name="T27" fmla="*/ 2147483646 h 204"/>
              <a:gd name="T28" fmla="*/ 2147483646 w 174"/>
              <a:gd name="T29" fmla="*/ 2147483646 h 204"/>
              <a:gd name="T30" fmla="*/ 2147483646 w 174"/>
              <a:gd name="T31" fmla="*/ 2147483646 h 204"/>
              <a:gd name="T32" fmla="*/ 2147483646 w 174"/>
              <a:gd name="T33" fmla="*/ 2147483646 h 204"/>
              <a:gd name="T34" fmla="*/ 2147483646 w 174"/>
              <a:gd name="T35" fmla="*/ 2147483646 h 204"/>
              <a:gd name="T36" fmla="*/ 2147483646 w 174"/>
              <a:gd name="T37" fmla="*/ 2147483646 h 204"/>
              <a:gd name="T38" fmla="*/ 2147483646 w 174"/>
              <a:gd name="T39" fmla="*/ 2147483646 h 204"/>
              <a:gd name="T40" fmla="*/ 2147483646 w 174"/>
              <a:gd name="T41" fmla="*/ 2147483646 h 204"/>
              <a:gd name="T42" fmla="*/ 2147483646 w 174"/>
              <a:gd name="T43" fmla="*/ 2147483646 h 204"/>
              <a:gd name="T44" fmla="*/ 2147483646 w 174"/>
              <a:gd name="T45" fmla="*/ 2147483646 h 204"/>
              <a:gd name="T46" fmla="*/ 2147483646 w 174"/>
              <a:gd name="T47" fmla="*/ 2147483646 h 20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4" h="204">
                <a:moveTo>
                  <a:pt x="12" y="168"/>
                </a:moveTo>
                <a:lnTo>
                  <a:pt x="0" y="144"/>
                </a:lnTo>
                <a:lnTo>
                  <a:pt x="0" y="108"/>
                </a:lnTo>
                <a:lnTo>
                  <a:pt x="12" y="90"/>
                </a:lnTo>
                <a:lnTo>
                  <a:pt x="36" y="84"/>
                </a:lnTo>
                <a:lnTo>
                  <a:pt x="60" y="66"/>
                </a:lnTo>
                <a:lnTo>
                  <a:pt x="96" y="24"/>
                </a:lnTo>
                <a:lnTo>
                  <a:pt x="138" y="0"/>
                </a:lnTo>
                <a:lnTo>
                  <a:pt x="162" y="12"/>
                </a:lnTo>
                <a:lnTo>
                  <a:pt x="174" y="30"/>
                </a:lnTo>
                <a:lnTo>
                  <a:pt x="156" y="48"/>
                </a:lnTo>
                <a:lnTo>
                  <a:pt x="150" y="66"/>
                </a:lnTo>
                <a:lnTo>
                  <a:pt x="156" y="90"/>
                </a:lnTo>
                <a:lnTo>
                  <a:pt x="174" y="108"/>
                </a:lnTo>
                <a:lnTo>
                  <a:pt x="156" y="120"/>
                </a:lnTo>
                <a:lnTo>
                  <a:pt x="150" y="132"/>
                </a:lnTo>
                <a:lnTo>
                  <a:pt x="138" y="150"/>
                </a:lnTo>
                <a:lnTo>
                  <a:pt x="126" y="168"/>
                </a:lnTo>
                <a:lnTo>
                  <a:pt x="114" y="198"/>
                </a:lnTo>
                <a:lnTo>
                  <a:pt x="90" y="204"/>
                </a:lnTo>
                <a:lnTo>
                  <a:pt x="72" y="192"/>
                </a:lnTo>
                <a:lnTo>
                  <a:pt x="42" y="192"/>
                </a:lnTo>
                <a:lnTo>
                  <a:pt x="24" y="192"/>
                </a:lnTo>
                <a:lnTo>
                  <a:pt x="12" y="168"/>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1" name="Freeform 274"/>
          <p:cNvSpPr>
            <a:spLocks/>
          </p:cNvSpPr>
          <p:nvPr/>
        </p:nvSpPr>
        <p:spPr bwMode="auto">
          <a:xfrm>
            <a:off x="7527666" y="5301454"/>
            <a:ext cx="146278" cy="166827"/>
          </a:xfrm>
          <a:custGeom>
            <a:avLst/>
            <a:gdLst>
              <a:gd name="T0" fmla="*/ 2147483646 w 108"/>
              <a:gd name="T1" fmla="*/ 2147483646 h 132"/>
              <a:gd name="T2" fmla="*/ 2147483646 w 108"/>
              <a:gd name="T3" fmla="*/ 2147483646 h 132"/>
              <a:gd name="T4" fmla="*/ 0 w 108"/>
              <a:gd name="T5" fmla="*/ 2147483646 h 132"/>
              <a:gd name="T6" fmla="*/ 2147483646 w 108"/>
              <a:gd name="T7" fmla="*/ 2147483646 h 132"/>
              <a:gd name="T8" fmla="*/ 2147483646 w 108"/>
              <a:gd name="T9" fmla="*/ 2147483646 h 132"/>
              <a:gd name="T10" fmla="*/ 2147483646 w 108"/>
              <a:gd name="T11" fmla="*/ 2147483646 h 132"/>
              <a:gd name="T12" fmla="*/ 2147483646 w 108"/>
              <a:gd name="T13" fmla="*/ 2147483646 h 132"/>
              <a:gd name="T14" fmla="*/ 2147483646 w 108"/>
              <a:gd name="T15" fmla="*/ 0 h 132"/>
              <a:gd name="T16" fmla="*/ 2147483646 w 108"/>
              <a:gd name="T17" fmla="*/ 2147483646 h 132"/>
              <a:gd name="T18" fmla="*/ 2147483646 w 108"/>
              <a:gd name="T19" fmla="*/ 2147483646 h 132"/>
              <a:gd name="T20" fmla="*/ 2147483646 w 108"/>
              <a:gd name="T21" fmla="*/ 2147483646 h 132"/>
              <a:gd name="T22" fmla="*/ 2147483646 w 108"/>
              <a:gd name="T23" fmla="*/ 2147483646 h 132"/>
              <a:gd name="T24" fmla="*/ 2147483646 w 108"/>
              <a:gd name="T25" fmla="*/ 2147483646 h 132"/>
              <a:gd name="T26" fmla="*/ 2147483646 w 108"/>
              <a:gd name="T27" fmla="*/ 2147483646 h 132"/>
              <a:gd name="T28" fmla="*/ 2147483646 w 108"/>
              <a:gd name="T29" fmla="*/ 2147483646 h 132"/>
              <a:gd name="T30" fmla="*/ 2147483646 w 108"/>
              <a:gd name="T31" fmla="*/ 2147483646 h 132"/>
              <a:gd name="T32" fmla="*/ 2147483646 w 108"/>
              <a:gd name="T33" fmla="*/ 2147483646 h 132"/>
              <a:gd name="T34" fmla="*/ 2147483646 w 108"/>
              <a:gd name="T35" fmla="*/ 2147483646 h 132"/>
              <a:gd name="T36" fmla="*/ 2147483646 w 108"/>
              <a:gd name="T37" fmla="*/ 2147483646 h 132"/>
              <a:gd name="T38" fmla="*/ 2147483646 w 108"/>
              <a:gd name="T39" fmla="*/ 2147483646 h 132"/>
              <a:gd name="T40" fmla="*/ 2147483646 w 108"/>
              <a:gd name="T41" fmla="*/ 2147483646 h 132"/>
              <a:gd name="T42" fmla="*/ 2147483646 w 108"/>
              <a:gd name="T43" fmla="*/ 2147483646 h 132"/>
              <a:gd name="T44" fmla="*/ 2147483646 w 108"/>
              <a:gd name="T45" fmla="*/ 2147483646 h 132"/>
              <a:gd name="T46" fmla="*/ 2147483646 w 108"/>
              <a:gd name="T47" fmla="*/ 2147483646 h 13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8" h="132">
                <a:moveTo>
                  <a:pt x="12" y="126"/>
                </a:moveTo>
                <a:lnTo>
                  <a:pt x="12" y="108"/>
                </a:lnTo>
                <a:lnTo>
                  <a:pt x="0" y="84"/>
                </a:lnTo>
                <a:lnTo>
                  <a:pt x="6" y="66"/>
                </a:lnTo>
                <a:lnTo>
                  <a:pt x="24" y="24"/>
                </a:lnTo>
                <a:lnTo>
                  <a:pt x="36" y="12"/>
                </a:lnTo>
                <a:lnTo>
                  <a:pt x="66" y="6"/>
                </a:lnTo>
                <a:lnTo>
                  <a:pt x="108" y="0"/>
                </a:lnTo>
                <a:lnTo>
                  <a:pt x="108" y="12"/>
                </a:lnTo>
                <a:lnTo>
                  <a:pt x="90" y="12"/>
                </a:lnTo>
                <a:lnTo>
                  <a:pt x="54" y="24"/>
                </a:lnTo>
                <a:lnTo>
                  <a:pt x="42" y="42"/>
                </a:lnTo>
                <a:lnTo>
                  <a:pt x="84" y="42"/>
                </a:lnTo>
                <a:lnTo>
                  <a:pt x="90" y="60"/>
                </a:lnTo>
                <a:lnTo>
                  <a:pt x="78" y="66"/>
                </a:lnTo>
                <a:lnTo>
                  <a:pt x="66" y="78"/>
                </a:lnTo>
                <a:lnTo>
                  <a:pt x="90" y="102"/>
                </a:lnTo>
                <a:lnTo>
                  <a:pt x="96" y="126"/>
                </a:lnTo>
                <a:lnTo>
                  <a:pt x="72" y="126"/>
                </a:lnTo>
                <a:lnTo>
                  <a:pt x="54" y="108"/>
                </a:lnTo>
                <a:lnTo>
                  <a:pt x="36" y="84"/>
                </a:lnTo>
                <a:lnTo>
                  <a:pt x="36" y="114"/>
                </a:lnTo>
                <a:lnTo>
                  <a:pt x="36" y="132"/>
                </a:lnTo>
                <a:lnTo>
                  <a:pt x="12" y="12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2" name="Freeform 275"/>
          <p:cNvSpPr>
            <a:spLocks/>
          </p:cNvSpPr>
          <p:nvPr/>
        </p:nvSpPr>
        <p:spPr bwMode="auto">
          <a:xfrm>
            <a:off x="7195664" y="5491239"/>
            <a:ext cx="274477" cy="58160"/>
          </a:xfrm>
          <a:custGeom>
            <a:avLst/>
            <a:gdLst>
              <a:gd name="T0" fmla="*/ 0 w 34"/>
              <a:gd name="T1" fmla="*/ 2147483646 h 8"/>
              <a:gd name="T2" fmla="*/ 2147483646 w 34"/>
              <a:gd name="T3" fmla="*/ 0 h 8"/>
              <a:gd name="T4" fmla="*/ 2147483646 w 34"/>
              <a:gd name="T5" fmla="*/ 0 h 8"/>
              <a:gd name="T6" fmla="*/ 2147483646 w 34"/>
              <a:gd name="T7" fmla="*/ 2147483646 h 8"/>
              <a:gd name="T8" fmla="*/ 2147483646 w 34"/>
              <a:gd name="T9" fmla="*/ 2147483646 h 8"/>
              <a:gd name="T10" fmla="*/ 2147483646 w 34"/>
              <a:gd name="T11" fmla="*/ 2147483646 h 8"/>
              <a:gd name="T12" fmla="*/ 2147483646 w 34"/>
              <a:gd name="T13" fmla="*/ 2147483646 h 8"/>
              <a:gd name="T14" fmla="*/ 2147483646 w 34"/>
              <a:gd name="T15" fmla="*/ 2147483646 h 8"/>
              <a:gd name="T16" fmla="*/ 2147483646 w 34"/>
              <a:gd name="T17" fmla="*/ 2147483646 h 8"/>
              <a:gd name="T18" fmla="*/ 2147483646 w 34"/>
              <a:gd name="T19" fmla="*/ 2147483646 h 8"/>
              <a:gd name="T20" fmla="*/ 0 w 34"/>
              <a:gd name="T21" fmla="*/ 2147483646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 h="8">
                <a:moveTo>
                  <a:pt x="0" y="1"/>
                </a:moveTo>
                <a:cubicBezTo>
                  <a:pt x="9" y="0"/>
                  <a:pt x="9" y="0"/>
                  <a:pt x="9" y="0"/>
                </a:cubicBezTo>
                <a:cubicBezTo>
                  <a:pt x="16" y="0"/>
                  <a:pt x="16" y="0"/>
                  <a:pt x="16" y="0"/>
                </a:cubicBezTo>
                <a:cubicBezTo>
                  <a:pt x="20" y="1"/>
                  <a:pt x="20" y="1"/>
                  <a:pt x="20" y="1"/>
                </a:cubicBezTo>
                <a:cubicBezTo>
                  <a:pt x="23" y="3"/>
                  <a:pt x="23" y="3"/>
                  <a:pt x="23" y="3"/>
                </a:cubicBezTo>
                <a:cubicBezTo>
                  <a:pt x="31" y="5"/>
                  <a:pt x="31" y="5"/>
                  <a:pt x="31" y="5"/>
                </a:cubicBezTo>
                <a:cubicBezTo>
                  <a:pt x="34" y="8"/>
                  <a:pt x="34" y="8"/>
                  <a:pt x="34" y="8"/>
                </a:cubicBezTo>
                <a:cubicBezTo>
                  <a:pt x="26" y="7"/>
                  <a:pt x="26" y="7"/>
                  <a:pt x="26" y="7"/>
                </a:cubicBezTo>
                <a:cubicBezTo>
                  <a:pt x="19" y="6"/>
                  <a:pt x="19" y="6"/>
                  <a:pt x="19" y="6"/>
                </a:cubicBezTo>
                <a:cubicBezTo>
                  <a:pt x="19" y="6"/>
                  <a:pt x="10" y="4"/>
                  <a:pt x="8" y="4"/>
                </a:cubicBezTo>
                <a:cubicBezTo>
                  <a:pt x="7" y="3"/>
                  <a:pt x="0" y="1"/>
                  <a:pt x="0" y="1"/>
                </a:cubicBez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3" name="Freeform 276"/>
          <p:cNvSpPr>
            <a:spLocks/>
          </p:cNvSpPr>
          <p:nvPr/>
        </p:nvSpPr>
        <p:spPr bwMode="auto">
          <a:xfrm>
            <a:off x="2840182" y="3913265"/>
            <a:ext cx="164357" cy="172950"/>
          </a:xfrm>
          <a:custGeom>
            <a:avLst/>
            <a:gdLst>
              <a:gd name="T0" fmla="*/ 0 w 120"/>
              <a:gd name="T1" fmla="*/ 2147483646 h 138"/>
              <a:gd name="T2" fmla="*/ 0 w 120"/>
              <a:gd name="T3" fmla="*/ 2147483646 h 138"/>
              <a:gd name="T4" fmla="*/ 2147483646 w 120"/>
              <a:gd name="T5" fmla="*/ 2147483646 h 138"/>
              <a:gd name="T6" fmla="*/ 2147483646 w 120"/>
              <a:gd name="T7" fmla="*/ 2147483646 h 138"/>
              <a:gd name="T8" fmla="*/ 2147483646 w 120"/>
              <a:gd name="T9" fmla="*/ 0 h 138"/>
              <a:gd name="T10" fmla="*/ 2147483646 w 120"/>
              <a:gd name="T11" fmla="*/ 2147483646 h 138"/>
              <a:gd name="T12" fmla="*/ 2147483646 w 120"/>
              <a:gd name="T13" fmla="*/ 2147483646 h 138"/>
              <a:gd name="T14" fmla="*/ 2147483646 w 120"/>
              <a:gd name="T15" fmla="*/ 2147483646 h 138"/>
              <a:gd name="T16" fmla="*/ 2147483646 w 120"/>
              <a:gd name="T17" fmla="*/ 2147483646 h 138"/>
              <a:gd name="T18" fmla="*/ 2147483646 w 120"/>
              <a:gd name="T19" fmla="*/ 2147483646 h 138"/>
              <a:gd name="T20" fmla="*/ 2147483646 w 120"/>
              <a:gd name="T21" fmla="*/ 2147483646 h 138"/>
              <a:gd name="T22" fmla="*/ 2147483646 w 120"/>
              <a:gd name="T23" fmla="*/ 2147483646 h 138"/>
              <a:gd name="T24" fmla="*/ 2147483646 w 120"/>
              <a:gd name="T25" fmla="*/ 2147483646 h 138"/>
              <a:gd name="T26" fmla="*/ 2147483646 w 120"/>
              <a:gd name="T27" fmla="*/ 2147483646 h 138"/>
              <a:gd name="T28" fmla="*/ 2147483646 w 120"/>
              <a:gd name="T29" fmla="*/ 2147483646 h 138"/>
              <a:gd name="T30" fmla="*/ 2147483646 w 120"/>
              <a:gd name="T31" fmla="*/ 2147483646 h 138"/>
              <a:gd name="T32" fmla="*/ 0 w 120"/>
              <a:gd name="T33" fmla="*/ 2147483646 h 1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0" h="138">
                <a:moveTo>
                  <a:pt x="0" y="114"/>
                </a:moveTo>
                <a:lnTo>
                  <a:pt x="0" y="90"/>
                </a:lnTo>
                <a:lnTo>
                  <a:pt x="6" y="72"/>
                </a:lnTo>
                <a:lnTo>
                  <a:pt x="36" y="24"/>
                </a:lnTo>
                <a:lnTo>
                  <a:pt x="66" y="0"/>
                </a:lnTo>
                <a:lnTo>
                  <a:pt x="66" y="18"/>
                </a:lnTo>
                <a:lnTo>
                  <a:pt x="54" y="42"/>
                </a:lnTo>
                <a:lnTo>
                  <a:pt x="60" y="54"/>
                </a:lnTo>
                <a:lnTo>
                  <a:pt x="108" y="78"/>
                </a:lnTo>
                <a:lnTo>
                  <a:pt x="120" y="108"/>
                </a:lnTo>
                <a:lnTo>
                  <a:pt x="120" y="132"/>
                </a:lnTo>
                <a:lnTo>
                  <a:pt x="96" y="138"/>
                </a:lnTo>
                <a:lnTo>
                  <a:pt x="84" y="120"/>
                </a:lnTo>
                <a:lnTo>
                  <a:pt x="66" y="126"/>
                </a:lnTo>
                <a:lnTo>
                  <a:pt x="48" y="114"/>
                </a:lnTo>
                <a:lnTo>
                  <a:pt x="18" y="108"/>
                </a:lnTo>
                <a:lnTo>
                  <a:pt x="0" y="11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4" name="Freeform 277"/>
          <p:cNvSpPr>
            <a:spLocks/>
          </p:cNvSpPr>
          <p:nvPr/>
        </p:nvSpPr>
        <p:spPr bwMode="auto">
          <a:xfrm>
            <a:off x="2164670" y="4787197"/>
            <a:ext cx="285982" cy="74995"/>
          </a:xfrm>
          <a:custGeom>
            <a:avLst/>
            <a:gdLst>
              <a:gd name="T0" fmla="*/ 2147483646 w 35"/>
              <a:gd name="T1" fmla="*/ 2147483646 h 10"/>
              <a:gd name="T2" fmla="*/ 2147483646 w 35"/>
              <a:gd name="T3" fmla="*/ 0 h 10"/>
              <a:gd name="T4" fmla="*/ 2147483646 w 35"/>
              <a:gd name="T5" fmla="*/ 0 h 10"/>
              <a:gd name="T6" fmla="*/ 2147483646 w 35"/>
              <a:gd name="T7" fmla="*/ 2147483646 h 10"/>
              <a:gd name="T8" fmla="*/ 2147483646 w 35"/>
              <a:gd name="T9" fmla="*/ 2147483646 h 10"/>
              <a:gd name="T10" fmla="*/ 2147483646 w 35"/>
              <a:gd name="T11" fmla="*/ 2147483646 h 10"/>
              <a:gd name="T12" fmla="*/ 2147483646 w 35"/>
              <a:gd name="T13" fmla="*/ 2147483646 h 10"/>
              <a:gd name="T14" fmla="*/ 2147483646 w 35"/>
              <a:gd name="T15" fmla="*/ 2147483646 h 10"/>
              <a:gd name="T16" fmla="*/ 2147483646 w 35"/>
              <a:gd name="T17" fmla="*/ 2147483646 h 10"/>
              <a:gd name="T18" fmla="*/ 2147483646 w 35"/>
              <a:gd name="T19" fmla="*/ 2147483646 h 10"/>
              <a:gd name="T20" fmla="*/ 2147483646 w 35"/>
              <a:gd name="T21" fmla="*/ 2147483646 h 10"/>
              <a:gd name="T22" fmla="*/ 2147483646 w 35"/>
              <a:gd name="T23" fmla="*/ 2147483646 h 10"/>
              <a:gd name="T24" fmla="*/ 2147483646 w 35"/>
              <a:gd name="T25" fmla="*/ 2147483646 h 10"/>
              <a:gd name="T26" fmla="*/ 2147483646 w 35"/>
              <a:gd name="T27" fmla="*/ 2147483646 h 10"/>
              <a:gd name="T28" fmla="*/ 0 w 35"/>
              <a:gd name="T29" fmla="*/ 2147483646 h 10"/>
              <a:gd name="T30" fmla="*/ 2147483646 w 35"/>
              <a:gd name="T31" fmla="*/ 2147483646 h 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5" h="10">
                <a:moveTo>
                  <a:pt x="2" y="1"/>
                </a:moveTo>
                <a:cubicBezTo>
                  <a:pt x="8" y="0"/>
                  <a:pt x="8" y="0"/>
                  <a:pt x="8" y="0"/>
                </a:cubicBezTo>
                <a:cubicBezTo>
                  <a:pt x="19" y="0"/>
                  <a:pt x="19" y="0"/>
                  <a:pt x="19" y="0"/>
                </a:cubicBezTo>
                <a:cubicBezTo>
                  <a:pt x="26" y="3"/>
                  <a:pt x="26" y="3"/>
                  <a:pt x="26" y="3"/>
                </a:cubicBezTo>
                <a:cubicBezTo>
                  <a:pt x="26" y="3"/>
                  <a:pt x="27" y="5"/>
                  <a:pt x="28" y="6"/>
                </a:cubicBezTo>
                <a:cubicBezTo>
                  <a:pt x="30" y="7"/>
                  <a:pt x="33" y="7"/>
                  <a:pt x="33" y="7"/>
                </a:cubicBezTo>
                <a:cubicBezTo>
                  <a:pt x="35" y="9"/>
                  <a:pt x="35" y="9"/>
                  <a:pt x="35" y="9"/>
                </a:cubicBezTo>
                <a:cubicBezTo>
                  <a:pt x="35" y="9"/>
                  <a:pt x="35" y="10"/>
                  <a:pt x="33" y="10"/>
                </a:cubicBezTo>
                <a:cubicBezTo>
                  <a:pt x="31" y="10"/>
                  <a:pt x="25" y="10"/>
                  <a:pt x="25" y="10"/>
                </a:cubicBezTo>
                <a:cubicBezTo>
                  <a:pt x="23" y="8"/>
                  <a:pt x="23" y="8"/>
                  <a:pt x="23" y="8"/>
                </a:cubicBezTo>
                <a:cubicBezTo>
                  <a:pt x="21" y="5"/>
                  <a:pt x="21" y="5"/>
                  <a:pt x="21" y="5"/>
                </a:cubicBezTo>
                <a:cubicBezTo>
                  <a:pt x="15" y="4"/>
                  <a:pt x="15" y="4"/>
                  <a:pt x="15" y="4"/>
                </a:cubicBezTo>
                <a:cubicBezTo>
                  <a:pt x="9" y="4"/>
                  <a:pt x="9" y="4"/>
                  <a:pt x="9" y="4"/>
                </a:cubicBezTo>
                <a:cubicBezTo>
                  <a:pt x="5" y="4"/>
                  <a:pt x="5" y="4"/>
                  <a:pt x="5" y="4"/>
                </a:cubicBezTo>
                <a:cubicBezTo>
                  <a:pt x="0" y="3"/>
                  <a:pt x="0" y="3"/>
                  <a:pt x="0" y="3"/>
                </a:cubicBezTo>
                <a:lnTo>
                  <a:pt x="2" y="1"/>
                </a:lnTo>
                <a:close/>
              </a:path>
            </a:pathLst>
          </a:custGeom>
          <a:solidFill>
            <a:srgbClr val="00B0F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5" name="Freeform 278"/>
          <p:cNvSpPr>
            <a:spLocks/>
          </p:cNvSpPr>
          <p:nvPr/>
        </p:nvSpPr>
        <p:spPr bwMode="auto">
          <a:xfrm>
            <a:off x="2450653" y="4869846"/>
            <a:ext cx="177506" cy="45916"/>
          </a:xfrm>
          <a:custGeom>
            <a:avLst/>
            <a:gdLst>
              <a:gd name="T0" fmla="*/ 2147483646 w 132"/>
              <a:gd name="T1" fmla="*/ 0 h 36"/>
              <a:gd name="T2" fmla="*/ 2147483646 w 132"/>
              <a:gd name="T3" fmla="*/ 2147483646 h 36"/>
              <a:gd name="T4" fmla="*/ 0 w 132"/>
              <a:gd name="T5" fmla="*/ 2147483646 h 36"/>
              <a:gd name="T6" fmla="*/ 2147483646 w 132"/>
              <a:gd name="T7" fmla="*/ 2147483646 h 36"/>
              <a:gd name="T8" fmla="*/ 2147483646 w 132"/>
              <a:gd name="T9" fmla="*/ 2147483646 h 36"/>
              <a:gd name="T10" fmla="*/ 2147483646 w 132"/>
              <a:gd name="T11" fmla="*/ 2147483646 h 36"/>
              <a:gd name="T12" fmla="*/ 2147483646 w 132"/>
              <a:gd name="T13" fmla="*/ 2147483646 h 36"/>
              <a:gd name="T14" fmla="*/ 2147483646 w 132"/>
              <a:gd name="T15" fmla="*/ 2147483646 h 36"/>
              <a:gd name="T16" fmla="*/ 2147483646 w 132"/>
              <a:gd name="T17" fmla="*/ 2147483646 h 36"/>
              <a:gd name="T18" fmla="*/ 2147483646 w 132"/>
              <a:gd name="T19" fmla="*/ 0 h 36"/>
              <a:gd name="T20" fmla="*/ 2147483646 w 132"/>
              <a:gd name="T21" fmla="*/ 0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2" h="36">
                <a:moveTo>
                  <a:pt x="24" y="0"/>
                </a:moveTo>
                <a:lnTo>
                  <a:pt x="24" y="12"/>
                </a:lnTo>
                <a:lnTo>
                  <a:pt x="0" y="18"/>
                </a:lnTo>
                <a:lnTo>
                  <a:pt x="30" y="30"/>
                </a:lnTo>
                <a:lnTo>
                  <a:pt x="42" y="36"/>
                </a:lnTo>
                <a:lnTo>
                  <a:pt x="66" y="36"/>
                </a:lnTo>
                <a:lnTo>
                  <a:pt x="84" y="24"/>
                </a:lnTo>
                <a:lnTo>
                  <a:pt x="132" y="30"/>
                </a:lnTo>
                <a:lnTo>
                  <a:pt x="108" y="18"/>
                </a:lnTo>
                <a:lnTo>
                  <a:pt x="72" y="0"/>
                </a:lnTo>
                <a:lnTo>
                  <a:pt x="24"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6" name="Rectangle 283"/>
          <p:cNvSpPr>
            <a:spLocks noChangeArrowheads="1"/>
          </p:cNvSpPr>
          <p:nvPr/>
        </p:nvSpPr>
        <p:spPr bwMode="auto">
          <a:xfrm>
            <a:off x="5376222" y="4608125"/>
            <a:ext cx="0" cy="3061"/>
          </a:xfrm>
          <a:prstGeom prst="rect">
            <a:avLst/>
          </a:prstGeom>
          <a:solidFill>
            <a:srgbClr val="FFFFCC"/>
          </a:solidFill>
          <a:ln w="9525">
            <a:solidFill>
              <a:schemeClr val="accent1">
                <a:lumMod val="50000"/>
              </a:schemeClr>
            </a:solidFill>
            <a:miter lim="800000"/>
            <a:headEnd/>
            <a:tailEnd/>
          </a:ln>
        </p:spPr>
        <p:txBody>
          <a:bodyPr/>
          <a:lstStyle>
            <a:lvl1pPr>
              <a:defRPr sz="1400" b="1">
                <a:solidFill>
                  <a:schemeClr val="bg1"/>
                </a:solidFill>
                <a:latin typeface="Arial" panose="020B0604020202020204" pitchFamily="34" charset="0"/>
                <a:ea typeface="MS PGothic" panose="020B0600070205080204" pitchFamily="34" charset="-128"/>
              </a:defRPr>
            </a:lvl1pPr>
            <a:lvl2pPr marL="742950" indent="-285750">
              <a:defRPr sz="1400" b="1">
                <a:solidFill>
                  <a:schemeClr val="bg1"/>
                </a:solidFill>
                <a:latin typeface="Arial" panose="020B0604020202020204" pitchFamily="34" charset="0"/>
                <a:ea typeface="MS PGothic" panose="020B0600070205080204" pitchFamily="34" charset="-128"/>
              </a:defRPr>
            </a:lvl2pPr>
            <a:lvl3pPr marL="1143000" indent="-228600">
              <a:defRPr sz="1400" b="1">
                <a:solidFill>
                  <a:schemeClr val="bg1"/>
                </a:solidFill>
                <a:latin typeface="Arial" panose="020B0604020202020204" pitchFamily="34" charset="0"/>
                <a:ea typeface="MS PGothic" panose="020B0600070205080204" pitchFamily="34" charset="-128"/>
              </a:defRPr>
            </a:lvl3pPr>
            <a:lvl4pPr marL="1600200" indent="-228600">
              <a:defRPr sz="1400" b="1">
                <a:solidFill>
                  <a:schemeClr val="bg1"/>
                </a:solidFill>
                <a:latin typeface="Arial" panose="020B0604020202020204" pitchFamily="34" charset="0"/>
                <a:ea typeface="MS PGothic" panose="020B0600070205080204" pitchFamily="34" charset="-128"/>
              </a:defRPr>
            </a:lvl4pPr>
            <a:lvl5pPr marL="2057400" indent="-228600">
              <a:defRPr sz="1400" b="1">
                <a:solidFill>
                  <a:schemeClr val="bg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9pPr>
          </a:lstStyle>
          <a:p>
            <a:pPr marL="0" marR="0" lvl="0" indent="0" algn="ctr" defTabSz="914400" eaLnBrk="1" fontAlgn="base" latinLnBrk="0" hangingPunct="1">
              <a:lnSpc>
                <a:spcPct val="100000"/>
              </a:lnSpc>
              <a:spcBef>
                <a:spcPct val="15000"/>
              </a:spcBef>
              <a:spcAft>
                <a:spcPct val="0"/>
              </a:spcAft>
              <a:buClrTx/>
              <a:buSzTx/>
              <a:buFontTx/>
              <a:buNone/>
              <a:tabLst/>
              <a:defRPr/>
            </a:pPr>
            <a:endParaRPr kumimoji="0" lang="en-US" altLang="en-US" sz="1400" b="1" i="0" u="none" strike="noStrike" kern="0" cap="none" spc="0" normalizeH="0" baseline="0" noProof="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7" name="Freeform 285"/>
          <p:cNvSpPr>
            <a:spLocks/>
          </p:cNvSpPr>
          <p:nvPr/>
        </p:nvSpPr>
        <p:spPr bwMode="auto">
          <a:xfrm>
            <a:off x="5364717" y="4384668"/>
            <a:ext cx="187368" cy="140808"/>
          </a:xfrm>
          <a:custGeom>
            <a:avLst/>
            <a:gdLst>
              <a:gd name="T0" fmla="*/ 2147483646 w 139"/>
              <a:gd name="T1" fmla="*/ 2147483646 h 114"/>
              <a:gd name="T2" fmla="*/ 2147483646 w 139"/>
              <a:gd name="T3" fmla="*/ 2147483646 h 114"/>
              <a:gd name="T4" fmla="*/ 2147483646 w 139"/>
              <a:gd name="T5" fmla="*/ 2147483646 h 114"/>
              <a:gd name="T6" fmla="*/ 2147483646 w 139"/>
              <a:gd name="T7" fmla="*/ 2147483646 h 114"/>
              <a:gd name="T8" fmla="*/ 2147483646 w 139"/>
              <a:gd name="T9" fmla="*/ 2147483646 h 114"/>
              <a:gd name="T10" fmla="*/ 2147483646 w 139"/>
              <a:gd name="T11" fmla="*/ 2147483646 h 114"/>
              <a:gd name="T12" fmla="*/ 2147483646 w 139"/>
              <a:gd name="T13" fmla="*/ 0 h 114"/>
              <a:gd name="T14" fmla="*/ 2147483646 w 139"/>
              <a:gd name="T15" fmla="*/ 2147483646 h 114"/>
              <a:gd name="T16" fmla="*/ 2147483646 w 139"/>
              <a:gd name="T17" fmla="*/ 2147483646 h 114"/>
              <a:gd name="T18" fmla="*/ 2147483646 w 139"/>
              <a:gd name="T19" fmla="*/ 2147483646 h 114"/>
              <a:gd name="T20" fmla="*/ 2147483646 w 139"/>
              <a:gd name="T21" fmla="*/ 2147483646 h 114"/>
              <a:gd name="T22" fmla="*/ 2147483646 w 139"/>
              <a:gd name="T23" fmla="*/ 2147483646 h 114"/>
              <a:gd name="T24" fmla="*/ 2147483646 w 139"/>
              <a:gd name="T25" fmla="*/ 2147483646 h 114"/>
              <a:gd name="T26" fmla="*/ 0 w 139"/>
              <a:gd name="T27" fmla="*/ 2147483646 h 114"/>
              <a:gd name="T28" fmla="*/ 2147483646 w 139"/>
              <a:gd name="T29" fmla="*/ 2147483646 h 114"/>
              <a:gd name="T30" fmla="*/ 2147483646 w 139"/>
              <a:gd name="T31" fmla="*/ 2147483646 h 1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9" h="114">
                <a:moveTo>
                  <a:pt x="25" y="114"/>
                </a:moveTo>
                <a:lnTo>
                  <a:pt x="61" y="96"/>
                </a:lnTo>
                <a:lnTo>
                  <a:pt x="73" y="90"/>
                </a:lnTo>
                <a:lnTo>
                  <a:pt x="115" y="66"/>
                </a:lnTo>
                <a:lnTo>
                  <a:pt x="127" y="24"/>
                </a:lnTo>
                <a:lnTo>
                  <a:pt x="139" y="6"/>
                </a:lnTo>
                <a:lnTo>
                  <a:pt x="139" y="0"/>
                </a:lnTo>
                <a:lnTo>
                  <a:pt x="115" y="6"/>
                </a:lnTo>
                <a:lnTo>
                  <a:pt x="49" y="12"/>
                </a:lnTo>
                <a:lnTo>
                  <a:pt x="37" y="6"/>
                </a:lnTo>
                <a:lnTo>
                  <a:pt x="19" y="24"/>
                </a:lnTo>
                <a:lnTo>
                  <a:pt x="25" y="48"/>
                </a:lnTo>
                <a:lnTo>
                  <a:pt x="0" y="102"/>
                </a:lnTo>
                <a:lnTo>
                  <a:pt x="13" y="102"/>
                </a:lnTo>
                <a:lnTo>
                  <a:pt x="25" y="11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8" name="Freeform 286"/>
          <p:cNvSpPr>
            <a:spLocks/>
          </p:cNvSpPr>
          <p:nvPr/>
        </p:nvSpPr>
        <p:spPr bwMode="auto">
          <a:xfrm>
            <a:off x="5340063" y="4496396"/>
            <a:ext cx="131486" cy="111728"/>
          </a:xfrm>
          <a:custGeom>
            <a:avLst/>
            <a:gdLst>
              <a:gd name="T0" fmla="*/ 2147483646 w 97"/>
              <a:gd name="T1" fmla="*/ 2147483646 h 90"/>
              <a:gd name="T2" fmla="*/ 2147483646 w 97"/>
              <a:gd name="T3" fmla="*/ 0 h 90"/>
              <a:gd name="T4" fmla="*/ 2147483646 w 97"/>
              <a:gd name="T5" fmla="*/ 2147483646 h 90"/>
              <a:gd name="T6" fmla="*/ 2147483646 w 97"/>
              <a:gd name="T7" fmla="*/ 2147483646 h 90"/>
              <a:gd name="T8" fmla="*/ 2147483646 w 97"/>
              <a:gd name="T9" fmla="*/ 2147483646 h 90"/>
              <a:gd name="T10" fmla="*/ 2147483646 w 97"/>
              <a:gd name="T11" fmla="*/ 2147483646 h 90"/>
              <a:gd name="T12" fmla="*/ 2147483646 w 97"/>
              <a:gd name="T13" fmla="*/ 2147483646 h 90"/>
              <a:gd name="T14" fmla="*/ 0 w 97"/>
              <a:gd name="T15" fmla="*/ 2147483646 h 90"/>
              <a:gd name="T16" fmla="*/ 2147483646 w 97"/>
              <a:gd name="T17" fmla="*/ 2147483646 h 90"/>
              <a:gd name="T18" fmla="*/ 2147483646 w 97"/>
              <a:gd name="T19" fmla="*/ 2147483646 h 90"/>
              <a:gd name="T20" fmla="*/ 2147483646 w 97"/>
              <a:gd name="T21" fmla="*/ 2147483646 h 90"/>
              <a:gd name="T22" fmla="*/ 2147483646 w 97"/>
              <a:gd name="T23" fmla="*/ 2147483646 h 90"/>
              <a:gd name="T24" fmla="*/ 2147483646 w 97"/>
              <a:gd name="T25" fmla="*/ 2147483646 h 90"/>
              <a:gd name="T26" fmla="*/ 2147483646 w 97"/>
              <a:gd name="T27" fmla="*/ 2147483646 h 90"/>
              <a:gd name="T28" fmla="*/ 2147483646 w 97"/>
              <a:gd name="T29" fmla="*/ 2147483646 h 90"/>
              <a:gd name="T30" fmla="*/ 2147483646 w 97"/>
              <a:gd name="T31" fmla="*/ 2147483646 h 90"/>
              <a:gd name="T32" fmla="*/ 2147483646 w 97"/>
              <a:gd name="T33" fmla="*/ 2147483646 h 90"/>
              <a:gd name="T34" fmla="*/ 2147483646 w 97"/>
              <a:gd name="T35" fmla="*/ 2147483646 h 90"/>
              <a:gd name="T36" fmla="*/ 2147483646 w 97"/>
              <a:gd name="T37" fmla="*/ 2147483646 h 90"/>
              <a:gd name="T38" fmla="*/ 2147483646 w 97"/>
              <a:gd name="T39" fmla="*/ 2147483646 h 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7" h="90">
                <a:moveTo>
                  <a:pt x="91" y="24"/>
                </a:moveTo>
                <a:lnTo>
                  <a:pt x="91" y="0"/>
                </a:lnTo>
                <a:lnTo>
                  <a:pt x="79" y="6"/>
                </a:lnTo>
                <a:lnTo>
                  <a:pt x="43" y="24"/>
                </a:lnTo>
                <a:lnTo>
                  <a:pt x="31" y="12"/>
                </a:lnTo>
                <a:lnTo>
                  <a:pt x="18" y="12"/>
                </a:lnTo>
                <a:lnTo>
                  <a:pt x="12" y="18"/>
                </a:lnTo>
                <a:lnTo>
                  <a:pt x="0" y="42"/>
                </a:lnTo>
                <a:lnTo>
                  <a:pt x="18" y="90"/>
                </a:lnTo>
                <a:lnTo>
                  <a:pt x="25" y="90"/>
                </a:lnTo>
                <a:lnTo>
                  <a:pt x="37" y="90"/>
                </a:lnTo>
                <a:lnTo>
                  <a:pt x="49" y="78"/>
                </a:lnTo>
                <a:lnTo>
                  <a:pt x="67" y="78"/>
                </a:lnTo>
                <a:lnTo>
                  <a:pt x="73" y="66"/>
                </a:lnTo>
                <a:lnTo>
                  <a:pt x="61" y="36"/>
                </a:lnTo>
                <a:lnTo>
                  <a:pt x="85" y="30"/>
                </a:lnTo>
                <a:lnTo>
                  <a:pt x="97" y="24"/>
                </a:lnTo>
                <a:lnTo>
                  <a:pt x="91" y="2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9" name="Freeform 287"/>
          <p:cNvSpPr>
            <a:spLocks/>
          </p:cNvSpPr>
          <p:nvPr/>
        </p:nvSpPr>
        <p:spPr bwMode="auto">
          <a:xfrm>
            <a:off x="5340063" y="4496396"/>
            <a:ext cx="131486" cy="111728"/>
          </a:xfrm>
          <a:custGeom>
            <a:avLst/>
            <a:gdLst>
              <a:gd name="T0" fmla="*/ 2147483646 w 97"/>
              <a:gd name="T1" fmla="*/ 2147483646 h 90"/>
              <a:gd name="T2" fmla="*/ 2147483646 w 97"/>
              <a:gd name="T3" fmla="*/ 0 h 90"/>
              <a:gd name="T4" fmla="*/ 2147483646 w 97"/>
              <a:gd name="T5" fmla="*/ 2147483646 h 90"/>
              <a:gd name="T6" fmla="*/ 2147483646 w 97"/>
              <a:gd name="T7" fmla="*/ 2147483646 h 90"/>
              <a:gd name="T8" fmla="*/ 2147483646 w 97"/>
              <a:gd name="T9" fmla="*/ 2147483646 h 90"/>
              <a:gd name="T10" fmla="*/ 2147483646 w 97"/>
              <a:gd name="T11" fmla="*/ 2147483646 h 90"/>
              <a:gd name="T12" fmla="*/ 2147483646 w 97"/>
              <a:gd name="T13" fmla="*/ 2147483646 h 90"/>
              <a:gd name="T14" fmla="*/ 0 w 97"/>
              <a:gd name="T15" fmla="*/ 2147483646 h 90"/>
              <a:gd name="T16" fmla="*/ 2147483646 w 97"/>
              <a:gd name="T17" fmla="*/ 2147483646 h 90"/>
              <a:gd name="T18" fmla="*/ 2147483646 w 97"/>
              <a:gd name="T19" fmla="*/ 2147483646 h 90"/>
              <a:gd name="T20" fmla="*/ 2147483646 w 97"/>
              <a:gd name="T21" fmla="*/ 2147483646 h 90"/>
              <a:gd name="T22" fmla="*/ 2147483646 w 97"/>
              <a:gd name="T23" fmla="*/ 2147483646 h 90"/>
              <a:gd name="T24" fmla="*/ 2147483646 w 97"/>
              <a:gd name="T25" fmla="*/ 2147483646 h 90"/>
              <a:gd name="T26" fmla="*/ 2147483646 w 97"/>
              <a:gd name="T27" fmla="*/ 2147483646 h 90"/>
              <a:gd name="T28" fmla="*/ 2147483646 w 97"/>
              <a:gd name="T29" fmla="*/ 2147483646 h 90"/>
              <a:gd name="T30" fmla="*/ 2147483646 w 97"/>
              <a:gd name="T31" fmla="*/ 2147483646 h 90"/>
              <a:gd name="T32" fmla="*/ 2147483646 w 97"/>
              <a:gd name="T33" fmla="*/ 2147483646 h 90"/>
              <a:gd name="T34" fmla="*/ 2147483646 w 97"/>
              <a:gd name="T35" fmla="*/ 2147483646 h 90"/>
              <a:gd name="T36" fmla="*/ 2147483646 w 97"/>
              <a:gd name="T37" fmla="*/ 2147483646 h 90"/>
              <a:gd name="T38" fmla="*/ 2147483646 w 97"/>
              <a:gd name="T39" fmla="*/ 2147483646 h 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7" h="90">
                <a:moveTo>
                  <a:pt x="91" y="24"/>
                </a:moveTo>
                <a:lnTo>
                  <a:pt x="91" y="0"/>
                </a:lnTo>
                <a:lnTo>
                  <a:pt x="79" y="6"/>
                </a:lnTo>
                <a:lnTo>
                  <a:pt x="43" y="24"/>
                </a:lnTo>
                <a:lnTo>
                  <a:pt x="31" y="12"/>
                </a:lnTo>
                <a:lnTo>
                  <a:pt x="18" y="12"/>
                </a:lnTo>
                <a:lnTo>
                  <a:pt x="12" y="18"/>
                </a:lnTo>
                <a:lnTo>
                  <a:pt x="0" y="42"/>
                </a:lnTo>
                <a:lnTo>
                  <a:pt x="18" y="90"/>
                </a:lnTo>
                <a:lnTo>
                  <a:pt x="25" y="90"/>
                </a:lnTo>
                <a:lnTo>
                  <a:pt x="37" y="90"/>
                </a:lnTo>
                <a:lnTo>
                  <a:pt x="49" y="78"/>
                </a:lnTo>
                <a:lnTo>
                  <a:pt x="67" y="78"/>
                </a:lnTo>
                <a:lnTo>
                  <a:pt x="73" y="66"/>
                </a:lnTo>
                <a:lnTo>
                  <a:pt x="61" y="36"/>
                </a:lnTo>
                <a:lnTo>
                  <a:pt x="85" y="30"/>
                </a:lnTo>
                <a:lnTo>
                  <a:pt x="97" y="24"/>
                </a:lnTo>
                <a:lnTo>
                  <a:pt x="91" y="24"/>
                </a:ln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30" name="Freeform 288"/>
          <p:cNvSpPr>
            <a:spLocks/>
          </p:cNvSpPr>
          <p:nvPr/>
        </p:nvSpPr>
        <p:spPr bwMode="auto">
          <a:xfrm>
            <a:off x="5795334" y="4707610"/>
            <a:ext cx="123268" cy="74995"/>
          </a:xfrm>
          <a:custGeom>
            <a:avLst/>
            <a:gdLst>
              <a:gd name="T0" fmla="*/ 2147483646 w 90"/>
              <a:gd name="T1" fmla="*/ 2147483646 h 60"/>
              <a:gd name="T2" fmla="*/ 2147483646 w 90"/>
              <a:gd name="T3" fmla="*/ 2147483646 h 60"/>
              <a:gd name="T4" fmla="*/ 2147483646 w 90"/>
              <a:gd name="T5" fmla="*/ 2147483646 h 60"/>
              <a:gd name="T6" fmla="*/ 2147483646 w 90"/>
              <a:gd name="T7" fmla="*/ 2147483646 h 60"/>
              <a:gd name="T8" fmla="*/ 2147483646 w 90"/>
              <a:gd name="T9" fmla="*/ 0 h 60"/>
              <a:gd name="T10" fmla="*/ 2147483646 w 90"/>
              <a:gd name="T11" fmla="*/ 2147483646 h 60"/>
              <a:gd name="T12" fmla="*/ 2147483646 w 90"/>
              <a:gd name="T13" fmla="*/ 2147483646 h 60"/>
              <a:gd name="T14" fmla="*/ 0 w 90"/>
              <a:gd name="T15" fmla="*/ 2147483646 h 60"/>
              <a:gd name="T16" fmla="*/ 2147483646 w 90"/>
              <a:gd name="T17" fmla="*/ 2147483646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 h="60">
                <a:moveTo>
                  <a:pt x="18" y="48"/>
                </a:moveTo>
                <a:lnTo>
                  <a:pt x="66" y="60"/>
                </a:lnTo>
                <a:lnTo>
                  <a:pt x="78" y="30"/>
                </a:lnTo>
                <a:lnTo>
                  <a:pt x="90" y="24"/>
                </a:lnTo>
                <a:lnTo>
                  <a:pt x="84" y="0"/>
                </a:lnTo>
                <a:lnTo>
                  <a:pt x="30" y="18"/>
                </a:lnTo>
                <a:lnTo>
                  <a:pt x="6" y="6"/>
                </a:lnTo>
                <a:lnTo>
                  <a:pt x="0" y="24"/>
                </a:lnTo>
                <a:lnTo>
                  <a:pt x="18" y="48"/>
                </a:lnTo>
                <a:close/>
              </a:path>
            </a:pathLst>
          </a:custGeom>
          <a:solidFill>
            <a:srgbClr val="00B0F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31" name="Freeform 289"/>
          <p:cNvSpPr>
            <a:spLocks/>
          </p:cNvSpPr>
          <p:nvPr/>
        </p:nvSpPr>
        <p:spPr bwMode="auto">
          <a:xfrm>
            <a:off x="5813414" y="4736689"/>
            <a:ext cx="193942" cy="209683"/>
          </a:xfrm>
          <a:custGeom>
            <a:avLst/>
            <a:gdLst>
              <a:gd name="T0" fmla="*/ 2147483646 w 24"/>
              <a:gd name="T1" fmla="*/ 2147483646 h 28"/>
              <a:gd name="T2" fmla="*/ 2147483646 w 24"/>
              <a:gd name="T3" fmla="*/ 2147483646 h 28"/>
              <a:gd name="T4" fmla="*/ 2147483646 w 24"/>
              <a:gd name="T5" fmla="*/ 2147483646 h 28"/>
              <a:gd name="T6" fmla="*/ 2147483646 w 24"/>
              <a:gd name="T7" fmla="*/ 2147483646 h 28"/>
              <a:gd name="T8" fmla="*/ 0 w 24"/>
              <a:gd name="T9" fmla="*/ 2147483646 h 28"/>
              <a:gd name="T10" fmla="*/ 2147483646 w 24"/>
              <a:gd name="T11" fmla="*/ 2147483646 h 28"/>
              <a:gd name="T12" fmla="*/ 2147483646 w 24"/>
              <a:gd name="T13" fmla="*/ 2147483646 h 28"/>
              <a:gd name="T14" fmla="*/ 2147483646 w 24"/>
              <a:gd name="T15" fmla="*/ 2147483646 h 28"/>
              <a:gd name="T16" fmla="*/ 2147483646 w 24"/>
              <a:gd name="T17" fmla="*/ 2147483646 h 28"/>
              <a:gd name="T18" fmla="*/ 2147483646 w 24"/>
              <a:gd name="T19" fmla="*/ 2147483646 h 28"/>
              <a:gd name="T20" fmla="*/ 2147483646 w 24"/>
              <a:gd name="T21" fmla="*/ 2147483646 h 28"/>
              <a:gd name="T22" fmla="*/ 2147483646 w 24"/>
              <a:gd name="T23" fmla="*/ 2147483646 h 28"/>
              <a:gd name="T24" fmla="*/ 2147483646 w 24"/>
              <a:gd name="T25" fmla="*/ 0 h 28"/>
              <a:gd name="T26" fmla="*/ 2147483646 w 24"/>
              <a:gd name="T27" fmla="*/ 0 h 28"/>
              <a:gd name="T28" fmla="*/ 2147483646 w 24"/>
              <a:gd name="T29" fmla="*/ 2147483646 h 28"/>
              <a:gd name="T30" fmla="*/ 2147483646 w 24"/>
              <a:gd name="T31" fmla="*/ 2147483646 h 2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4" h="28">
                <a:moveTo>
                  <a:pt x="9" y="6"/>
                </a:moveTo>
                <a:cubicBezTo>
                  <a:pt x="10" y="6"/>
                  <a:pt x="10" y="6"/>
                  <a:pt x="10" y="6"/>
                </a:cubicBezTo>
                <a:cubicBezTo>
                  <a:pt x="9" y="13"/>
                  <a:pt x="9" y="13"/>
                  <a:pt x="9" y="13"/>
                </a:cubicBezTo>
                <a:cubicBezTo>
                  <a:pt x="4" y="17"/>
                  <a:pt x="4" y="17"/>
                  <a:pt x="4" y="17"/>
                </a:cubicBezTo>
                <a:cubicBezTo>
                  <a:pt x="4" y="17"/>
                  <a:pt x="3" y="18"/>
                  <a:pt x="0" y="18"/>
                </a:cubicBezTo>
                <a:cubicBezTo>
                  <a:pt x="1" y="21"/>
                  <a:pt x="1" y="21"/>
                  <a:pt x="1" y="21"/>
                </a:cubicBezTo>
                <a:cubicBezTo>
                  <a:pt x="4" y="28"/>
                  <a:pt x="4" y="28"/>
                  <a:pt x="4" y="28"/>
                </a:cubicBezTo>
                <a:cubicBezTo>
                  <a:pt x="11" y="23"/>
                  <a:pt x="11" y="23"/>
                  <a:pt x="11" y="23"/>
                </a:cubicBezTo>
                <a:cubicBezTo>
                  <a:pt x="17" y="15"/>
                  <a:pt x="17" y="15"/>
                  <a:pt x="17" y="15"/>
                </a:cubicBezTo>
                <a:cubicBezTo>
                  <a:pt x="20" y="11"/>
                  <a:pt x="20" y="11"/>
                  <a:pt x="20" y="11"/>
                </a:cubicBezTo>
                <a:cubicBezTo>
                  <a:pt x="24" y="7"/>
                  <a:pt x="24" y="7"/>
                  <a:pt x="24" y="7"/>
                </a:cubicBezTo>
                <a:cubicBezTo>
                  <a:pt x="16" y="1"/>
                  <a:pt x="16" y="1"/>
                  <a:pt x="16" y="1"/>
                </a:cubicBezTo>
                <a:cubicBezTo>
                  <a:pt x="13" y="0"/>
                  <a:pt x="13" y="0"/>
                  <a:pt x="13" y="0"/>
                </a:cubicBezTo>
                <a:cubicBezTo>
                  <a:pt x="13" y="0"/>
                  <a:pt x="13" y="0"/>
                  <a:pt x="13" y="0"/>
                </a:cubicBezTo>
                <a:cubicBezTo>
                  <a:pt x="11" y="1"/>
                  <a:pt x="11" y="1"/>
                  <a:pt x="11" y="1"/>
                </a:cubicBezTo>
                <a:lnTo>
                  <a:pt x="9" y="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32" name="Freeform 290"/>
          <p:cNvSpPr>
            <a:spLocks/>
          </p:cNvSpPr>
          <p:nvPr/>
        </p:nvSpPr>
        <p:spPr bwMode="auto">
          <a:xfrm>
            <a:off x="5570164" y="4871375"/>
            <a:ext cx="274478" cy="159174"/>
          </a:xfrm>
          <a:custGeom>
            <a:avLst/>
            <a:gdLst>
              <a:gd name="T0" fmla="*/ 2147483646 w 34"/>
              <a:gd name="T1" fmla="*/ 0 h 21"/>
              <a:gd name="T2" fmla="*/ 2147483646 w 34"/>
              <a:gd name="T3" fmla="*/ 2147483646 h 21"/>
              <a:gd name="T4" fmla="*/ 2147483646 w 34"/>
              <a:gd name="T5" fmla="*/ 2147483646 h 21"/>
              <a:gd name="T6" fmla="*/ 2147483646 w 34"/>
              <a:gd name="T7" fmla="*/ 2147483646 h 21"/>
              <a:gd name="T8" fmla="*/ 0 w 34"/>
              <a:gd name="T9" fmla="*/ 2147483646 h 21"/>
              <a:gd name="T10" fmla="*/ 2147483646 w 34"/>
              <a:gd name="T11" fmla="*/ 2147483646 h 21"/>
              <a:gd name="T12" fmla="*/ 2147483646 w 34"/>
              <a:gd name="T13" fmla="*/ 2147483646 h 21"/>
              <a:gd name="T14" fmla="*/ 2147483646 w 34"/>
              <a:gd name="T15" fmla="*/ 2147483646 h 21"/>
              <a:gd name="T16" fmla="*/ 2147483646 w 34"/>
              <a:gd name="T17" fmla="*/ 2147483646 h 21"/>
              <a:gd name="T18" fmla="*/ 2147483646 w 34"/>
              <a:gd name="T19" fmla="*/ 2147483646 h 21"/>
              <a:gd name="T20" fmla="*/ 2147483646 w 34"/>
              <a:gd name="T21" fmla="*/ 2147483646 h 21"/>
              <a:gd name="T22" fmla="*/ 2147483646 w 34"/>
              <a:gd name="T23" fmla="*/ 2147483646 h 21"/>
              <a:gd name="T24" fmla="*/ 2147483646 w 34"/>
              <a:gd name="T25" fmla="*/ 2147483646 h 21"/>
              <a:gd name="T26" fmla="*/ 2147483646 w 34"/>
              <a:gd name="T27" fmla="*/ 0 h 2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 h="21">
                <a:moveTo>
                  <a:pt x="30" y="0"/>
                </a:moveTo>
                <a:cubicBezTo>
                  <a:pt x="25" y="2"/>
                  <a:pt x="18" y="3"/>
                  <a:pt x="18" y="4"/>
                </a:cubicBezTo>
                <a:cubicBezTo>
                  <a:pt x="16" y="5"/>
                  <a:pt x="14" y="7"/>
                  <a:pt x="14" y="7"/>
                </a:cubicBezTo>
                <a:cubicBezTo>
                  <a:pt x="3" y="7"/>
                  <a:pt x="3" y="7"/>
                  <a:pt x="3" y="7"/>
                </a:cubicBezTo>
                <a:cubicBezTo>
                  <a:pt x="0" y="8"/>
                  <a:pt x="0" y="8"/>
                  <a:pt x="0" y="8"/>
                </a:cubicBezTo>
                <a:cubicBezTo>
                  <a:pt x="1" y="12"/>
                  <a:pt x="1" y="12"/>
                  <a:pt x="1" y="12"/>
                </a:cubicBezTo>
                <a:cubicBezTo>
                  <a:pt x="5" y="21"/>
                  <a:pt x="5" y="21"/>
                  <a:pt x="5" y="21"/>
                </a:cubicBezTo>
                <a:cubicBezTo>
                  <a:pt x="12" y="19"/>
                  <a:pt x="12" y="19"/>
                  <a:pt x="12" y="19"/>
                </a:cubicBezTo>
                <a:cubicBezTo>
                  <a:pt x="15" y="19"/>
                  <a:pt x="15" y="19"/>
                  <a:pt x="15" y="19"/>
                </a:cubicBezTo>
                <a:cubicBezTo>
                  <a:pt x="19" y="15"/>
                  <a:pt x="19" y="15"/>
                  <a:pt x="19" y="15"/>
                </a:cubicBezTo>
                <a:cubicBezTo>
                  <a:pt x="25" y="13"/>
                  <a:pt x="25" y="13"/>
                  <a:pt x="25" y="13"/>
                </a:cubicBezTo>
                <a:cubicBezTo>
                  <a:pt x="34" y="10"/>
                  <a:pt x="34" y="10"/>
                  <a:pt x="34" y="10"/>
                </a:cubicBezTo>
                <a:cubicBezTo>
                  <a:pt x="31" y="3"/>
                  <a:pt x="31" y="3"/>
                  <a:pt x="31" y="3"/>
                </a:cubicBezTo>
                <a:lnTo>
                  <a:pt x="30"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33" name="Freeform 291"/>
          <p:cNvSpPr>
            <a:spLocks/>
          </p:cNvSpPr>
          <p:nvPr/>
        </p:nvSpPr>
        <p:spPr bwMode="auto">
          <a:xfrm>
            <a:off x="5376222" y="4525476"/>
            <a:ext cx="509509" cy="407120"/>
          </a:xfrm>
          <a:custGeom>
            <a:avLst/>
            <a:gdLst>
              <a:gd name="T0" fmla="*/ 2147483646 w 63"/>
              <a:gd name="T1" fmla="*/ 2147483646 h 54"/>
              <a:gd name="T2" fmla="*/ 2147483646 w 63"/>
              <a:gd name="T3" fmla="*/ 2147483646 h 54"/>
              <a:gd name="T4" fmla="*/ 2147483646 w 63"/>
              <a:gd name="T5" fmla="*/ 2147483646 h 54"/>
              <a:gd name="T6" fmla="*/ 2147483646 w 63"/>
              <a:gd name="T7" fmla="*/ 2147483646 h 54"/>
              <a:gd name="T8" fmla="*/ 2147483646 w 63"/>
              <a:gd name="T9" fmla="*/ 2147483646 h 54"/>
              <a:gd name="T10" fmla="*/ 2147483646 w 63"/>
              <a:gd name="T11" fmla="*/ 2147483646 h 54"/>
              <a:gd name="T12" fmla="*/ 2147483646 w 63"/>
              <a:gd name="T13" fmla="*/ 2147483646 h 54"/>
              <a:gd name="T14" fmla="*/ 2147483646 w 63"/>
              <a:gd name="T15" fmla="*/ 2147483646 h 54"/>
              <a:gd name="T16" fmla="*/ 2147483646 w 63"/>
              <a:gd name="T17" fmla="*/ 2147483646 h 54"/>
              <a:gd name="T18" fmla="*/ 2147483646 w 63"/>
              <a:gd name="T19" fmla="*/ 2147483646 h 54"/>
              <a:gd name="T20" fmla="*/ 2147483646 w 63"/>
              <a:gd name="T21" fmla="*/ 2147483646 h 54"/>
              <a:gd name="T22" fmla="*/ 2147483646 w 63"/>
              <a:gd name="T23" fmla="*/ 2147483646 h 54"/>
              <a:gd name="T24" fmla="*/ 2147483646 w 63"/>
              <a:gd name="T25" fmla="*/ 2147483646 h 54"/>
              <a:gd name="T26" fmla="*/ 2147483646 w 63"/>
              <a:gd name="T27" fmla="*/ 2147483646 h 54"/>
              <a:gd name="T28" fmla="*/ 2147483646 w 63"/>
              <a:gd name="T29" fmla="*/ 0 h 54"/>
              <a:gd name="T30" fmla="*/ 2147483646 w 63"/>
              <a:gd name="T31" fmla="*/ 0 h 54"/>
              <a:gd name="T32" fmla="*/ 2147483646 w 63"/>
              <a:gd name="T33" fmla="*/ 2147483646 h 54"/>
              <a:gd name="T34" fmla="*/ 2147483646 w 63"/>
              <a:gd name="T35" fmla="*/ 2147483646 h 54"/>
              <a:gd name="T36" fmla="*/ 2147483646 w 63"/>
              <a:gd name="T37" fmla="*/ 2147483646 h 54"/>
              <a:gd name="T38" fmla="*/ 2147483646 w 63"/>
              <a:gd name="T39" fmla="*/ 2147483646 h 54"/>
              <a:gd name="T40" fmla="*/ 2147483646 w 63"/>
              <a:gd name="T41" fmla="*/ 2147483646 h 54"/>
              <a:gd name="T42" fmla="*/ 2147483646 w 63"/>
              <a:gd name="T43" fmla="*/ 2147483646 h 54"/>
              <a:gd name="T44" fmla="*/ 0 w 63"/>
              <a:gd name="T45" fmla="*/ 2147483646 h 54"/>
              <a:gd name="T46" fmla="*/ 2147483646 w 63"/>
              <a:gd name="T47" fmla="*/ 2147483646 h 54"/>
              <a:gd name="T48" fmla="*/ 2147483646 w 63"/>
              <a:gd name="T49" fmla="*/ 2147483646 h 54"/>
              <a:gd name="T50" fmla="*/ 2147483646 w 63"/>
              <a:gd name="T51" fmla="*/ 2147483646 h 54"/>
              <a:gd name="T52" fmla="*/ 2147483646 w 63"/>
              <a:gd name="T53" fmla="*/ 2147483646 h 54"/>
              <a:gd name="T54" fmla="*/ 2147483646 w 63"/>
              <a:gd name="T55" fmla="*/ 2147483646 h 54"/>
              <a:gd name="T56" fmla="*/ 2147483646 w 63"/>
              <a:gd name="T57" fmla="*/ 2147483646 h 54"/>
              <a:gd name="T58" fmla="*/ 2147483646 w 63"/>
              <a:gd name="T59" fmla="*/ 2147483646 h 54"/>
              <a:gd name="T60" fmla="*/ 2147483646 w 63"/>
              <a:gd name="T61" fmla="*/ 2147483646 h 54"/>
              <a:gd name="T62" fmla="*/ 2147483646 w 63"/>
              <a:gd name="T63" fmla="*/ 2147483646 h 54"/>
              <a:gd name="T64" fmla="*/ 2147483646 w 63"/>
              <a:gd name="T65" fmla="*/ 2147483646 h 54"/>
              <a:gd name="T66" fmla="*/ 2147483646 w 63"/>
              <a:gd name="T67" fmla="*/ 2147483646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3" h="54">
                <a:moveTo>
                  <a:pt x="63" y="34"/>
                </a:moveTo>
                <a:cubicBezTo>
                  <a:pt x="55" y="32"/>
                  <a:pt x="55" y="32"/>
                  <a:pt x="55" y="32"/>
                </a:cubicBezTo>
                <a:cubicBezTo>
                  <a:pt x="52" y="28"/>
                  <a:pt x="52" y="28"/>
                  <a:pt x="52" y="28"/>
                </a:cubicBezTo>
                <a:cubicBezTo>
                  <a:pt x="53" y="25"/>
                  <a:pt x="53" y="25"/>
                  <a:pt x="53" y="25"/>
                </a:cubicBezTo>
                <a:cubicBezTo>
                  <a:pt x="52" y="25"/>
                  <a:pt x="52" y="25"/>
                  <a:pt x="52" y="25"/>
                </a:cubicBezTo>
                <a:cubicBezTo>
                  <a:pt x="48" y="23"/>
                  <a:pt x="48" y="23"/>
                  <a:pt x="48" y="23"/>
                </a:cubicBezTo>
                <a:cubicBezTo>
                  <a:pt x="46" y="17"/>
                  <a:pt x="46" y="17"/>
                  <a:pt x="46" y="17"/>
                </a:cubicBezTo>
                <a:cubicBezTo>
                  <a:pt x="42" y="13"/>
                  <a:pt x="42" y="13"/>
                  <a:pt x="42" y="13"/>
                </a:cubicBezTo>
                <a:cubicBezTo>
                  <a:pt x="42" y="12"/>
                  <a:pt x="42" y="12"/>
                  <a:pt x="42" y="12"/>
                </a:cubicBezTo>
                <a:cubicBezTo>
                  <a:pt x="39" y="12"/>
                  <a:pt x="39" y="12"/>
                  <a:pt x="39" y="12"/>
                </a:cubicBezTo>
                <a:cubicBezTo>
                  <a:pt x="36" y="10"/>
                  <a:pt x="36" y="10"/>
                  <a:pt x="36" y="10"/>
                </a:cubicBezTo>
                <a:cubicBezTo>
                  <a:pt x="28" y="9"/>
                  <a:pt x="28" y="9"/>
                  <a:pt x="28" y="9"/>
                </a:cubicBezTo>
                <a:cubicBezTo>
                  <a:pt x="25" y="6"/>
                  <a:pt x="25" y="6"/>
                  <a:pt x="25" y="6"/>
                </a:cubicBezTo>
                <a:cubicBezTo>
                  <a:pt x="15" y="1"/>
                  <a:pt x="15" y="1"/>
                  <a:pt x="15" y="1"/>
                </a:cubicBezTo>
                <a:cubicBezTo>
                  <a:pt x="11" y="0"/>
                  <a:pt x="11" y="0"/>
                  <a:pt x="11" y="0"/>
                </a:cubicBezTo>
                <a:cubicBezTo>
                  <a:pt x="12" y="0"/>
                  <a:pt x="12" y="0"/>
                  <a:pt x="12" y="0"/>
                </a:cubicBezTo>
                <a:cubicBezTo>
                  <a:pt x="10" y="1"/>
                  <a:pt x="10" y="1"/>
                  <a:pt x="10" y="1"/>
                </a:cubicBezTo>
                <a:cubicBezTo>
                  <a:pt x="6" y="2"/>
                  <a:pt x="6" y="2"/>
                  <a:pt x="6" y="2"/>
                </a:cubicBezTo>
                <a:cubicBezTo>
                  <a:pt x="8" y="7"/>
                  <a:pt x="8" y="7"/>
                  <a:pt x="8" y="7"/>
                </a:cubicBezTo>
                <a:cubicBezTo>
                  <a:pt x="7" y="9"/>
                  <a:pt x="7" y="9"/>
                  <a:pt x="7" y="9"/>
                </a:cubicBezTo>
                <a:cubicBezTo>
                  <a:pt x="4" y="9"/>
                  <a:pt x="4" y="9"/>
                  <a:pt x="4" y="9"/>
                </a:cubicBezTo>
                <a:cubicBezTo>
                  <a:pt x="2" y="11"/>
                  <a:pt x="2" y="11"/>
                  <a:pt x="2" y="11"/>
                </a:cubicBezTo>
                <a:cubicBezTo>
                  <a:pt x="0" y="11"/>
                  <a:pt x="0" y="11"/>
                  <a:pt x="0" y="11"/>
                </a:cubicBezTo>
                <a:cubicBezTo>
                  <a:pt x="2" y="15"/>
                  <a:pt x="2" y="15"/>
                  <a:pt x="2" y="15"/>
                </a:cubicBezTo>
                <a:cubicBezTo>
                  <a:pt x="9" y="29"/>
                  <a:pt x="9" y="29"/>
                  <a:pt x="9" y="29"/>
                </a:cubicBezTo>
                <a:cubicBezTo>
                  <a:pt x="13" y="33"/>
                  <a:pt x="13" y="33"/>
                  <a:pt x="13" y="33"/>
                </a:cubicBezTo>
                <a:cubicBezTo>
                  <a:pt x="15" y="39"/>
                  <a:pt x="15" y="39"/>
                  <a:pt x="15" y="39"/>
                </a:cubicBezTo>
                <a:cubicBezTo>
                  <a:pt x="17" y="46"/>
                  <a:pt x="17" y="46"/>
                  <a:pt x="17" y="46"/>
                </a:cubicBezTo>
                <a:cubicBezTo>
                  <a:pt x="24" y="53"/>
                  <a:pt x="24" y="53"/>
                  <a:pt x="24" y="53"/>
                </a:cubicBezTo>
                <a:cubicBezTo>
                  <a:pt x="24" y="54"/>
                  <a:pt x="24" y="54"/>
                  <a:pt x="24" y="54"/>
                </a:cubicBezTo>
                <a:cubicBezTo>
                  <a:pt x="27" y="53"/>
                  <a:pt x="27" y="53"/>
                  <a:pt x="27" y="53"/>
                </a:cubicBezTo>
                <a:cubicBezTo>
                  <a:pt x="38" y="53"/>
                  <a:pt x="38" y="53"/>
                  <a:pt x="38" y="53"/>
                </a:cubicBezTo>
                <a:cubicBezTo>
                  <a:pt x="38" y="53"/>
                  <a:pt x="40" y="51"/>
                  <a:pt x="42" y="50"/>
                </a:cubicBezTo>
                <a:cubicBezTo>
                  <a:pt x="42" y="49"/>
                  <a:pt x="49" y="48"/>
                  <a:pt x="54" y="46"/>
                </a:cubicBez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34" name="Freeform 292"/>
          <p:cNvSpPr>
            <a:spLocks/>
          </p:cNvSpPr>
          <p:nvPr/>
        </p:nvSpPr>
        <p:spPr bwMode="auto">
          <a:xfrm>
            <a:off x="5813414" y="4782605"/>
            <a:ext cx="80535" cy="88771"/>
          </a:xfrm>
          <a:custGeom>
            <a:avLst/>
            <a:gdLst>
              <a:gd name="T0" fmla="*/ 0 w 10"/>
              <a:gd name="T1" fmla="*/ 2147483646 h 12"/>
              <a:gd name="T2" fmla="*/ 2147483646 w 10"/>
              <a:gd name="T3" fmla="*/ 2147483646 h 12"/>
              <a:gd name="T4" fmla="*/ 2147483646 w 10"/>
              <a:gd name="T5" fmla="*/ 2147483646 h 12"/>
              <a:gd name="T6" fmla="*/ 2147483646 w 10"/>
              <a:gd name="T7" fmla="*/ 0 h 12"/>
              <a:gd name="T8" fmla="*/ 2147483646 w 10"/>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2">
                <a:moveTo>
                  <a:pt x="0" y="12"/>
                </a:moveTo>
                <a:cubicBezTo>
                  <a:pt x="3" y="12"/>
                  <a:pt x="4" y="11"/>
                  <a:pt x="4" y="11"/>
                </a:cubicBezTo>
                <a:cubicBezTo>
                  <a:pt x="9" y="7"/>
                  <a:pt x="9" y="7"/>
                  <a:pt x="9" y="7"/>
                </a:cubicBezTo>
                <a:cubicBezTo>
                  <a:pt x="10" y="0"/>
                  <a:pt x="10" y="0"/>
                  <a:pt x="10" y="0"/>
                </a:cubicBezTo>
                <a:cubicBezTo>
                  <a:pt x="9" y="0"/>
                  <a:pt x="9" y="0"/>
                  <a:pt x="9" y="0"/>
                </a:cubicBez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35" name="Freeform 293"/>
          <p:cNvSpPr>
            <a:spLocks/>
          </p:cNvSpPr>
          <p:nvPr/>
        </p:nvSpPr>
        <p:spPr bwMode="auto">
          <a:xfrm>
            <a:off x="5463332" y="4375484"/>
            <a:ext cx="258042" cy="241823"/>
          </a:xfrm>
          <a:custGeom>
            <a:avLst/>
            <a:gdLst>
              <a:gd name="T0" fmla="*/ 2147483646 w 192"/>
              <a:gd name="T1" fmla="*/ 2147483646 h 192"/>
              <a:gd name="T2" fmla="*/ 2147483646 w 192"/>
              <a:gd name="T3" fmla="*/ 2147483646 h 192"/>
              <a:gd name="T4" fmla="*/ 2147483646 w 192"/>
              <a:gd name="T5" fmla="*/ 2147483646 h 192"/>
              <a:gd name="T6" fmla="*/ 2147483646 w 192"/>
              <a:gd name="T7" fmla="*/ 2147483646 h 192"/>
              <a:gd name="T8" fmla="*/ 2147483646 w 192"/>
              <a:gd name="T9" fmla="*/ 2147483646 h 192"/>
              <a:gd name="T10" fmla="*/ 2147483646 w 192"/>
              <a:gd name="T11" fmla="*/ 0 h 192"/>
              <a:gd name="T12" fmla="*/ 2147483646 w 192"/>
              <a:gd name="T13" fmla="*/ 2147483646 h 192"/>
              <a:gd name="T14" fmla="*/ 2147483646 w 192"/>
              <a:gd name="T15" fmla="*/ 2147483646 h 192"/>
              <a:gd name="T16" fmla="*/ 2147483646 w 192"/>
              <a:gd name="T17" fmla="*/ 2147483646 h 192"/>
              <a:gd name="T18" fmla="*/ 2147483646 w 192"/>
              <a:gd name="T19" fmla="*/ 2147483646 h 192"/>
              <a:gd name="T20" fmla="*/ 2147483646 w 192"/>
              <a:gd name="T21" fmla="*/ 2147483646 h 192"/>
              <a:gd name="T22" fmla="*/ 0 w 192"/>
              <a:gd name="T23" fmla="*/ 2147483646 h 192"/>
              <a:gd name="T24" fmla="*/ 0 w 192"/>
              <a:gd name="T25" fmla="*/ 2147483646 h 192"/>
              <a:gd name="T26" fmla="*/ 2147483646 w 192"/>
              <a:gd name="T27" fmla="*/ 2147483646 h 192"/>
              <a:gd name="T28" fmla="*/ 2147483646 w 192"/>
              <a:gd name="T29" fmla="*/ 2147483646 h 192"/>
              <a:gd name="T30" fmla="*/ 2147483646 w 192"/>
              <a:gd name="T31" fmla="*/ 2147483646 h 192"/>
              <a:gd name="T32" fmla="*/ 2147483646 w 192"/>
              <a:gd name="T33" fmla="*/ 2147483646 h 192"/>
              <a:gd name="T34" fmla="*/ 2147483646 w 192"/>
              <a:gd name="T35" fmla="*/ 2147483646 h 192"/>
              <a:gd name="T36" fmla="*/ 2147483646 w 192"/>
              <a:gd name="T37" fmla="*/ 2147483646 h 192"/>
              <a:gd name="T38" fmla="*/ 2147483646 w 192"/>
              <a:gd name="T39" fmla="*/ 2147483646 h 192"/>
              <a:gd name="T40" fmla="*/ 2147483646 w 192"/>
              <a:gd name="T41" fmla="*/ 2147483646 h 192"/>
              <a:gd name="T42" fmla="*/ 2147483646 w 192"/>
              <a:gd name="T43" fmla="*/ 2147483646 h 192"/>
              <a:gd name="T44" fmla="*/ 2147483646 w 192"/>
              <a:gd name="T45" fmla="*/ 2147483646 h 1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2" h="192">
                <a:moveTo>
                  <a:pt x="168" y="120"/>
                </a:moveTo>
                <a:lnTo>
                  <a:pt x="132" y="90"/>
                </a:lnTo>
                <a:lnTo>
                  <a:pt x="132" y="66"/>
                </a:lnTo>
                <a:lnTo>
                  <a:pt x="138" y="42"/>
                </a:lnTo>
                <a:lnTo>
                  <a:pt x="114" y="6"/>
                </a:lnTo>
                <a:lnTo>
                  <a:pt x="102" y="0"/>
                </a:lnTo>
                <a:lnTo>
                  <a:pt x="72" y="6"/>
                </a:lnTo>
                <a:lnTo>
                  <a:pt x="66" y="6"/>
                </a:lnTo>
                <a:lnTo>
                  <a:pt x="66" y="12"/>
                </a:lnTo>
                <a:lnTo>
                  <a:pt x="54" y="30"/>
                </a:lnTo>
                <a:lnTo>
                  <a:pt x="42" y="72"/>
                </a:lnTo>
                <a:lnTo>
                  <a:pt x="0" y="96"/>
                </a:lnTo>
                <a:lnTo>
                  <a:pt x="0" y="120"/>
                </a:lnTo>
                <a:lnTo>
                  <a:pt x="24" y="126"/>
                </a:lnTo>
                <a:lnTo>
                  <a:pt x="84" y="156"/>
                </a:lnTo>
                <a:lnTo>
                  <a:pt x="102" y="174"/>
                </a:lnTo>
                <a:lnTo>
                  <a:pt x="150" y="180"/>
                </a:lnTo>
                <a:lnTo>
                  <a:pt x="168" y="192"/>
                </a:lnTo>
                <a:lnTo>
                  <a:pt x="186" y="192"/>
                </a:lnTo>
                <a:lnTo>
                  <a:pt x="180" y="180"/>
                </a:lnTo>
                <a:lnTo>
                  <a:pt x="192" y="174"/>
                </a:lnTo>
                <a:lnTo>
                  <a:pt x="180" y="150"/>
                </a:lnTo>
                <a:lnTo>
                  <a:pt x="168" y="12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36" name="Freeform 294"/>
          <p:cNvSpPr>
            <a:spLocks/>
          </p:cNvSpPr>
          <p:nvPr/>
        </p:nvSpPr>
        <p:spPr bwMode="auto">
          <a:xfrm>
            <a:off x="5611255" y="4309673"/>
            <a:ext cx="486499" cy="411712"/>
          </a:xfrm>
          <a:custGeom>
            <a:avLst/>
            <a:gdLst>
              <a:gd name="T0" fmla="*/ 2147483646 w 60"/>
              <a:gd name="T1" fmla="*/ 2147483646 h 55"/>
              <a:gd name="T2" fmla="*/ 2147483646 w 60"/>
              <a:gd name="T3" fmla="*/ 2147483646 h 55"/>
              <a:gd name="T4" fmla="*/ 2147483646 w 60"/>
              <a:gd name="T5" fmla="*/ 2147483646 h 55"/>
              <a:gd name="T6" fmla="*/ 2147483646 w 60"/>
              <a:gd name="T7" fmla="*/ 2147483646 h 55"/>
              <a:gd name="T8" fmla="*/ 2147483646 w 60"/>
              <a:gd name="T9" fmla="*/ 2147483646 h 55"/>
              <a:gd name="T10" fmla="*/ 2147483646 w 60"/>
              <a:gd name="T11" fmla="*/ 2147483646 h 55"/>
              <a:gd name="T12" fmla="*/ 2147483646 w 60"/>
              <a:gd name="T13" fmla="*/ 2147483646 h 55"/>
              <a:gd name="T14" fmla="*/ 2147483646 w 60"/>
              <a:gd name="T15" fmla="*/ 2147483646 h 55"/>
              <a:gd name="T16" fmla="*/ 2147483646 w 60"/>
              <a:gd name="T17" fmla="*/ 2147483646 h 55"/>
              <a:gd name="T18" fmla="*/ 2147483646 w 60"/>
              <a:gd name="T19" fmla="*/ 2147483646 h 55"/>
              <a:gd name="T20" fmla="*/ 2147483646 w 60"/>
              <a:gd name="T21" fmla="*/ 2147483646 h 55"/>
              <a:gd name="T22" fmla="*/ 2147483646 w 60"/>
              <a:gd name="T23" fmla="*/ 2147483646 h 55"/>
              <a:gd name="T24" fmla="*/ 2147483646 w 60"/>
              <a:gd name="T25" fmla="*/ 2147483646 h 55"/>
              <a:gd name="T26" fmla="*/ 2147483646 w 60"/>
              <a:gd name="T27" fmla="*/ 2147483646 h 55"/>
              <a:gd name="T28" fmla="*/ 2147483646 w 60"/>
              <a:gd name="T29" fmla="*/ 2147483646 h 55"/>
              <a:gd name="T30" fmla="*/ 2147483646 w 60"/>
              <a:gd name="T31" fmla="*/ 2147483646 h 55"/>
              <a:gd name="T32" fmla="*/ 2147483646 w 60"/>
              <a:gd name="T33" fmla="*/ 2147483646 h 55"/>
              <a:gd name="T34" fmla="*/ 2147483646 w 60"/>
              <a:gd name="T35" fmla="*/ 2147483646 h 55"/>
              <a:gd name="T36" fmla="*/ 2147483646 w 60"/>
              <a:gd name="T37" fmla="*/ 2147483646 h 55"/>
              <a:gd name="T38" fmla="*/ 2147483646 w 60"/>
              <a:gd name="T39" fmla="*/ 2147483646 h 55"/>
              <a:gd name="T40" fmla="*/ 2147483646 w 60"/>
              <a:gd name="T41" fmla="*/ 0 h 55"/>
              <a:gd name="T42" fmla="*/ 2147483646 w 60"/>
              <a:gd name="T43" fmla="*/ 2147483646 h 55"/>
              <a:gd name="T44" fmla="*/ 2147483646 w 60"/>
              <a:gd name="T45" fmla="*/ 2147483646 h 55"/>
              <a:gd name="T46" fmla="*/ 0 w 60"/>
              <a:gd name="T47" fmla="*/ 0 h 55"/>
              <a:gd name="T48" fmla="*/ 0 w 60"/>
              <a:gd name="T49" fmla="*/ 0 h 55"/>
              <a:gd name="T50" fmla="*/ 0 w 60"/>
              <a:gd name="T51" fmla="*/ 2147483646 h 55"/>
              <a:gd name="T52" fmla="*/ 2147483646 w 60"/>
              <a:gd name="T53" fmla="*/ 2147483646 h 55"/>
              <a:gd name="T54" fmla="*/ 2147483646 w 60"/>
              <a:gd name="T55" fmla="*/ 2147483646 h 55"/>
              <a:gd name="T56" fmla="*/ 2147483646 w 60"/>
              <a:gd name="T57" fmla="*/ 2147483646 h 55"/>
              <a:gd name="T58" fmla="*/ 2147483646 w 60"/>
              <a:gd name="T59" fmla="*/ 2147483646 h 55"/>
              <a:gd name="T60" fmla="*/ 2147483646 w 60"/>
              <a:gd name="T61" fmla="*/ 2147483646 h 55"/>
              <a:gd name="T62" fmla="*/ 2147483646 w 60"/>
              <a:gd name="T63" fmla="*/ 2147483646 h 55"/>
              <a:gd name="T64" fmla="*/ 2147483646 w 60"/>
              <a:gd name="T65" fmla="*/ 2147483646 h 55"/>
              <a:gd name="T66" fmla="*/ 2147483646 w 60"/>
              <a:gd name="T67" fmla="*/ 2147483646 h 55"/>
              <a:gd name="T68" fmla="*/ 2147483646 w 60"/>
              <a:gd name="T69" fmla="*/ 2147483646 h 55"/>
              <a:gd name="T70" fmla="*/ 2147483646 w 60"/>
              <a:gd name="T71" fmla="*/ 2147483646 h 55"/>
              <a:gd name="T72" fmla="*/ 2147483646 w 60"/>
              <a:gd name="T73" fmla="*/ 2147483646 h 55"/>
              <a:gd name="T74" fmla="*/ 2147483646 w 60"/>
              <a:gd name="T75" fmla="*/ 2147483646 h 55"/>
              <a:gd name="T76" fmla="*/ 2147483646 w 60"/>
              <a:gd name="T77" fmla="*/ 2147483646 h 55"/>
              <a:gd name="T78" fmla="*/ 2147483646 w 60"/>
              <a:gd name="T79" fmla="*/ 2147483646 h 55"/>
              <a:gd name="T80" fmla="*/ 2147483646 w 60"/>
              <a:gd name="T81" fmla="*/ 2147483646 h 55"/>
              <a:gd name="T82" fmla="*/ 2147483646 w 60"/>
              <a:gd name="T83" fmla="*/ 2147483646 h 55"/>
              <a:gd name="T84" fmla="*/ 2147483646 w 60"/>
              <a:gd name="T85" fmla="*/ 2147483646 h 55"/>
              <a:gd name="T86" fmla="*/ 2147483646 w 60"/>
              <a:gd name="T87" fmla="*/ 2147483646 h 55"/>
              <a:gd name="T88" fmla="*/ 2147483646 w 60"/>
              <a:gd name="T89" fmla="*/ 2147483646 h 55"/>
              <a:gd name="T90" fmla="*/ 2147483646 w 60"/>
              <a:gd name="T91" fmla="*/ 2147483646 h 55"/>
              <a:gd name="T92" fmla="*/ 2147483646 w 60"/>
              <a:gd name="T93" fmla="*/ 2147483646 h 55"/>
              <a:gd name="T94" fmla="*/ 2147483646 w 60"/>
              <a:gd name="T95" fmla="*/ 2147483646 h 55"/>
              <a:gd name="T96" fmla="*/ 2147483646 w 60"/>
              <a:gd name="T97" fmla="*/ 2147483646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60" h="55">
                <a:moveTo>
                  <a:pt x="53" y="38"/>
                </a:moveTo>
                <a:cubicBezTo>
                  <a:pt x="53" y="38"/>
                  <a:pt x="53" y="38"/>
                  <a:pt x="53" y="38"/>
                </a:cubicBezTo>
                <a:cubicBezTo>
                  <a:pt x="55" y="32"/>
                  <a:pt x="55" y="32"/>
                  <a:pt x="55" y="32"/>
                </a:cubicBezTo>
                <a:cubicBezTo>
                  <a:pt x="51" y="30"/>
                  <a:pt x="51" y="30"/>
                  <a:pt x="51" y="30"/>
                </a:cubicBezTo>
                <a:cubicBezTo>
                  <a:pt x="51" y="25"/>
                  <a:pt x="51" y="25"/>
                  <a:pt x="51" y="25"/>
                </a:cubicBezTo>
                <a:cubicBezTo>
                  <a:pt x="52" y="21"/>
                  <a:pt x="52" y="21"/>
                  <a:pt x="52" y="21"/>
                </a:cubicBezTo>
                <a:cubicBezTo>
                  <a:pt x="53" y="12"/>
                  <a:pt x="53" y="12"/>
                  <a:pt x="53" y="12"/>
                </a:cubicBezTo>
                <a:cubicBezTo>
                  <a:pt x="49" y="11"/>
                  <a:pt x="49" y="11"/>
                  <a:pt x="49" y="11"/>
                </a:cubicBezTo>
                <a:cubicBezTo>
                  <a:pt x="45" y="8"/>
                  <a:pt x="45" y="8"/>
                  <a:pt x="45" y="8"/>
                </a:cubicBezTo>
                <a:cubicBezTo>
                  <a:pt x="40" y="5"/>
                  <a:pt x="40" y="5"/>
                  <a:pt x="40" y="5"/>
                </a:cubicBezTo>
                <a:cubicBezTo>
                  <a:pt x="36" y="6"/>
                  <a:pt x="36" y="6"/>
                  <a:pt x="36" y="6"/>
                </a:cubicBezTo>
                <a:cubicBezTo>
                  <a:pt x="31" y="8"/>
                  <a:pt x="31" y="8"/>
                  <a:pt x="31" y="8"/>
                </a:cubicBezTo>
                <a:cubicBezTo>
                  <a:pt x="30" y="10"/>
                  <a:pt x="30" y="10"/>
                  <a:pt x="30" y="10"/>
                </a:cubicBezTo>
                <a:cubicBezTo>
                  <a:pt x="26" y="11"/>
                  <a:pt x="26" y="11"/>
                  <a:pt x="26" y="11"/>
                </a:cubicBezTo>
                <a:cubicBezTo>
                  <a:pt x="22" y="11"/>
                  <a:pt x="22" y="11"/>
                  <a:pt x="22" y="11"/>
                </a:cubicBezTo>
                <a:cubicBezTo>
                  <a:pt x="19" y="9"/>
                  <a:pt x="19" y="9"/>
                  <a:pt x="19" y="9"/>
                </a:cubicBezTo>
                <a:cubicBezTo>
                  <a:pt x="15" y="9"/>
                  <a:pt x="15" y="9"/>
                  <a:pt x="15" y="9"/>
                </a:cubicBezTo>
                <a:cubicBezTo>
                  <a:pt x="15" y="6"/>
                  <a:pt x="15" y="6"/>
                  <a:pt x="15" y="6"/>
                </a:cubicBezTo>
                <a:cubicBezTo>
                  <a:pt x="12" y="4"/>
                  <a:pt x="12" y="4"/>
                  <a:pt x="12" y="4"/>
                </a:cubicBezTo>
                <a:cubicBezTo>
                  <a:pt x="12" y="2"/>
                  <a:pt x="12" y="2"/>
                  <a:pt x="12" y="2"/>
                </a:cubicBezTo>
                <a:cubicBezTo>
                  <a:pt x="10" y="0"/>
                  <a:pt x="10" y="0"/>
                  <a:pt x="10" y="0"/>
                </a:cubicBezTo>
                <a:cubicBezTo>
                  <a:pt x="6" y="3"/>
                  <a:pt x="6" y="3"/>
                  <a:pt x="6" y="3"/>
                </a:cubicBezTo>
                <a:cubicBezTo>
                  <a:pt x="3" y="2"/>
                  <a:pt x="3" y="2"/>
                  <a:pt x="3" y="2"/>
                </a:cubicBezTo>
                <a:cubicBezTo>
                  <a:pt x="0" y="0"/>
                  <a:pt x="0" y="0"/>
                  <a:pt x="0" y="0"/>
                </a:cubicBezTo>
                <a:cubicBezTo>
                  <a:pt x="0" y="0"/>
                  <a:pt x="0" y="0"/>
                  <a:pt x="0" y="0"/>
                </a:cubicBezTo>
                <a:cubicBezTo>
                  <a:pt x="0" y="0"/>
                  <a:pt x="0" y="6"/>
                  <a:pt x="0" y="7"/>
                </a:cubicBezTo>
                <a:cubicBezTo>
                  <a:pt x="0" y="7"/>
                  <a:pt x="1" y="10"/>
                  <a:pt x="1" y="10"/>
                </a:cubicBezTo>
                <a:cubicBezTo>
                  <a:pt x="1" y="10"/>
                  <a:pt x="1" y="10"/>
                  <a:pt x="1" y="10"/>
                </a:cubicBezTo>
                <a:cubicBezTo>
                  <a:pt x="5" y="16"/>
                  <a:pt x="5" y="16"/>
                  <a:pt x="5" y="16"/>
                </a:cubicBezTo>
                <a:cubicBezTo>
                  <a:pt x="4" y="20"/>
                  <a:pt x="4" y="20"/>
                  <a:pt x="4" y="20"/>
                </a:cubicBezTo>
                <a:cubicBezTo>
                  <a:pt x="4" y="24"/>
                  <a:pt x="4" y="24"/>
                  <a:pt x="4" y="24"/>
                </a:cubicBezTo>
                <a:cubicBezTo>
                  <a:pt x="10" y="29"/>
                  <a:pt x="10" y="29"/>
                  <a:pt x="10" y="29"/>
                </a:cubicBezTo>
                <a:cubicBezTo>
                  <a:pt x="12" y="34"/>
                  <a:pt x="12" y="34"/>
                  <a:pt x="12" y="34"/>
                </a:cubicBezTo>
                <a:cubicBezTo>
                  <a:pt x="14" y="38"/>
                  <a:pt x="14" y="38"/>
                  <a:pt x="14" y="38"/>
                </a:cubicBezTo>
                <a:cubicBezTo>
                  <a:pt x="15" y="36"/>
                  <a:pt x="15" y="36"/>
                  <a:pt x="15" y="36"/>
                </a:cubicBezTo>
                <a:cubicBezTo>
                  <a:pt x="19" y="39"/>
                  <a:pt x="19" y="39"/>
                  <a:pt x="19" y="39"/>
                </a:cubicBezTo>
                <a:cubicBezTo>
                  <a:pt x="23" y="44"/>
                  <a:pt x="23" y="44"/>
                  <a:pt x="23" y="44"/>
                </a:cubicBezTo>
                <a:cubicBezTo>
                  <a:pt x="28" y="48"/>
                  <a:pt x="28" y="48"/>
                  <a:pt x="28" y="48"/>
                </a:cubicBezTo>
                <a:cubicBezTo>
                  <a:pt x="34" y="49"/>
                  <a:pt x="34" y="49"/>
                  <a:pt x="34" y="49"/>
                </a:cubicBezTo>
                <a:cubicBezTo>
                  <a:pt x="39" y="48"/>
                  <a:pt x="39" y="48"/>
                  <a:pt x="39" y="48"/>
                </a:cubicBezTo>
                <a:cubicBezTo>
                  <a:pt x="42" y="52"/>
                  <a:pt x="42" y="52"/>
                  <a:pt x="42" y="52"/>
                </a:cubicBezTo>
                <a:cubicBezTo>
                  <a:pt x="53" y="55"/>
                  <a:pt x="53" y="55"/>
                  <a:pt x="53" y="55"/>
                </a:cubicBezTo>
                <a:cubicBezTo>
                  <a:pt x="55" y="55"/>
                  <a:pt x="55" y="55"/>
                  <a:pt x="55" y="55"/>
                </a:cubicBezTo>
                <a:cubicBezTo>
                  <a:pt x="55" y="51"/>
                  <a:pt x="55" y="51"/>
                  <a:pt x="55" y="51"/>
                </a:cubicBezTo>
                <a:cubicBezTo>
                  <a:pt x="60" y="49"/>
                  <a:pt x="60" y="49"/>
                  <a:pt x="60" y="49"/>
                </a:cubicBezTo>
                <a:cubicBezTo>
                  <a:pt x="59" y="46"/>
                  <a:pt x="59" y="46"/>
                  <a:pt x="59" y="46"/>
                </a:cubicBezTo>
                <a:cubicBezTo>
                  <a:pt x="58" y="44"/>
                  <a:pt x="58" y="44"/>
                  <a:pt x="58" y="44"/>
                </a:cubicBezTo>
                <a:cubicBezTo>
                  <a:pt x="54" y="40"/>
                  <a:pt x="54" y="40"/>
                  <a:pt x="54" y="40"/>
                </a:cubicBezTo>
                <a:cubicBezTo>
                  <a:pt x="53" y="38"/>
                  <a:pt x="53" y="38"/>
                  <a:pt x="53" y="38"/>
                </a:cubicBez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37" name="Freeform 303"/>
          <p:cNvSpPr>
            <a:spLocks/>
          </p:cNvSpPr>
          <p:nvPr/>
        </p:nvSpPr>
        <p:spPr bwMode="auto">
          <a:xfrm>
            <a:off x="4072865" y="5030551"/>
            <a:ext cx="195585" cy="136217"/>
          </a:xfrm>
          <a:custGeom>
            <a:avLst/>
            <a:gdLst>
              <a:gd name="T0" fmla="*/ 2147483646 w 24"/>
              <a:gd name="T1" fmla="*/ 2147483646 h 18"/>
              <a:gd name="T2" fmla="*/ 2147483646 w 24"/>
              <a:gd name="T3" fmla="*/ 2147483646 h 18"/>
              <a:gd name="T4" fmla="*/ 2147483646 w 24"/>
              <a:gd name="T5" fmla="*/ 2147483646 h 18"/>
              <a:gd name="T6" fmla="*/ 2147483646 w 24"/>
              <a:gd name="T7" fmla="*/ 2147483646 h 18"/>
              <a:gd name="T8" fmla="*/ 2147483646 w 24"/>
              <a:gd name="T9" fmla="*/ 2147483646 h 18"/>
              <a:gd name="T10" fmla="*/ 2147483646 w 24"/>
              <a:gd name="T11" fmla="*/ 2147483646 h 18"/>
              <a:gd name="T12" fmla="*/ 2147483646 w 24"/>
              <a:gd name="T13" fmla="*/ 2147483646 h 18"/>
              <a:gd name="T14" fmla="*/ 2147483646 w 24"/>
              <a:gd name="T15" fmla="*/ 2147483646 h 18"/>
              <a:gd name="T16" fmla="*/ 2147483646 w 24"/>
              <a:gd name="T17" fmla="*/ 2147483646 h 18"/>
              <a:gd name="T18" fmla="*/ 2147483646 w 24"/>
              <a:gd name="T19" fmla="*/ 2147483646 h 18"/>
              <a:gd name="T20" fmla="*/ 2147483646 w 24"/>
              <a:gd name="T21" fmla="*/ 2147483646 h 18"/>
              <a:gd name="T22" fmla="*/ 2147483646 w 24"/>
              <a:gd name="T23" fmla="*/ 2147483646 h 18"/>
              <a:gd name="T24" fmla="*/ 2147483646 w 24"/>
              <a:gd name="T25" fmla="*/ 2147483646 h 18"/>
              <a:gd name="T26" fmla="*/ 2147483646 w 24"/>
              <a:gd name="T27" fmla="*/ 2147483646 h 18"/>
              <a:gd name="T28" fmla="*/ 2147483646 w 24"/>
              <a:gd name="T29" fmla="*/ 2147483646 h 18"/>
              <a:gd name="T30" fmla="*/ 2147483646 w 24"/>
              <a:gd name="T31" fmla="*/ 2147483646 h 18"/>
              <a:gd name="T32" fmla="*/ 2147483646 w 24"/>
              <a:gd name="T33" fmla="*/ 0 h 18"/>
              <a:gd name="T34" fmla="*/ 2147483646 w 24"/>
              <a:gd name="T35" fmla="*/ 0 h 18"/>
              <a:gd name="T36" fmla="*/ 2147483646 w 24"/>
              <a:gd name="T37" fmla="*/ 2147483646 h 18"/>
              <a:gd name="T38" fmla="*/ 2147483646 w 24"/>
              <a:gd name="T39" fmla="*/ 2147483646 h 18"/>
              <a:gd name="T40" fmla="*/ 2147483646 w 24"/>
              <a:gd name="T41" fmla="*/ 2147483646 h 18"/>
              <a:gd name="T42" fmla="*/ 0 w 24"/>
              <a:gd name="T43" fmla="*/ 2147483646 h 18"/>
              <a:gd name="T44" fmla="*/ 2147483646 w 24"/>
              <a:gd name="T45" fmla="*/ 2147483646 h 18"/>
              <a:gd name="T46" fmla="*/ 2147483646 w 24"/>
              <a:gd name="T47" fmla="*/ 2147483646 h 18"/>
              <a:gd name="T48" fmla="*/ 2147483646 w 24"/>
              <a:gd name="T49" fmla="*/ 2147483646 h 18"/>
              <a:gd name="T50" fmla="*/ 2147483646 w 24"/>
              <a:gd name="T51" fmla="*/ 2147483646 h 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 h="18">
                <a:moveTo>
                  <a:pt x="9" y="10"/>
                </a:moveTo>
                <a:cubicBezTo>
                  <a:pt x="13" y="10"/>
                  <a:pt x="13" y="10"/>
                  <a:pt x="13" y="10"/>
                </a:cubicBezTo>
                <a:cubicBezTo>
                  <a:pt x="15" y="13"/>
                  <a:pt x="15" y="13"/>
                  <a:pt x="15" y="13"/>
                </a:cubicBezTo>
                <a:cubicBezTo>
                  <a:pt x="16" y="14"/>
                  <a:pt x="16" y="14"/>
                  <a:pt x="16" y="14"/>
                </a:cubicBezTo>
                <a:cubicBezTo>
                  <a:pt x="18" y="15"/>
                  <a:pt x="18" y="15"/>
                  <a:pt x="18" y="15"/>
                </a:cubicBezTo>
                <a:cubicBezTo>
                  <a:pt x="18" y="15"/>
                  <a:pt x="19" y="18"/>
                  <a:pt x="20" y="18"/>
                </a:cubicBezTo>
                <a:cubicBezTo>
                  <a:pt x="20" y="18"/>
                  <a:pt x="21" y="17"/>
                  <a:pt x="22" y="17"/>
                </a:cubicBezTo>
                <a:cubicBezTo>
                  <a:pt x="23" y="17"/>
                  <a:pt x="24" y="16"/>
                  <a:pt x="24" y="16"/>
                </a:cubicBezTo>
                <a:cubicBezTo>
                  <a:pt x="24" y="12"/>
                  <a:pt x="24" y="12"/>
                  <a:pt x="24" y="12"/>
                </a:cubicBezTo>
                <a:cubicBezTo>
                  <a:pt x="24" y="8"/>
                  <a:pt x="24" y="8"/>
                  <a:pt x="24" y="8"/>
                </a:cubicBezTo>
                <a:cubicBezTo>
                  <a:pt x="23" y="8"/>
                  <a:pt x="23" y="8"/>
                  <a:pt x="23" y="8"/>
                </a:cubicBezTo>
                <a:cubicBezTo>
                  <a:pt x="21" y="3"/>
                  <a:pt x="21" y="3"/>
                  <a:pt x="21" y="3"/>
                </a:cubicBezTo>
                <a:cubicBezTo>
                  <a:pt x="21" y="3"/>
                  <a:pt x="21" y="1"/>
                  <a:pt x="20" y="1"/>
                </a:cubicBezTo>
                <a:cubicBezTo>
                  <a:pt x="20" y="1"/>
                  <a:pt x="16" y="2"/>
                  <a:pt x="16" y="2"/>
                </a:cubicBezTo>
                <a:cubicBezTo>
                  <a:pt x="12" y="2"/>
                  <a:pt x="12" y="2"/>
                  <a:pt x="12" y="2"/>
                </a:cubicBezTo>
                <a:cubicBezTo>
                  <a:pt x="12" y="1"/>
                  <a:pt x="12" y="1"/>
                  <a:pt x="12" y="1"/>
                </a:cubicBezTo>
                <a:cubicBezTo>
                  <a:pt x="7" y="0"/>
                  <a:pt x="7" y="0"/>
                  <a:pt x="7" y="0"/>
                </a:cubicBezTo>
                <a:cubicBezTo>
                  <a:pt x="5" y="0"/>
                  <a:pt x="5" y="0"/>
                  <a:pt x="5" y="0"/>
                </a:cubicBezTo>
                <a:cubicBezTo>
                  <a:pt x="5" y="1"/>
                  <a:pt x="5" y="1"/>
                  <a:pt x="5" y="1"/>
                </a:cubicBezTo>
                <a:cubicBezTo>
                  <a:pt x="5" y="4"/>
                  <a:pt x="5" y="4"/>
                  <a:pt x="5" y="4"/>
                </a:cubicBezTo>
                <a:cubicBezTo>
                  <a:pt x="3" y="4"/>
                  <a:pt x="3" y="4"/>
                  <a:pt x="3" y="4"/>
                </a:cubicBezTo>
                <a:cubicBezTo>
                  <a:pt x="0" y="6"/>
                  <a:pt x="0" y="6"/>
                  <a:pt x="0" y="6"/>
                </a:cubicBezTo>
                <a:cubicBezTo>
                  <a:pt x="1" y="6"/>
                  <a:pt x="1" y="6"/>
                  <a:pt x="1" y="6"/>
                </a:cubicBezTo>
                <a:cubicBezTo>
                  <a:pt x="6" y="13"/>
                  <a:pt x="6" y="13"/>
                  <a:pt x="6" y="13"/>
                </a:cubicBezTo>
                <a:cubicBezTo>
                  <a:pt x="8" y="12"/>
                  <a:pt x="8" y="12"/>
                  <a:pt x="8" y="12"/>
                </a:cubicBezTo>
                <a:lnTo>
                  <a:pt x="9" y="1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38" name="Freeform 304"/>
          <p:cNvSpPr>
            <a:spLocks/>
          </p:cNvSpPr>
          <p:nvPr/>
        </p:nvSpPr>
        <p:spPr bwMode="auto">
          <a:xfrm>
            <a:off x="4025201" y="4932597"/>
            <a:ext cx="152853" cy="107137"/>
          </a:xfrm>
          <a:custGeom>
            <a:avLst/>
            <a:gdLst>
              <a:gd name="T0" fmla="*/ 2147483646 w 114"/>
              <a:gd name="T1" fmla="*/ 2147483646 h 85"/>
              <a:gd name="T2" fmla="*/ 2147483646 w 114"/>
              <a:gd name="T3" fmla="*/ 2147483646 h 85"/>
              <a:gd name="T4" fmla="*/ 2147483646 w 114"/>
              <a:gd name="T5" fmla="*/ 2147483646 h 85"/>
              <a:gd name="T6" fmla="*/ 2147483646 w 114"/>
              <a:gd name="T7" fmla="*/ 2147483646 h 85"/>
              <a:gd name="T8" fmla="*/ 2147483646 w 114"/>
              <a:gd name="T9" fmla="*/ 2147483646 h 85"/>
              <a:gd name="T10" fmla="*/ 2147483646 w 114"/>
              <a:gd name="T11" fmla="*/ 2147483646 h 85"/>
              <a:gd name="T12" fmla="*/ 2147483646 w 114"/>
              <a:gd name="T13" fmla="*/ 2147483646 h 85"/>
              <a:gd name="T14" fmla="*/ 2147483646 w 114"/>
              <a:gd name="T15" fmla="*/ 2147483646 h 85"/>
              <a:gd name="T16" fmla="*/ 2147483646 w 114"/>
              <a:gd name="T17" fmla="*/ 2147483646 h 85"/>
              <a:gd name="T18" fmla="*/ 2147483646 w 114"/>
              <a:gd name="T19" fmla="*/ 2147483646 h 85"/>
              <a:gd name="T20" fmla="*/ 2147483646 w 114"/>
              <a:gd name="T21" fmla="*/ 2147483646 h 85"/>
              <a:gd name="T22" fmla="*/ 2147483646 w 114"/>
              <a:gd name="T23" fmla="*/ 0 h 85"/>
              <a:gd name="T24" fmla="*/ 2147483646 w 114"/>
              <a:gd name="T25" fmla="*/ 2147483646 h 85"/>
              <a:gd name="T26" fmla="*/ 2147483646 w 114"/>
              <a:gd name="T27" fmla="*/ 2147483646 h 85"/>
              <a:gd name="T28" fmla="*/ 0 w 114"/>
              <a:gd name="T29" fmla="*/ 2147483646 h 85"/>
              <a:gd name="T30" fmla="*/ 2147483646 w 114"/>
              <a:gd name="T31" fmla="*/ 2147483646 h 85"/>
              <a:gd name="T32" fmla="*/ 2147483646 w 114"/>
              <a:gd name="T33" fmla="*/ 2147483646 h 85"/>
              <a:gd name="T34" fmla="*/ 2147483646 w 114"/>
              <a:gd name="T35" fmla="*/ 2147483646 h 85"/>
              <a:gd name="T36" fmla="*/ 2147483646 w 114"/>
              <a:gd name="T37" fmla="*/ 2147483646 h 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4" h="85">
                <a:moveTo>
                  <a:pt x="54" y="79"/>
                </a:moveTo>
                <a:lnTo>
                  <a:pt x="66" y="79"/>
                </a:lnTo>
                <a:lnTo>
                  <a:pt x="78" y="79"/>
                </a:lnTo>
                <a:lnTo>
                  <a:pt x="108" y="85"/>
                </a:lnTo>
                <a:lnTo>
                  <a:pt x="114" y="85"/>
                </a:lnTo>
                <a:lnTo>
                  <a:pt x="102" y="61"/>
                </a:lnTo>
                <a:lnTo>
                  <a:pt x="96" y="43"/>
                </a:lnTo>
                <a:lnTo>
                  <a:pt x="96" y="36"/>
                </a:lnTo>
                <a:lnTo>
                  <a:pt x="84" y="30"/>
                </a:lnTo>
                <a:lnTo>
                  <a:pt x="72" y="18"/>
                </a:lnTo>
                <a:lnTo>
                  <a:pt x="42" y="0"/>
                </a:lnTo>
                <a:lnTo>
                  <a:pt x="30" y="6"/>
                </a:lnTo>
                <a:lnTo>
                  <a:pt x="12" y="6"/>
                </a:lnTo>
                <a:lnTo>
                  <a:pt x="0" y="43"/>
                </a:lnTo>
                <a:lnTo>
                  <a:pt x="12" y="85"/>
                </a:lnTo>
                <a:lnTo>
                  <a:pt x="18" y="85"/>
                </a:lnTo>
                <a:lnTo>
                  <a:pt x="24" y="85"/>
                </a:lnTo>
                <a:lnTo>
                  <a:pt x="54" y="79"/>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39" name="Freeform 305"/>
          <p:cNvSpPr>
            <a:spLocks/>
          </p:cNvSpPr>
          <p:nvPr/>
        </p:nvSpPr>
        <p:spPr bwMode="auto">
          <a:xfrm>
            <a:off x="4033419" y="4670877"/>
            <a:ext cx="308992" cy="307635"/>
          </a:xfrm>
          <a:custGeom>
            <a:avLst/>
            <a:gdLst>
              <a:gd name="T0" fmla="*/ 2147483646 w 38"/>
              <a:gd name="T1" fmla="*/ 2147483646 h 41"/>
              <a:gd name="T2" fmla="*/ 2147483646 w 38"/>
              <a:gd name="T3" fmla="*/ 2147483646 h 41"/>
              <a:gd name="T4" fmla="*/ 2147483646 w 38"/>
              <a:gd name="T5" fmla="*/ 2147483646 h 41"/>
              <a:gd name="T6" fmla="*/ 2147483646 w 38"/>
              <a:gd name="T7" fmla="*/ 2147483646 h 41"/>
              <a:gd name="T8" fmla="*/ 2147483646 w 38"/>
              <a:gd name="T9" fmla="*/ 2147483646 h 41"/>
              <a:gd name="T10" fmla="*/ 2147483646 w 38"/>
              <a:gd name="T11" fmla="*/ 2147483646 h 41"/>
              <a:gd name="T12" fmla="*/ 2147483646 w 38"/>
              <a:gd name="T13" fmla="*/ 2147483646 h 41"/>
              <a:gd name="T14" fmla="*/ 2147483646 w 38"/>
              <a:gd name="T15" fmla="*/ 2147483646 h 41"/>
              <a:gd name="T16" fmla="*/ 2147483646 w 38"/>
              <a:gd name="T17" fmla="*/ 2147483646 h 41"/>
              <a:gd name="T18" fmla="*/ 2147483646 w 38"/>
              <a:gd name="T19" fmla="*/ 2147483646 h 41"/>
              <a:gd name="T20" fmla="*/ 2147483646 w 38"/>
              <a:gd name="T21" fmla="*/ 2147483646 h 41"/>
              <a:gd name="T22" fmla="*/ 2147483646 w 38"/>
              <a:gd name="T23" fmla="*/ 2147483646 h 41"/>
              <a:gd name="T24" fmla="*/ 2147483646 w 38"/>
              <a:gd name="T25" fmla="*/ 2147483646 h 41"/>
              <a:gd name="T26" fmla="*/ 2147483646 w 38"/>
              <a:gd name="T27" fmla="*/ 0 h 41"/>
              <a:gd name="T28" fmla="*/ 2147483646 w 38"/>
              <a:gd name="T29" fmla="*/ 2147483646 h 41"/>
              <a:gd name="T30" fmla="*/ 2147483646 w 38"/>
              <a:gd name="T31" fmla="*/ 2147483646 h 41"/>
              <a:gd name="T32" fmla="*/ 2147483646 w 38"/>
              <a:gd name="T33" fmla="*/ 2147483646 h 41"/>
              <a:gd name="T34" fmla="*/ 2147483646 w 38"/>
              <a:gd name="T35" fmla="*/ 2147483646 h 41"/>
              <a:gd name="T36" fmla="*/ 2147483646 w 38"/>
              <a:gd name="T37" fmla="*/ 2147483646 h 41"/>
              <a:gd name="T38" fmla="*/ 2147483646 w 38"/>
              <a:gd name="T39" fmla="*/ 2147483646 h 41"/>
              <a:gd name="T40" fmla="*/ 0 w 38"/>
              <a:gd name="T41" fmla="*/ 2147483646 h 41"/>
              <a:gd name="T42" fmla="*/ 2147483646 w 38"/>
              <a:gd name="T43" fmla="*/ 2147483646 h 41"/>
              <a:gd name="T44" fmla="*/ 2147483646 w 38"/>
              <a:gd name="T45" fmla="*/ 2147483646 h 41"/>
              <a:gd name="T46" fmla="*/ 2147483646 w 38"/>
              <a:gd name="T47" fmla="*/ 2147483646 h 41"/>
              <a:gd name="T48" fmla="*/ 2147483646 w 38"/>
              <a:gd name="T49" fmla="*/ 2147483646 h 41"/>
              <a:gd name="T50" fmla="*/ 2147483646 w 38"/>
              <a:gd name="T51" fmla="*/ 2147483646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8" h="41">
                <a:moveTo>
                  <a:pt x="6" y="35"/>
                </a:moveTo>
                <a:cubicBezTo>
                  <a:pt x="11" y="38"/>
                  <a:pt x="11" y="38"/>
                  <a:pt x="11" y="38"/>
                </a:cubicBezTo>
                <a:cubicBezTo>
                  <a:pt x="13" y="40"/>
                  <a:pt x="13" y="40"/>
                  <a:pt x="13" y="40"/>
                </a:cubicBezTo>
                <a:cubicBezTo>
                  <a:pt x="15" y="41"/>
                  <a:pt x="15" y="41"/>
                  <a:pt x="15" y="41"/>
                </a:cubicBezTo>
                <a:cubicBezTo>
                  <a:pt x="15" y="41"/>
                  <a:pt x="15" y="41"/>
                  <a:pt x="15" y="41"/>
                </a:cubicBezTo>
                <a:cubicBezTo>
                  <a:pt x="18" y="38"/>
                  <a:pt x="18" y="38"/>
                  <a:pt x="18" y="38"/>
                </a:cubicBezTo>
                <a:cubicBezTo>
                  <a:pt x="20" y="40"/>
                  <a:pt x="20" y="40"/>
                  <a:pt x="20" y="40"/>
                </a:cubicBezTo>
                <a:cubicBezTo>
                  <a:pt x="21" y="39"/>
                  <a:pt x="21" y="39"/>
                  <a:pt x="21" y="39"/>
                </a:cubicBezTo>
                <a:cubicBezTo>
                  <a:pt x="35" y="39"/>
                  <a:pt x="35" y="39"/>
                  <a:pt x="35" y="39"/>
                </a:cubicBezTo>
                <a:cubicBezTo>
                  <a:pt x="38" y="37"/>
                  <a:pt x="38" y="37"/>
                  <a:pt x="38" y="37"/>
                </a:cubicBezTo>
                <a:cubicBezTo>
                  <a:pt x="36" y="36"/>
                  <a:pt x="36" y="36"/>
                  <a:pt x="36" y="36"/>
                </a:cubicBezTo>
                <a:cubicBezTo>
                  <a:pt x="33" y="7"/>
                  <a:pt x="33" y="7"/>
                  <a:pt x="33" y="7"/>
                </a:cubicBezTo>
                <a:cubicBezTo>
                  <a:pt x="36" y="7"/>
                  <a:pt x="36" y="7"/>
                  <a:pt x="36" y="7"/>
                </a:cubicBezTo>
                <a:cubicBezTo>
                  <a:pt x="27" y="0"/>
                  <a:pt x="27" y="0"/>
                  <a:pt x="27" y="0"/>
                </a:cubicBezTo>
                <a:cubicBezTo>
                  <a:pt x="27" y="3"/>
                  <a:pt x="27" y="3"/>
                  <a:pt x="27" y="3"/>
                </a:cubicBezTo>
                <a:cubicBezTo>
                  <a:pt x="17" y="3"/>
                  <a:pt x="17" y="3"/>
                  <a:pt x="17" y="3"/>
                </a:cubicBezTo>
                <a:cubicBezTo>
                  <a:pt x="16" y="11"/>
                  <a:pt x="16" y="11"/>
                  <a:pt x="16" y="11"/>
                </a:cubicBezTo>
                <a:cubicBezTo>
                  <a:pt x="14" y="13"/>
                  <a:pt x="14" y="13"/>
                  <a:pt x="14" y="13"/>
                </a:cubicBezTo>
                <a:cubicBezTo>
                  <a:pt x="14" y="13"/>
                  <a:pt x="14" y="20"/>
                  <a:pt x="13" y="20"/>
                </a:cubicBezTo>
                <a:cubicBezTo>
                  <a:pt x="13" y="20"/>
                  <a:pt x="5" y="19"/>
                  <a:pt x="1" y="19"/>
                </a:cubicBezTo>
                <a:cubicBezTo>
                  <a:pt x="0" y="20"/>
                  <a:pt x="0" y="20"/>
                  <a:pt x="0" y="20"/>
                </a:cubicBezTo>
                <a:cubicBezTo>
                  <a:pt x="3" y="26"/>
                  <a:pt x="3" y="26"/>
                  <a:pt x="3" y="26"/>
                </a:cubicBezTo>
                <a:cubicBezTo>
                  <a:pt x="3" y="33"/>
                  <a:pt x="3" y="33"/>
                  <a:pt x="3" y="33"/>
                </a:cubicBezTo>
                <a:cubicBezTo>
                  <a:pt x="1" y="36"/>
                  <a:pt x="1" y="36"/>
                  <a:pt x="1" y="36"/>
                </a:cubicBezTo>
                <a:cubicBezTo>
                  <a:pt x="4" y="36"/>
                  <a:pt x="4" y="36"/>
                  <a:pt x="4" y="36"/>
                </a:cubicBezTo>
                <a:lnTo>
                  <a:pt x="6" y="35"/>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40" name="Freeform 306"/>
          <p:cNvSpPr>
            <a:spLocks/>
          </p:cNvSpPr>
          <p:nvPr/>
        </p:nvSpPr>
        <p:spPr bwMode="auto">
          <a:xfrm>
            <a:off x="5096814" y="4542313"/>
            <a:ext cx="292557" cy="263251"/>
          </a:xfrm>
          <a:custGeom>
            <a:avLst/>
            <a:gdLst>
              <a:gd name="T0" fmla="*/ 0 w 36"/>
              <a:gd name="T1" fmla="*/ 2147483646 h 35"/>
              <a:gd name="T2" fmla="*/ 2147483646 w 36"/>
              <a:gd name="T3" fmla="*/ 2147483646 h 35"/>
              <a:gd name="T4" fmla="*/ 2147483646 w 36"/>
              <a:gd name="T5" fmla="*/ 2147483646 h 35"/>
              <a:gd name="T6" fmla="*/ 2147483646 w 36"/>
              <a:gd name="T7" fmla="*/ 2147483646 h 35"/>
              <a:gd name="T8" fmla="*/ 2147483646 w 36"/>
              <a:gd name="T9" fmla="*/ 2147483646 h 35"/>
              <a:gd name="T10" fmla="*/ 2147483646 w 36"/>
              <a:gd name="T11" fmla="*/ 2147483646 h 35"/>
              <a:gd name="T12" fmla="*/ 2147483646 w 36"/>
              <a:gd name="T13" fmla="*/ 2147483646 h 35"/>
              <a:gd name="T14" fmla="*/ 2147483646 w 36"/>
              <a:gd name="T15" fmla="*/ 2147483646 h 35"/>
              <a:gd name="T16" fmla="*/ 2147483646 w 36"/>
              <a:gd name="T17" fmla="*/ 2147483646 h 35"/>
              <a:gd name="T18" fmla="*/ 2147483646 w 36"/>
              <a:gd name="T19" fmla="*/ 2147483646 h 35"/>
              <a:gd name="T20" fmla="*/ 2147483646 w 36"/>
              <a:gd name="T21" fmla="*/ 2147483646 h 35"/>
              <a:gd name="T22" fmla="*/ 2147483646 w 36"/>
              <a:gd name="T23" fmla="*/ 2147483646 h 35"/>
              <a:gd name="T24" fmla="*/ 2147483646 w 36"/>
              <a:gd name="T25" fmla="*/ 2147483646 h 35"/>
              <a:gd name="T26" fmla="*/ 2147483646 w 36"/>
              <a:gd name="T27" fmla="*/ 2147483646 h 35"/>
              <a:gd name="T28" fmla="*/ 2147483646 w 36"/>
              <a:gd name="T29" fmla="*/ 2147483646 h 35"/>
              <a:gd name="T30" fmla="*/ 2147483646 w 36"/>
              <a:gd name="T31" fmla="*/ 2147483646 h 35"/>
              <a:gd name="T32" fmla="*/ 2147483646 w 36"/>
              <a:gd name="T33" fmla="*/ 2147483646 h 35"/>
              <a:gd name="T34" fmla="*/ 2147483646 w 36"/>
              <a:gd name="T35" fmla="*/ 2147483646 h 35"/>
              <a:gd name="T36" fmla="*/ 2147483646 w 36"/>
              <a:gd name="T37" fmla="*/ 2147483646 h 35"/>
              <a:gd name="T38" fmla="*/ 2147483646 w 36"/>
              <a:gd name="T39" fmla="*/ 2147483646 h 35"/>
              <a:gd name="T40" fmla="*/ 2147483646 w 36"/>
              <a:gd name="T41" fmla="*/ 0 h 35"/>
              <a:gd name="T42" fmla="*/ 2147483646 w 36"/>
              <a:gd name="T43" fmla="*/ 0 h 35"/>
              <a:gd name="T44" fmla="*/ 2147483646 w 36"/>
              <a:gd name="T45" fmla="*/ 2147483646 h 35"/>
              <a:gd name="T46" fmla="*/ 0 w 36"/>
              <a:gd name="T47" fmla="*/ 2147483646 h 3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6" h="35">
                <a:moveTo>
                  <a:pt x="0" y="5"/>
                </a:moveTo>
                <a:cubicBezTo>
                  <a:pt x="0" y="5"/>
                  <a:pt x="1" y="7"/>
                  <a:pt x="1" y="8"/>
                </a:cubicBezTo>
                <a:cubicBezTo>
                  <a:pt x="1" y="8"/>
                  <a:pt x="2" y="10"/>
                  <a:pt x="2" y="10"/>
                </a:cubicBezTo>
                <a:cubicBezTo>
                  <a:pt x="2" y="10"/>
                  <a:pt x="1" y="35"/>
                  <a:pt x="2" y="35"/>
                </a:cubicBezTo>
                <a:cubicBezTo>
                  <a:pt x="2" y="35"/>
                  <a:pt x="2" y="35"/>
                  <a:pt x="3" y="35"/>
                </a:cubicBezTo>
                <a:cubicBezTo>
                  <a:pt x="7" y="35"/>
                  <a:pt x="29" y="35"/>
                  <a:pt x="29" y="35"/>
                </a:cubicBezTo>
                <a:cubicBezTo>
                  <a:pt x="34" y="32"/>
                  <a:pt x="34" y="32"/>
                  <a:pt x="34" y="32"/>
                </a:cubicBezTo>
                <a:cubicBezTo>
                  <a:pt x="36" y="30"/>
                  <a:pt x="36" y="30"/>
                  <a:pt x="36" y="30"/>
                </a:cubicBezTo>
                <a:cubicBezTo>
                  <a:pt x="36" y="30"/>
                  <a:pt x="36" y="30"/>
                  <a:pt x="36" y="30"/>
                </a:cubicBezTo>
                <a:cubicBezTo>
                  <a:pt x="33" y="23"/>
                  <a:pt x="33" y="23"/>
                  <a:pt x="33" y="23"/>
                </a:cubicBezTo>
                <a:cubicBezTo>
                  <a:pt x="29" y="15"/>
                  <a:pt x="29" y="15"/>
                  <a:pt x="29" y="15"/>
                </a:cubicBezTo>
                <a:cubicBezTo>
                  <a:pt x="24" y="8"/>
                  <a:pt x="24" y="8"/>
                  <a:pt x="24" y="8"/>
                </a:cubicBezTo>
                <a:cubicBezTo>
                  <a:pt x="31" y="12"/>
                  <a:pt x="31" y="12"/>
                  <a:pt x="31" y="12"/>
                </a:cubicBezTo>
                <a:cubicBezTo>
                  <a:pt x="34" y="9"/>
                  <a:pt x="34" y="9"/>
                  <a:pt x="34" y="9"/>
                </a:cubicBezTo>
                <a:cubicBezTo>
                  <a:pt x="33" y="9"/>
                  <a:pt x="33" y="9"/>
                  <a:pt x="33" y="9"/>
                </a:cubicBezTo>
                <a:cubicBezTo>
                  <a:pt x="30" y="1"/>
                  <a:pt x="30" y="1"/>
                  <a:pt x="30" y="1"/>
                </a:cubicBezTo>
                <a:cubicBezTo>
                  <a:pt x="28" y="3"/>
                  <a:pt x="28" y="3"/>
                  <a:pt x="28" y="3"/>
                </a:cubicBezTo>
                <a:cubicBezTo>
                  <a:pt x="22" y="2"/>
                  <a:pt x="22" y="2"/>
                  <a:pt x="22" y="2"/>
                </a:cubicBezTo>
                <a:cubicBezTo>
                  <a:pt x="19" y="1"/>
                  <a:pt x="19" y="1"/>
                  <a:pt x="19" y="1"/>
                </a:cubicBezTo>
                <a:cubicBezTo>
                  <a:pt x="12" y="3"/>
                  <a:pt x="12" y="3"/>
                  <a:pt x="12" y="3"/>
                </a:cubicBezTo>
                <a:cubicBezTo>
                  <a:pt x="6" y="0"/>
                  <a:pt x="6" y="0"/>
                  <a:pt x="6" y="0"/>
                </a:cubicBezTo>
                <a:cubicBezTo>
                  <a:pt x="2" y="0"/>
                  <a:pt x="2" y="0"/>
                  <a:pt x="2" y="0"/>
                </a:cubicBezTo>
                <a:cubicBezTo>
                  <a:pt x="1" y="2"/>
                  <a:pt x="1" y="2"/>
                  <a:pt x="1" y="2"/>
                </a:cubicBezTo>
                <a:lnTo>
                  <a:pt x="0" y="5"/>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41" name="Freeform 307"/>
          <p:cNvSpPr>
            <a:spLocks/>
          </p:cNvSpPr>
          <p:nvPr/>
        </p:nvSpPr>
        <p:spPr bwMode="auto">
          <a:xfrm>
            <a:off x="4697425" y="4496396"/>
            <a:ext cx="424043" cy="374979"/>
          </a:xfrm>
          <a:custGeom>
            <a:avLst/>
            <a:gdLst>
              <a:gd name="T0" fmla="*/ 2147483646 w 52"/>
              <a:gd name="T1" fmla="*/ 2147483646 h 50"/>
              <a:gd name="T2" fmla="*/ 2147483646 w 52"/>
              <a:gd name="T3" fmla="*/ 2147483646 h 50"/>
              <a:gd name="T4" fmla="*/ 2147483646 w 52"/>
              <a:gd name="T5" fmla="*/ 2147483646 h 50"/>
              <a:gd name="T6" fmla="*/ 0 w 52"/>
              <a:gd name="T7" fmla="*/ 2147483646 h 50"/>
              <a:gd name="T8" fmla="*/ 0 w 52"/>
              <a:gd name="T9" fmla="*/ 2147483646 h 50"/>
              <a:gd name="T10" fmla="*/ 2147483646 w 52"/>
              <a:gd name="T11" fmla="*/ 2147483646 h 50"/>
              <a:gd name="T12" fmla="*/ 2147483646 w 52"/>
              <a:gd name="T13" fmla="*/ 2147483646 h 50"/>
              <a:gd name="T14" fmla="*/ 2147483646 w 52"/>
              <a:gd name="T15" fmla="*/ 2147483646 h 50"/>
              <a:gd name="T16" fmla="*/ 2147483646 w 52"/>
              <a:gd name="T17" fmla="*/ 2147483646 h 50"/>
              <a:gd name="T18" fmla="*/ 2147483646 w 52"/>
              <a:gd name="T19" fmla="*/ 2147483646 h 50"/>
              <a:gd name="T20" fmla="*/ 2147483646 w 52"/>
              <a:gd name="T21" fmla="*/ 2147483646 h 50"/>
              <a:gd name="T22" fmla="*/ 2147483646 w 52"/>
              <a:gd name="T23" fmla="*/ 2147483646 h 50"/>
              <a:gd name="T24" fmla="*/ 2147483646 w 52"/>
              <a:gd name="T25" fmla="*/ 2147483646 h 50"/>
              <a:gd name="T26" fmla="*/ 2147483646 w 52"/>
              <a:gd name="T27" fmla="*/ 2147483646 h 50"/>
              <a:gd name="T28" fmla="*/ 2147483646 w 52"/>
              <a:gd name="T29" fmla="*/ 2147483646 h 50"/>
              <a:gd name="T30" fmla="*/ 2147483646 w 52"/>
              <a:gd name="T31" fmla="*/ 2147483646 h 50"/>
              <a:gd name="T32" fmla="*/ 2147483646 w 52"/>
              <a:gd name="T33" fmla="*/ 2147483646 h 50"/>
              <a:gd name="T34" fmla="*/ 2147483646 w 52"/>
              <a:gd name="T35" fmla="*/ 2147483646 h 50"/>
              <a:gd name="T36" fmla="*/ 2147483646 w 52"/>
              <a:gd name="T37" fmla="*/ 2147483646 h 50"/>
              <a:gd name="T38" fmla="*/ 2147483646 w 52"/>
              <a:gd name="T39" fmla="*/ 2147483646 h 50"/>
              <a:gd name="T40" fmla="*/ 2147483646 w 52"/>
              <a:gd name="T41" fmla="*/ 2147483646 h 50"/>
              <a:gd name="T42" fmla="*/ 2147483646 w 52"/>
              <a:gd name="T43" fmla="*/ 2147483646 h 50"/>
              <a:gd name="T44" fmla="*/ 2147483646 w 52"/>
              <a:gd name="T45" fmla="*/ 2147483646 h 50"/>
              <a:gd name="T46" fmla="*/ 2147483646 w 52"/>
              <a:gd name="T47" fmla="*/ 2147483646 h 50"/>
              <a:gd name="T48" fmla="*/ 2147483646 w 52"/>
              <a:gd name="T49" fmla="*/ 2147483646 h 50"/>
              <a:gd name="T50" fmla="*/ 2147483646 w 52"/>
              <a:gd name="T51" fmla="*/ 2147483646 h 50"/>
              <a:gd name="T52" fmla="*/ 2147483646 w 52"/>
              <a:gd name="T53" fmla="*/ 2147483646 h 50"/>
              <a:gd name="T54" fmla="*/ 2147483646 w 52"/>
              <a:gd name="T55" fmla="*/ 2147483646 h 50"/>
              <a:gd name="T56" fmla="*/ 2147483646 w 52"/>
              <a:gd name="T57" fmla="*/ 2147483646 h 50"/>
              <a:gd name="T58" fmla="*/ 2147483646 w 52"/>
              <a:gd name="T59" fmla="*/ 2147483646 h 50"/>
              <a:gd name="T60" fmla="*/ 2147483646 w 52"/>
              <a:gd name="T61" fmla="*/ 2147483646 h 50"/>
              <a:gd name="T62" fmla="*/ 2147483646 w 52"/>
              <a:gd name="T63" fmla="*/ 2147483646 h 50"/>
              <a:gd name="T64" fmla="*/ 2147483646 w 52"/>
              <a:gd name="T65" fmla="*/ 2147483646 h 50"/>
              <a:gd name="T66" fmla="*/ 2147483646 w 52"/>
              <a:gd name="T67" fmla="*/ 0 h 50"/>
              <a:gd name="T68" fmla="*/ 2147483646 w 52"/>
              <a:gd name="T69" fmla="*/ 2147483646 h 50"/>
              <a:gd name="T70" fmla="*/ 2147483646 w 52"/>
              <a:gd name="T71" fmla="*/ 2147483646 h 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 h="50">
                <a:moveTo>
                  <a:pt x="4" y="6"/>
                </a:moveTo>
                <a:cubicBezTo>
                  <a:pt x="3" y="9"/>
                  <a:pt x="3" y="9"/>
                  <a:pt x="3" y="9"/>
                </a:cubicBezTo>
                <a:cubicBezTo>
                  <a:pt x="2" y="10"/>
                  <a:pt x="2" y="10"/>
                  <a:pt x="2" y="10"/>
                </a:cubicBezTo>
                <a:cubicBezTo>
                  <a:pt x="0" y="12"/>
                  <a:pt x="0" y="12"/>
                  <a:pt x="0" y="12"/>
                </a:cubicBezTo>
                <a:cubicBezTo>
                  <a:pt x="0" y="29"/>
                  <a:pt x="0" y="29"/>
                  <a:pt x="0" y="29"/>
                </a:cubicBezTo>
                <a:cubicBezTo>
                  <a:pt x="6" y="34"/>
                  <a:pt x="6" y="34"/>
                  <a:pt x="6" y="34"/>
                </a:cubicBezTo>
                <a:cubicBezTo>
                  <a:pt x="9" y="35"/>
                  <a:pt x="9" y="35"/>
                  <a:pt x="9" y="35"/>
                </a:cubicBezTo>
                <a:cubicBezTo>
                  <a:pt x="17" y="36"/>
                  <a:pt x="17" y="36"/>
                  <a:pt x="17" y="36"/>
                </a:cubicBezTo>
                <a:cubicBezTo>
                  <a:pt x="19" y="38"/>
                  <a:pt x="19" y="38"/>
                  <a:pt x="19" y="38"/>
                </a:cubicBezTo>
                <a:cubicBezTo>
                  <a:pt x="23" y="36"/>
                  <a:pt x="23" y="36"/>
                  <a:pt x="23" y="36"/>
                </a:cubicBezTo>
                <a:cubicBezTo>
                  <a:pt x="47" y="49"/>
                  <a:pt x="47" y="49"/>
                  <a:pt x="47" y="49"/>
                </a:cubicBezTo>
                <a:cubicBezTo>
                  <a:pt x="47" y="48"/>
                  <a:pt x="47" y="48"/>
                  <a:pt x="47" y="48"/>
                </a:cubicBezTo>
                <a:cubicBezTo>
                  <a:pt x="47" y="49"/>
                  <a:pt x="47" y="49"/>
                  <a:pt x="47" y="49"/>
                </a:cubicBezTo>
                <a:cubicBezTo>
                  <a:pt x="48" y="50"/>
                  <a:pt x="48" y="50"/>
                  <a:pt x="48" y="50"/>
                </a:cubicBezTo>
                <a:cubicBezTo>
                  <a:pt x="48" y="47"/>
                  <a:pt x="48" y="47"/>
                  <a:pt x="48" y="47"/>
                </a:cubicBezTo>
                <a:cubicBezTo>
                  <a:pt x="51" y="47"/>
                  <a:pt x="51" y="47"/>
                  <a:pt x="51" y="47"/>
                </a:cubicBezTo>
                <a:cubicBezTo>
                  <a:pt x="52" y="41"/>
                  <a:pt x="52" y="41"/>
                  <a:pt x="52" y="41"/>
                </a:cubicBezTo>
                <a:cubicBezTo>
                  <a:pt x="51" y="41"/>
                  <a:pt x="51" y="41"/>
                  <a:pt x="51" y="41"/>
                </a:cubicBezTo>
                <a:cubicBezTo>
                  <a:pt x="50" y="41"/>
                  <a:pt x="51" y="16"/>
                  <a:pt x="51" y="16"/>
                </a:cubicBezTo>
                <a:cubicBezTo>
                  <a:pt x="51" y="16"/>
                  <a:pt x="50" y="14"/>
                  <a:pt x="50" y="14"/>
                </a:cubicBezTo>
                <a:cubicBezTo>
                  <a:pt x="50" y="13"/>
                  <a:pt x="49" y="11"/>
                  <a:pt x="49" y="11"/>
                </a:cubicBezTo>
                <a:cubicBezTo>
                  <a:pt x="50" y="8"/>
                  <a:pt x="50" y="8"/>
                  <a:pt x="50" y="8"/>
                </a:cubicBezTo>
                <a:cubicBezTo>
                  <a:pt x="51" y="6"/>
                  <a:pt x="51" y="6"/>
                  <a:pt x="51" y="6"/>
                </a:cubicBezTo>
                <a:cubicBezTo>
                  <a:pt x="48" y="5"/>
                  <a:pt x="48" y="5"/>
                  <a:pt x="48" y="5"/>
                </a:cubicBezTo>
                <a:cubicBezTo>
                  <a:pt x="45" y="3"/>
                  <a:pt x="45" y="3"/>
                  <a:pt x="45" y="3"/>
                </a:cubicBezTo>
                <a:cubicBezTo>
                  <a:pt x="41" y="2"/>
                  <a:pt x="41" y="2"/>
                  <a:pt x="41" y="2"/>
                </a:cubicBezTo>
                <a:cubicBezTo>
                  <a:pt x="35" y="4"/>
                  <a:pt x="35" y="4"/>
                  <a:pt x="35" y="4"/>
                </a:cubicBezTo>
                <a:cubicBezTo>
                  <a:pt x="35" y="8"/>
                  <a:pt x="35" y="8"/>
                  <a:pt x="35" y="8"/>
                </a:cubicBezTo>
                <a:cubicBezTo>
                  <a:pt x="29" y="10"/>
                  <a:pt x="29" y="10"/>
                  <a:pt x="29" y="10"/>
                </a:cubicBezTo>
                <a:cubicBezTo>
                  <a:pt x="25" y="7"/>
                  <a:pt x="25" y="7"/>
                  <a:pt x="25" y="7"/>
                </a:cubicBezTo>
                <a:cubicBezTo>
                  <a:pt x="22" y="5"/>
                  <a:pt x="22" y="5"/>
                  <a:pt x="22" y="5"/>
                </a:cubicBezTo>
                <a:cubicBezTo>
                  <a:pt x="20" y="3"/>
                  <a:pt x="20" y="3"/>
                  <a:pt x="20" y="3"/>
                </a:cubicBezTo>
                <a:cubicBezTo>
                  <a:pt x="13" y="2"/>
                  <a:pt x="13" y="2"/>
                  <a:pt x="13" y="2"/>
                </a:cubicBezTo>
                <a:cubicBezTo>
                  <a:pt x="8" y="0"/>
                  <a:pt x="8" y="0"/>
                  <a:pt x="8" y="0"/>
                </a:cubicBezTo>
                <a:cubicBezTo>
                  <a:pt x="8" y="2"/>
                  <a:pt x="8" y="2"/>
                  <a:pt x="8" y="2"/>
                </a:cubicBezTo>
                <a:lnTo>
                  <a:pt x="4" y="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42" name="Freeform 308"/>
          <p:cNvSpPr>
            <a:spLocks/>
          </p:cNvSpPr>
          <p:nvPr/>
        </p:nvSpPr>
        <p:spPr bwMode="auto">
          <a:xfrm>
            <a:off x="4656335" y="4384668"/>
            <a:ext cx="106833" cy="186725"/>
          </a:xfrm>
          <a:custGeom>
            <a:avLst/>
            <a:gdLst>
              <a:gd name="T0" fmla="*/ 2147483646 w 78"/>
              <a:gd name="T1" fmla="*/ 2147483646 h 150"/>
              <a:gd name="T2" fmla="*/ 2147483646 w 78"/>
              <a:gd name="T3" fmla="*/ 2147483646 h 150"/>
              <a:gd name="T4" fmla="*/ 2147483646 w 78"/>
              <a:gd name="T5" fmla="*/ 2147483646 h 150"/>
              <a:gd name="T6" fmla="*/ 0 w 78"/>
              <a:gd name="T7" fmla="*/ 2147483646 h 150"/>
              <a:gd name="T8" fmla="*/ 0 w 78"/>
              <a:gd name="T9" fmla="*/ 2147483646 h 150"/>
              <a:gd name="T10" fmla="*/ 2147483646 w 78"/>
              <a:gd name="T11" fmla="*/ 2147483646 h 150"/>
              <a:gd name="T12" fmla="*/ 2147483646 w 78"/>
              <a:gd name="T13" fmla="*/ 2147483646 h 150"/>
              <a:gd name="T14" fmla="*/ 2147483646 w 78"/>
              <a:gd name="T15" fmla="*/ 2147483646 h 150"/>
              <a:gd name="T16" fmla="*/ 2147483646 w 78"/>
              <a:gd name="T17" fmla="*/ 2147483646 h 150"/>
              <a:gd name="T18" fmla="*/ 2147483646 w 78"/>
              <a:gd name="T19" fmla="*/ 2147483646 h 150"/>
              <a:gd name="T20" fmla="*/ 2147483646 w 78"/>
              <a:gd name="T21" fmla="*/ 2147483646 h 150"/>
              <a:gd name="T22" fmla="*/ 2147483646 w 78"/>
              <a:gd name="T23" fmla="*/ 2147483646 h 150"/>
              <a:gd name="T24" fmla="*/ 2147483646 w 78"/>
              <a:gd name="T25" fmla="*/ 2147483646 h 150"/>
              <a:gd name="T26" fmla="*/ 2147483646 w 78"/>
              <a:gd name="T27" fmla="*/ 2147483646 h 150"/>
              <a:gd name="T28" fmla="*/ 2147483646 w 78"/>
              <a:gd name="T29" fmla="*/ 2147483646 h 150"/>
              <a:gd name="T30" fmla="*/ 2147483646 w 78"/>
              <a:gd name="T31" fmla="*/ 2147483646 h 150"/>
              <a:gd name="T32" fmla="*/ 2147483646 w 78"/>
              <a:gd name="T33" fmla="*/ 2147483646 h 150"/>
              <a:gd name="T34" fmla="*/ 2147483646 w 78"/>
              <a:gd name="T35" fmla="*/ 2147483646 h 150"/>
              <a:gd name="T36" fmla="*/ 2147483646 w 78"/>
              <a:gd name="T37" fmla="*/ 0 h 150"/>
              <a:gd name="T38" fmla="*/ 2147483646 w 78"/>
              <a:gd name="T39" fmla="*/ 0 h 150"/>
              <a:gd name="T40" fmla="*/ 2147483646 w 78"/>
              <a:gd name="T41" fmla="*/ 2147483646 h 150"/>
              <a:gd name="T42" fmla="*/ 2147483646 w 78"/>
              <a:gd name="T43" fmla="*/ 2147483646 h 1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8" h="150">
                <a:moveTo>
                  <a:pt x="18" y="12"/>
                </a:moveTo>
                <a:lnTo>
                  <a:pt x="18" y="30"/>
                </a:lnTo>
                <a:lnTo>
                  <a:pt x="18" y="54"/>
                </a:lnTo>
                <a:lnTo>
                  <a:pt x="0" y="78"/>
                </a:lnTo>
                <a:lnTo>
                  <a:pt x="0" y="90"/>
                </a:lnTo>
                <a:lnTo>
                  <a:pt x="12" y="102"/>
                </a:lnTo>
                <a:lnTo>
                  <a:pt x="18" y="108"/>
                </a:lnTo>
                <a:lnTo>
                  <a:pt x="36" y="120"/>
                </a:lnTo>
                <a:lnTo>
                  <a:pt x="36" y="144"/>
                </a:lnTo>
                <a:lnTo>
                  <a:pt x="42" y="150"/>
                </a:lnTo>
                <a:lnTo>
                  <a:pt x="48" y="144"/>
                </a:lnTo>
                <a:lnTo>
                  <a:pt x="54" y="126"/>
                </a:lnTo>
                <a:lnTo>
                  <a:pt x="78" y="102"/>
                </a:lnTo>
                <a:lnTo>
                  <a:pt x="78" y="90"/>
                </a:lnTo>
                <a:lnTo>
                  <a:pt x="60" y="84"/>
                </a:lnTo>
                <a:lnTo>
                  <a:pt x="42" y="72"/>
                </a:lnTo>
                <a:lnTo>
                  <a:pt x="66" y="36"/>
                </a:lnTo>
                <a:lnTo>
                  <a:pt x="60" y="12"/>
                </a:lnTo>
                <a:lnTo>
                  <a:pt x="36" y="0"/>
                </a:lnTo>
                <a:lnTo>
                  <a:pt x="24" y="0"/>
                </a:lnTo>
                <a:lnTo>
                  <a:pt x="24" y="6"/>
                </a:lnTo>
                <a:lnTo>
                  <a:pt x="18" y="1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43" name="Freeform 309"/>
          <p:cNvSpPr>
            <a:spLocks/>
          </p:cNvSpPr>
          <p:nvPr/>
        </p:nvSpPr>
        <p:spPr bwMode="auto">
          <a:xfrm>
            <a:off x="4132034" y="4429053"/>
            <a:ext cx="307349" cy="218865"/>
          </a:xfrm>
          <a:custGeom>
            <a:avLst/>
            <a:gdLst>
              <a:gd name="T0" fmla="*/ 2147483646 w 228"/>
              <a:gd name="T1" fmla="*/ 2147483646 h 174"/>
              <a:gd name="T2" fmla="*/ 2147483646 w 228"/>
              <a:gd name="T3" fmla="*/ 2147483646 h 174"/>
              <a:gd name="T4" fmla="*/ 2147483646 w 228"/>
              <a:gd name="T5" fmla="*/ 2147483646 h 174"/>
              <a:gd name="T6" fmla="*/ 2147483646 w 228"/>
              <a:gd name="T7" fmla="*/ 2147483646 h 174"/>
              <a:gd name="T8" fmla="*/ 2147483646 w 228"/>
              <a:gd name="T9" fmla="*/ 2147483646 h 174"/>
              <a:gd name="T10" fmla="*/ 2147483646 w 228"/>
              <a:gd name="T11" fmla="*/ 2147483646 h 174"/>
              <a:gd name="T12" fmla="*/ 2147483646 w 228"/>
              <a:gd name="T13" fmla="*/ 2147483646 h 174"/>
              <a:gd name="T14" fmla="*/ 2147483646 w 228"/>
              <a:gd name="T15" fmla="*/ 2147483646 h 174"/>
              <a:gd name="T16" fmla="*/ 2147483646 w 228"/>
              <a:gd name="T17" fmla="*/ 2147483646 h 174"/>
              <a:gd name="T18" fmla="*/ 2147483646 w 228"/>
              <a:gd name="T19" fmla="*/ 2147483646 h 174"/>
              <a:gd name="T20" fmla="*/ 2147483646 w 228"/>
              <a:gd name="T21" fmla="*/ 2147483646 h 174"/>
              <a:gd name="T22" fmla="*/ 2147483646 w 228"/>
              <a:gd name="T23" fmla="*/ 2147483646 h 174"/>
              <a:gd name="T24" fmla="*/ 2147483646 w 228"/>
              <a:gd name="T25" fmla="*/ 2147483646 h 174"/>
              <a:gd name="T26" fmla="*/ 2147483646 w 228"/>
              <a:gd name="T27" fmla="*/ 0 h 174"/>
              <a:gd name="T28" fmla="*/ 2147483646 w 228"/>
              <a:gd name="T29" fmla="*/ 2147483646 h 174"/>
              <a:gd name="T30" fmla="*/ 2147483646 w 228"/>
              <a:gd name="T31" fmla="*/ 2147483646 h 174"/>
              <a:gd name="T32" fmla="*/ 2147483646 w 228"/>
              <a:gd name="T33" fmla="*/ 2147483646 h 174"/>
              <a:gd name="T34" fmla="*/ 2147483646 w 228"/>
              <a:gd name="T35" fmla="*/ 2147483646 h 174"/>
              <a:gd name="T36" fmla="*/ 2147483646 w 228"/>
              <a:gd name="T37" fmla="*/ 2147483646 h 174"/>
              <a:gd name="T38" fmla="*/ 0 w 228"/>
              <a:gd name="T39" fmla="*/ 2147483646 h 174"/>
              <a:gd name="T40" fmla="*/ 2147483646 w 228"/>
              <a:gd name="T41" fmla="*/ 2147483646 h 174"/>
              <a:gd name="T42" fmla="*/ 2147483646 w 228"/>
              <a:gd name="T43" fmla="*/ 2147483646 h 1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8" h="174">
                <a:moveTo>
                  <a:pt x="90" y="156"/>
                </a:moveTo>
                <a:lnTo>
                  <a:pt x="114" y="138"/>
                </a:lnTo>
                <a:lnTo>
                  <a:pt x="144" y="120"/>
                </a:lnTo>
                <a:lnTo>
                  <a:pt x="180" y="108"/>
                </a:lnTo>
                <a:lnTo>
                  <a:pt x="186" y="96"/>
                </a:lnTo>
                <a:lnTo>
                  <a:pt x="192" y="84"/>
                </a:lnTo>
                <a:lnTo>
                  <a:pt x="216" y="78"/>
                </a:lnTo>
                <a:lnTo>
                  <a:pt x="228" y="72"/>
                </a:lnTo>
                <a:lnTo>
                  <a:pt x="222" y="42"/>
                </a:lnTo>
                <a:lnTo>
                  <a:pt x="216" y="12"/>
                </a:lnTo>
                <a:lnTo>
                  <a:pt x="210" y="12"/>
                </a:lnTo>
                <a:lnTo>
                  <a:pt x="186" y="12"/>
                </a:lnTo>
                <a:lnTo>
                  <a:pt x="168" y="12"/>
                </a:lnTo>
                <a:lnTo>
                  <a:pt x="144" y="0"/>
                </a:lnTo>
                <a:lnTo>
                  <a:pt x="120" y="36"/>
                </a:lnTo>
                <a:lnTo>
                  <a:pt x="96" y="60"/>
                </a:lnTo>
                <a:lnTo>
                  <a:pt x="72" y="90"/>
                </a:lnTo>
                <a:lnTo>
                  <a:pt x="66" y="138"/>
                </a:lnTo>
                <a:lnTo>
                  <a:pt x="12" y="162"/>
                </a:lnTo>
                <a:lnTo>
                  <a:pt x="0" y="174"/>
                </a:lnTo>
                <a:lnTo>
                  <a:pt x="84" y="174"/>
                </a:lnTo>
                <a:lnTo>
                  <a:pt x="90" y="15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44" name="Freeform 310"/>
          <p:cNvSpPr>
            <a:spLocks/>
          </p:cNvSpPr>
          <p:nvPr/>
        </p:nvSpPr>
        <p:spPr bwMode="auto">
          <a:xfrm>
            <a:off x="4039993" y="4647919"/>
            <a:ext cx="212021" cy="171419"/>
          </a:xfrm>
          <a:custGeom>
            <a:avLst/>
            <a:gdLst>
              <a:gd name="T0" fmla="*/ 2147483646 w 26"/>
              <a:gd name="T1" fmla="*/ 2147483646 h 23"/>
              <a:gd name="T2" fmla="*/ 2147483646 w 26"/>
              <a:gd name="T3" fmla="*/ 2147483646 h 23"/>
              <a:gd name="T4" fmla="*/ 2147483646 w 26"/>
              <a:gd name="T5" fmla="*/ 2147483646 h 23"/>
              <a:gd name="T6" fmla="*/ 2147483646 w 26"/>
              <a:gd name="T7" fmla="*/ 2147483646 h 23"/>
              <a:gd name="T8" fmla="*/ 2147483646 w 26"/>
              <a:gd name="T9" fmla="*/ 2147483646 h 23"/>
              <a:gd name="T10" fmla="*/ 2147483646 w 26"/>
              <a:gd name="T11" fmla="*/ 2147483646 h 23"/>
              <a:gd name="T12" fmla="*/ 2147483646 w 26"/>
              <a:gd name="T13" fmla="*/ 0 h 23"/>
              <a:gd name="T14" fmla="*/ 2147483646 w 26"/>
              <a:gd name="T15" fmla="*/ 0 h 23"/>
              <a:gd name="T16" fmla="*/ 2147483646 w 26"/>
              <a:gd name="T17" fmla="*/ 2147483646 h 23"/>
              <a:gd name="T18" fmla="*/ 2147483646 w 26"/>
              <a:gd name="T19" fmla="*/ 2147483646 h 23"/>
              <a:gd name="T20" fmla="*/ 0 w 26"/>
              <a:gd name="T21" fmla="*/ 2147483646 h 23"/>
              <a:gd name="T22" fmla="*/ 2147483646 w 26"/>
              <a:gd name="T23" fmla="*/ 2147483646 h 23"/>
              <a:gd name="T24" fmla="*/ 2147483646 w 26"/>
              <a:gd name="T25" fmla="*/ 2147483646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 h="23">
                <a:moveTo>
                  <a:pt x="13" y="16"/>
                </a:moveTo>
                <a:cubicBezTo>
                  <a:pt x="15" y="14"/>
                  <a:pt x="15" y="14"/>
                  <a:pt x="15" y="14"/>
                </a:cubicBezTo>
                <a:cubicBezTo>
                  <a:pt x="16" y="6"/>
                  <a:pt x="16" y="6"/>
                  <a:pt x="16" y="6"/>
                </a:cubicBezTo>
                <a:cubicBezTo>
                  <a:pt x="26" y="6"/>
                  <a:pt x="26" y="6"/>
                  <a:pt x="26" y="6"/>
                </a:cubicBezTo>
                <a:cubicBezTo>
                  <a:pt x="26" y="3"/>
                  <a:pt x="26" y="3"/>
                  <a:pt x="26" y="3"/>
                </a:cubicBezTo>
                <a:cubicBezTo>
                  <a:pt x="25" y="3"/>
                  <a:pt x="25" y="3"/>
                  <a:pt x="25" y="3"/>
                </a:cubicBezTo>
                <a:cubicBezTo>
                  <a:pt x="25" y="0"/>
                  <a:pt x="25" y="0"/>
                  <a:pt x="25" y="0"/>
                </a:cubicBezTo>
                <a:cubicBezTo>
                  <a:pt x="11" y="0"/>
                  <a:pt x="11" y="0"/>
                  <a:pt x="11" y="0"/>
                </a:cubicBezTo>
                <a:cubicBezTo>
                  <a:pt x="9" y="2"/>
                  <a:pt x="9" y="2"/>
                  <a:pt x="9" y="2"/>
                </a:cubicBezTo>
                <a:cubicBezTo>
                  <a:pt x="4" y="13"/>
                  <a:pt x="4" y="13"/>
                  <a:pt x="4" y="13"/>
                </a:cubicBezTo>
                <a:cubicBezTo>
                  <a:pt x="0" y="22"/>
                  <a:pt x="0" y="22"/>
                  <a:pt x="0" y="22"/>
                </a:cubicBezTo>
                <a:cubicBezTo>
                  <a:pt x="4" y="22"/>
                  <a:pt x="12" y="23"/>
                  <a:pt x="12" y="23"/>
                </a:cubicBezTo>
                <a:cubicBezTo>
                  <a:pt x="13" y="23"/>
                  <a:pt x="13" y="16"/>
                  <a:pt x="13" y="16"/>
                </a:cubicBez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45" name="Freeform 311"/>
          <p:cNvSpPr>
            <a:spLocks/>
          </p:cNvSpPr>
          <p:nvPr/>
        </p:nvSpPr>
        <p:spPr bwMode="auto">
          <a:xfrm>
            <a:off x="4049855" y="5030551"/>
            <a:ext cx="64099" cy="45916"/>
          </a:xfrm>
          <a:custGeom>
            <a:avLst/>
            <a:gdLst>
              <a:gd name="T0" fmla="*/ 2147483646 w 48"/>
              <a:gd name="T1" fmla="*/ 2147483646 h 36"/>
              <a:gd name="T2" fmla="*/ 2147483646 w 48"/>
              <a:gd name="T3" fmla="*/ 2147483646 h 36"/>
              <a:gd name="T4" fmla="*/ 2147483646 w 48"/>
              <a:gd name="T5" fmla="*/ 0 h 36"/>
              <a:gd name="T6" fmla="*/ 2147483646 w 48"/>
              <a:gd name="T7" fmla="*/ 0 h 36"/>
              <a:gd name="T8" fmla="*/ 2147483646 w 48"/>
              <a:gd name="T9" fmla="*/ 2147483646 h 36"/>
              <a:gd name="T10" fmla="*/ 0 w 48"/>
              <a:gd name="T11" fmla="*/ 2147483646 h 36"/>
              <a:gd name="T12" fmla="*/ 2147483646 w 48"/>
              <a:gd name="T13" fmla="*/ 2147483646 h 36"/>
              <a:gd name="T14" fmla="*/ 2147483646 w 48"/>
              <a:gd name="T15" fmla="*/ 2147483646 h 36"/>
              <a:gd name="T16" fmla="*/ 2147483646 w 48"/>
              <a:gd name="T17" fmla="*/ 2147483646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 h="36">
                <a:moveTo>
                  <a:pt x="48" y="24"/>
                </a:moveTo>
                <a:lnTo>
                  <a:pt x="48" y="6"/>
                </a:lnTo>
                <a:lnTo>
                  <a:pt x="48" y="0"/>
                </a:lnTo>
                <a:lnTo>
                  <a:pt x="36" y="0"/>
                </a:lnTo>
                <a:lnTo>
                  <a:pt x="6" y="6"/>
                </a:lnTo>
                <a:lnTo>
                  <a:pt x="0" y="6"/>
                </a:lnTo>
                <a:lnTo>
                  <a:pt x="18" y="36"/>
                </a:lnTo>
                <a:lnTo>
                  <a:pt x="36" y="24"/>
                </a:lnTo>
                <a:lnTo>
                  <a:pt x="48" y="2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46" name="Freeform 312"/>
          <p:cNvSpPr>
            <a:spLocks/>
          </p:cNvSpPr>
          <p:nvPr/>
        </p:nvSpPr>
        <p:spPr bwMode="auto">
          <a:xfrm>
            <a:off x="5032714" y="4768831"/>
            <a:ext cx="420756" cy="480586"/>
          </a:xfrm>
          <a:custGeom>
            <a:avLst/>
            <a:gdLst>
              <a:gd name="T0" fmla="*/ 2147483646 w 52"/>
              <a:gd name="T1" fmla="*/ 2147483646 h 64"/>
              <a:gd name="T2" fmla="*/ 2147483646 w 52"/>
              <a:gd name="T3" fmla="*/ 2147483646 h 64"/>
              <a:gd name="T4" fmla="*/ 2147483646 w 52"/>
              <a:gd name="T5" fmla="*/ 2147483646 h 64"/>
              <a:gd name="T6" fmla="*/ 2147483646 w 52"/>
              <a:gd name="T7" fmla="*/ 2147483646 h 64"/>
              <a:gd name="T8" fmla="*/ 2147483646 w 52"/>
              <a:gd name="T9" fmla="*/ 2147483646 h 64"/>
              <a:gd name="T10" fmla="*/ 2147483646 w 52"/>
              <a:gd name="T11" fmla="*/ 2147483646 h 64"/>
              <a:gd name="T12" fmla="*/ 2147483646 w 52"/>
              <a:gd name="T13" fmla="*/ 2147483646 h 64"/>
              <a:gd name="T14" fmla="*/ 2147483646 w 52"/>
              <a:gd name="T15" fmla="*/ 2147483646 h 64"/>
              <a:gd name="T16" fmla="*/ 2147483646 w 52"/>
              <a:gd name="T17" fmla="*/ 2147483646 h 64"/>
              <a:gd name="T18" fmla="*/ 0 w 52"/>
              <a:gd name="T19" fmla="*/ 2147483646 h 64"/>
              <a:gd name="T20" fmla="*/ 2147483646 w 52"/>
              <a:gd name="T21" fmla="*/ 2147483646 h 64"/>
              <a:gd name="T22" fmla="*/ 2147483646 w 52"/>
              <a:gd name="T23" fmla="*/ 2147483646 h 64"/>
              <a:gd name="T24" fmla="*/ 2147483646 w 52"/>
              <a:gd name="T25" fmla="*/ 2147483646 h 64"/>
              <a:gd name="T26" fmla="*/ 2147483646 w 52"/>
              <a:gd name="T27" fmla="*/ 2147483646 h 64"/>
              <a:gd name="T28" fmla="*/ 2147483646 w 52"/>
              <a:gd name="T29" fmla="*/ 2147483646 h 64"/>
              <a:gd name="T30" fmla="*/ 2147483646 w 52"/>
              <a:gd name="T31" fmla="*/ 2147483646 h 64"/>
              <a:gd name="T32" fmla="*/ 2147483646 w 52"/>
              <a:gd name="T33" fmla="*/ 2147483646 h 64"/>
              <a:gd name="T34" fmla="*/ 2147483646 w 52"/>
              <a:gd name="T35" fmla="*/ 2147483646 h 64"/>
              <a:gd name="T36" fmla="*/ 2147483646 w 52"/>
              <a:gd name="T37" fmla="*/ 2147483646 h 64"/>
              <a:gd name="T38" fmla="*/ 2147483646 w 52"/>
              <a:gd name="T39" fmla="*/ 2147483646 h 64"/>
              <a:gd name="T40" fmla="*/ 2147483646 w 52"/>
              <a:gd name="T41" fmla="*/ 2147483646 h 64"/>
              <a:gd name="T42" fmla="*/ 2147483646 w 52"/>
              <a:gd name="T43" fmla="*/ 2147483646 h 64"/>
              <a:gd name="T44" fmla="*/ 2147483646 w 52"/>
              <a:gd name="T45" fmla="*/ 2147483646 h 64"/>
              <a:gd name="T46" fmla="*/ 2147483646 w 52"/>
              <a:gd name="T47" fmla="*/ 2147483646 h 64"/>
              <a:gd name="T48" fmla="*/ 2147483646 w 52"/>
              <a:gd name="T49" fmla="*/ 2147483646 h 64"/>
              <a:gd name="T50" fmla="*/ 2147483646 w 52"/>
              <a:gd name="T51" fmla="*/ 2147483646 h 64"/>
              <a:gd name="T52" fmla="*/ 2147483646 w 52"/>
              <a:gd name="T53" fmla="*/ 2147483646 h 64"/>
              <a:gd name="T54" fmla="*/ 2147483646 w 52"/>
              <a:gd name="T55" fmla="*/ 2147483646 h 64"/>
              <a:gd name="T56" fmla="*/ 2147483646 w 52"/>
              <a:gd name="T57" fmla="*/ 2147483646 h 64"/>
              <a:gd name="T58" fmla="*/ 2147483646 w 52"/>
              <a:gd name="T59" fmla="*/ 2147483646 h 64"/>
              <a:gd name="T60" fmla="*/ 2147483646 w 52"/>
              <a:gd name="T61" fmla="*/ 2147483646 h 64"/>
              <a:gd name="T62" fmla="*/ 2147483646 w 52"/>
              <a:gd name="T63" fmla="*/ 2147483646 h 64"/>
              <a:gd name="T64" fmla="*/ 2147483646 w 52"/>
              <a:gd name="T65" fmla="*/ 2147483646 h 64"/>
              <a:gd name="T66" fmla="*/ 2147483646 w 52"/>
              <a:gd name="T67" fmla="*/ 2147483646 h 64"/>
              <a:gd name="T68" fmla="*/ 2147483646 w 52"/>
              <a:gd name="T69" fmla="*/ 2147483646 h 64"/>
              <a:gd name="T70" fmla="*/ 2147483646 w 52"/>
              <a:gd name="T71" fmla="*/ 0 h 64"/>
              <a:gd name="T72" fmla="*/ 2147483646 w 52"/>
              <a:gd name="T73" fmla="*/ 2147483646 h 64"/>
              <a:gd name="T74" fmla="*/ 2147483646 w 52"/>
              <a:gd name="T75" fmla="*/ 2147483646 h 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 h="64">
                <a:moveTo>
                  <a:pt x="37" y="5"/>
                </a:moveTo>
                <a:cubicBezTo>
                  <a:pt x="37" y="5"/>
                  <a:pt x="15" y="5"/>
                  <a:pt x="11" y="5"/>
                </a:cubicBezTo>
                <a:cubicBezTo>
                  <a:pt x="10" y="11"/>
                  <a:pt x="10" y="11"/>
                  <a:pt x="10" y="11"/>
                </a:cubicBezTo>
                <a:cubicBezTo>
                  <a:pt x="7" y="11"/>
                  <a:pt x="7" y="11"/>
                  <a:pt x="7" y="11"/>
                </a:cubicBezTo>
                <a:cubicBezTo>
                  <a:pt x="7" y="14"/>
                  <a:pt x="7" y="14"/>
                  <a:pt x="7" y="14"/>
                </a:cubicBezTo>
                <a:cubicBezTo>
                  <a:pt x="6" y="13"/>
                  <a:pt x="6" y="13"/>
                  <a:pt x="6" y="13"/>
                </a:cubicBezTo>
                <a:cubicBezTo>
                  <a:pt x="5" y="25"/>
                  <a:pt x="5" y="25"/>
                  <a:pt x="5" y="25"/>
                </a:cubicBezTo>
                <a:cubicBezTo>
                  <a:pt x="2" y="27"/>
                  <a:pt x="2" y="27"/>
                  <a:pt x="2" y="27"/>
                </a:cubicBezTo>
                <a:cubicBezTo>
                  <a:pt x="1" y="32"/>
                  <a:pt x="1" y="32"/>
                  <a:pt x="1" y="32"/>
                </a:cubicBezTo>
                <a:cubicBezTo>
                  <a:pt x="0" y="35"/>
                  <a:pt x="0" y="35"/>
                  <a:pt x="0" y="35"/>
                </a:cubicBezTo>
                <a:cubicBezTo>
                  <a:pt x="3" y="41"/>
                  <a:pt x="3" y="41"/>
                  <a:pt x="3" y="41"/>
                </a:cubicBezTo>
                <a:cubicBezTo>
                  <a:pt x="5" y="45"/>
                  <a:pt x="5" y="45"/>
                  <a:pt x="5" y="45"/>
                </a:cubicBezTo>
                <a:cubicBezTo>
                  <a:pt x="8" y="50"/>
                  <a:pt x="8" y="50"/>
                  <a:pt x="8" y="50"/>
                </a:cubicBezTo>
                <a:cubicBezTo>
                  <a:pt x="12" y="52"/>
                  <a:pt x="12" y="52"/>
                  <a:pt x="12" y="52"/>
                </a:cubicBezTo>
                <a:cubicBezTo>
                  <a:pt x="18" y="58"/>
                  <a:pt x="18" y="58"/>
                  <a:pt x="18" y="58"/>
                </a:cubicBezTo>
                <a:cubicBezTo>
                  <a:pt x="20" y="61"/>
                  <a:pt x="20" y="61"/>
                  <a:pt x="20" y="61"/>
                </a:cubicBezTo>
                <a:cubicBezTo>
                  <a:pt x="25" y="61"/>
                  <a:pt x="25" y="61"/>
                  <a:pt x="25" y="61"/>
                </a:cubicBezTo>
                <a:cubicBezTo>
                  <a:pt x="29" y="64"/>
                  <a:pt x="29" y="64"/>
                  <a:pt x="29" y="64"/>
                </a:cubicBezTo>
                <a:cubicBezTo>
                  <a:pt x="36" y="63"/>
                  <a:pt x="36" y="63"/>
                  <a:pt x="36" y="63"/>
                </a:cubicBezTo>
                <a:cubicBezTo>
                  <a:pt x="41" y="61"/>
                  <a:pt x="41" y="61"/>
                  <a:pt x="41" y="61"/>
                </a:cubicBezTo>
                <a:cubicBezTo>
                  <a:pt x="44" y="61"/>
                  <a:pt x="44" y="61"/>
                  <a:pt x="44" y="61"/>
                </a:cubicBezTo>
                <a:cubicBezTo>
                  <a:pt x="44" y="59"/>
                  <a:pt x="44" y="59"/>
                  <a:pt x="44" y="59"/>
                </a:cubicBezTo>
                <a:cubicBezTo>
                  <a:pt x="42" y="57"/>
                  <a:pt x="42" y="57"/>
                  <a:pt x="42" y="57"/>
                </a:cubicBezTo>
                <a:cubicBezTo>
                  <a:pt x="39" y="54"/>
                  <a:pt x="39" y="54"/>
                  <a:pt x="39" y="54"/>
                </a:cubicBezTo>
                <a:cubicBezTo>
                  <a:pt x="35" y="51"/>
                  <a:pt x="35" y="51"/>
                  <a:pt x="35" y="51"/>
                </a:cubicBezTo>
                <a:cubicBezTo>
                  <a:pt x="36" y="48"/>
                  <a:pt x="36" y="48"/>
                  <a:pt x="36" y="48"/>
                </a:cubicBezTo>
                <a:cubicBezTo>
                  <a:pt x="38" y="48"/>
                  <a:pt x="38" y="48"/>
                  <a:pt x="38" y="48"/>
                </a:cubicBezTo>
                <a:cubicBezTo>
                  <a:pt x="39" y="42"/>
                  <a:pt x="39" y="42"/>
                  <a:pt x="39" y="42"/>
                </a:cubicBezTo>
                <a:cubicBezTo>
                  <a:pt x="43" y="38"/>
                  <a:pt x="43" y="38"/>
                  <a:pt x="43" y="38"/>
                </a:cubicBezTo>
                <a:cubicBezTo>
                  <a:pt x="46" y="32"/>
                  <a:pt x="46" y="32"/>
                  <a:pt x="46" y="32"/>
                </a:cubicBezTo>
                <a:cubicBezTo>
                  <a:pt x="47" y="21"/>
                  <a:pt x="47" y="21"/>
                  <a:pt x="47" y="21"/>
                </a:cubicBezTo>
                <a:cubicBezTo>
                  <a:pt x="50" y="19"/>
                  <a:pt x="50" y="19"/>
                  <a:pt x="50" y="19"/>
                </a:cubicBezTo>
                <a:cubicBezTo>
                  <a:pt x="52" y="18"/>
                  <a:pt x="52" y="18"/>
                  <a:pt x="52" y="18"/>
                </a:cubicBezTo>
                <a:cubicBezTo>
                  <a:pt x="50" y="13"/>
                  <a:pt x="50" y="13"/>
                  <a:pt x="50" y="13"/>
                </a:cubicBezTo>
                <a:cubicBezTo>
                  <a:pt x="47" y="4"/>
                  <a:pt x="47" y="4"/>
                  <a:pt x="47" y="4"/>
                </a:cubicBezTo>
                <a:cubicBezTo>
                  <a:pt x="44" y="0"/>
                  <a:pt x="44" y="0"/>
                  <a:pt x="44" y="0"/>
                </a:cubicBezTo>
                <a:cubicBezTo>
                  <a:pt x="42" y="2"/>
                  <a:pt x="42" y="2"/>
                  <a:pt x="42" y="2"/>
                </a:cubicBezTo>
                <a:lnTo>
                  <a:pt x="37" y="5"/>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47" name="Freeform 313"/>
          <p:cNvSpPr>
            <a:spLocks/>
          </p:cNvSpPr>
          <p:nvPr/>
        </p:nvSpPr>
        <p:spPr bwMode="auto">
          <a:xfrm>
            <a:off x="4252015" y="5084120"/>
            <a:ext cx="154496" cy="142339"/>
          </a:xfrm>
          <a:custGeom>
            <a:avLst/>
            <a:gdLst>
              <a:gd name="T0" fmla="*/ 2147483646 w 19"/>
              <a:gd name="T1" fmla="*/ 2147483646 h 19"/>
              <a:gd name="T2" fmla="*/ 2147483646 w 19"/>
              <a:gd name="T3" fmla="*/ 2147483646 h 19"/>
              <a:gd name="T4" fmla="*/ 2147483646 w 19"/>
              <a:gd name="T5" fmla="*/ 2147483646 h 19"/>
              <a:gd name="T6" fmla="*/ 2147483646 w 19"/>
              <a:gd name="T7" fmla="*/ 2147483646 h 19"/>
              <a:gd name="T8" fmla="*/ 2147483646 w 19"/>
              <a:gd name="T9" fmla="*/ 2147483646 h 19"/>
              <a:gd name="T10" fmla="*/ 2147483646 w 19"/>
              <a:gd name="T11" fmla="*/ 2147483646 h 19"/>
              <a:gd name="T12" fmla="*/ 2147483646 w 19"/>
              <a:gd name="T13" fmla="*/ 0 h 19"/>
              <a:gd name="T14" fmla="*/ 2147483646 w 19"/>
              <a:gd name="T15" fmla="*/ 0 h 19"/>
              <a:gd name="T16" fmla="*/ 2147483646 w 19"/>
              <a:gd name="T17" fmla="*/ 0 h 19"/>
              <a:gd name="T18" fmla="*/ 2147483646 w 19"/>
              <a:gd name="T19" fmla="*/ 2147483646 h 19"/>
              <a:gd name="T20" fmla="*/ 2147483646 w 19"/>
              <a:gd name="T21" fmla="*/ 2147483646 h 19"/>
              <a:gd name="T22" fmla="*/ 2147483646 w 19"/>
              <a:gd name="T23" fmla="*/ 2147483646 h 19"/>
              <a:gd name="T24" fmla="*/ 2147483646 w 19"/>
              <a:gd name="T25" fmla="*/ 2147483646 h 19"/>
              <a:gd name="T26" fmla="*/ 0 w 19"/>
              <a:gd name="T27" fmla="*/ 2147483646 h 19"/>
              <a:gd name="T28" fmla="*/ 2147483646 w 19"/>
              <a:gd name="T29" fmla="*/ 2147483646 h 19"/>
              <a:gd name="T30" fmla="*/ 2147483646 w 19"/>
              <a:gd name="T31" fmla="*/ 2147483646 h 19"/>
              <a:gd name="T32" fmla="*/ 2147483646 w 19"/>
              <a:gd name="T33" fmla="*/ 2147483646 h 19"/>
              <a:gd name="T34" fmla="*/ 2147483646 w 19"/>
              <a:gd name="T35" fmla="*/ 2147483646 h 19"/>
              <a:gd name="T36" fmla="*/ 2147483646 w 19"/>
              <a:gd name="T37" fmla="*/ 2147483646 h 19"/>
              <a:gd name="T38" fmla="*/ 2147483646 w 19"/>
              <a:gd name="T39" fmla="*/ 2147483646 h 19"/>
              <a:gd name="T40" fmla="*/ 2147483646 w 19"/>
              <a:gd name="T41" fmla="*/ 2147483646 h 19"/>
              <a:gd name="T42" fmla="*/ 2147483646 w 19"/>
              <a:gd name="T43" fmla="*/ 2147483646 h 19"/>
              <a:gd name="T44" fmla="*/ 2147483646 w 19"/>
              <a:gd name="T45" fmla="*/ 2147483646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 h="19">
                <a:moveTo>
                  <a:pt x="17" y="10"/>
                </a:moveTo>
                <a:cubicBezTo>
                  <a:pt x="19" y="6"/>
                  <a:pt x="19" y="6"/>
                  <a:pt x="19" y="6"/>
                </a:cubicBezTo>
                <a:cubicBezTo>
                  <a:pt x="17" y="2"/>
                  <a:pt x="17" y="2"/>
                  <a:pt x="17" y="2"/>
                </a:cubicBezTo>
                <a:cubicBezTo>
                  <a:pt x="12" y="3"/>
                  <a:pt x="12" y="3"/>
                  <a:pt x="12" y="3"/>
                </a:cubicBezTo>
                <a:cubicBezTo>
                  <a:pt x="10" y="1"/>
                  <a:pt x="10" y="1"/>
                  <a:pt x="10" y="1"/>
                </a:cubicBezTo>
                <a:cubicBezTo>
                  <a:pt x="8" y="1"/>
                  <a:pt x="8" y="1"/>
                  <a:pt x="8" y="1"/>
                </a:cubicBezTo>
                <a:cubicBezTo>
                  <a:pt x="6" y="0"/>
                  <a:pt x="6" y="0"/>
                  <a:pt x="6" y="0"/>
                </a:cubicBezTo>
                <a:cubicBezTo>
                  <a:pt x="5" y="0"/>
                  <a:pt x="5" y="0"/>
                  <a:pt x="5" y="0"/>
                </a:cubicBezTo>
                <a:cubicBezTo>
                  <a:pt x="3" y="0"/>
                  <a:pt x="3" y="0"/>
                  <a:pt x="3" y="0"/>
                </a:cubicBezTo>
                <a:cubicBezTo>
                  <a:pt x="1" y="1"/>
                  <a:pt x="1" y="1"/>
                  <a:pt x="1" y="1"/>
                </a:cubicBezTo>
                <a:cubicBezTo>
                  <a:pt x="2" y="1"/>
                  <a:pt x="2" y="1"/>
                  <a:pt x="2" y="1"/>
                </a:cubicBezTo>
                <a:cubicBezTo>
                  <a:pt x="2" y="5"/>
                  <a:pt x="2" y="5"/>
                  <a:pt x="2" y="5"/>
                </a:cubicBezTo>
                <a:cubicBezTo>
                  <a:pt x="2" y="9"/>
                  <a:pt x="2" y="9"/>
                  <a:pt x="2" y="9"/>
                </a:cubicBezTo>
                <a:cubicBezTo>
                  <a:pt x="2" y="9"/>
                  <a:pt x="1" y="10"/>
                  <a:pt x="0" y="10"/>
                </a:cubicBezTo>
                <a:cubicBezTo>
                  <a:pt x="1" y="11"/>
                  <a:pt x="1" y="11"/>
                  <a:pt x="1" y="11"/>
                </a:cubicBezTo>
                <a:cubicBezTo>
                  <a:pt x="1" y="11"/>
                  <a:pt x="0" y="14"/>
                  <a:pt x="1" y="14"/>
                </a:cubicBezTo>
                <a:cubicBezTo>
                  <a:pt x="1" y="14"/>
                  <a:pt x="4" y="16"/>
                  <a:pt x="4" y="16"/>
                </a:cubicBezTo>
                <a:cubicBezTo>
                  <a:pt x="4" y="19"/>
                  <a:pt x="4" y="19"/>
                  <a:pt x="4" y="19"/>
                </a:cubicBezTo>
                <a:cubicBezTo>
                  <a:pt x="8" y="19"/>
                  <a:pt x="8" y="19"/>
                  <a:pt x="8" y="19"/>
                </a:cubicBezTo>
                <a:cubicBezTo>
                  <a:pt x="15" y="16"/>
                  <a:pt x="15" y="16"/>
                  <a:pt x="15" y="16"/>
                </a:cubicBezTo>
                <a:cubicBezTo>
                  <a:pt x="18" y="16"/>
                  <a:pt x="18" y="16"/>
                  <a:pt x="18" y="16"/>
                </a:cubicBezTo>
                <a:cubicBezTo>
                  <a:pt x="17" y="13"/>
                  <a:pt x="17" y="13"/>
                  <a:pt x="17" y="13"/>
                </a:cubicBezTo>
                <a:lnTo>
                  <a:pt x="17" y="1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48" name="Freeform 314"/>
          <p:cNvSpPr>
            <a:spLocks/>
          </p:cNvSpPr>
          <p:nvPr/>
        </p:nvSpPr>
        <p:spPr bwMode="auto">
          <a:xfrm>
            <a:off x="4173122" y="5137687"/>
            <a:ext cx="110120" cy="88771"/>
          </a:xfrm>
          <a:custGeom>
            <a:avLst/>
            <a:gdLst>
              <a:gd name="T0" fmla="*/ 2147483646 w 14"/>
              <a:gd name="T1" fmla="*/ 2147483646 h 12"/>
              <a:gd name="T2" fmla="*/ 2147483646 w 14"/>
              <a:gd name="T3" fmla="*/ 2147483646 h 12"/>
              <a:gd name="T4" fmla="*/ 2147483646 w 14"/>
              <a:gd name="T5" fmla="*/ 2147483646 h 12"/>
              <a:gd name="T6" fmla="*/ 2147483646 w 14"/>
              <a:gd name="T7" fmla="*/ 2147483646 h 12"/>
              <a:gd name="T8" fmla="*/ 2147483646 w 14"/>
              <a:gd name="T9" fmla="*/ 2147483646 h 12"/>
              <a:gd name="T10" fmla="*/ 2147483646 w 14"/>
              <a:gd name="T11" fmla="*/ 0 h 12"/>
              <a:gd name="T12" fmla="*/ 2147483646 w 14"/>
              <a:gd name="T13" fmla="*/ 2147483646 h 12"/>
              <a:gd name="T14" fmla="*/ 2147483646 w 14"/>
              <a:gd name="T15" fmla="*/ 2147483646 h 12"/>
              <a:gd name="T16" fmla="*/ 0 w 14"/>
              <a:gd name="T17" fmla="*/ 2147483646 h 12"/>
              <a:gd name="T18" fmla="*/ 2147483646 w 14"/>
              <a:gd name="T19" fmla="*/ 2147483646 h 12"/>
              <a:gd name="T20" fmla="*/ 2147483646 w 14"/>
              <a:gd name="T21" fmla="*/ 2147483646 h 12"/>
              <a:gd name="T22" fmla="*/ 2147483646 w 14"/>
              <a:gd name="T23" fmla="*/ 2147483646 h 12"/>
              <a:gd name="T24" fmla="*/ 2147483646 w 14"/>
              <a:gd name="T25" fmla="*/ 2147483646 h 12"/>
              <a:gd name="T26" fmla="*/ 2147483646 w 14"/>
              <a:gd name="T27" fmla="*/ 2147483646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 h="12">
                <a:moveTo>
                  <a:pt x="11" y="7"/>
                </a:moveTo>
                <a:cubicBezTo>
                  <a:pt x="10" y="7"/>
                  <a:pt x="11" y="4"/>
                  <a:pt x="11" y="4"/>
                </a:cubicBezTo>
                <a:cubicBezTo>
                  <a:pt x="10" y="3"/>
                  <a:pt x="10" y="3"/>
                  <a:pt x="10" y="3"/>
                </a:cubicBezTo>
                <a:cubicBezTo>
                  <a:pt x="9" y="3"/>
                  <a:pt x="8" y="4"/>
                  <a:pt x="8" y="4"/>
                </a:cubicBezTo>
                <a:cubicBezTo>
                  <a:pt x="7" y="4"/>
                  <a:pt x="6" y="1"/>
                  <a:pt x="6" y="1"/>
                </a:cubicBezTo>
                <a:cubicBezTo>
                  <a:pt x="4" y="0"/>
                  <a:pt x="4" y="0"/>
                  <a:pt x="4" y="0"/>
                </a:cubicBezTo>
                <a:cubicBezTo>
                  <a:pt x="3" y="2"/>
                  <a:pt x="3" y="2"/>
                  <a:pt x="3" y="2"/>
                </a:cubicBezTo>
                <a:cubicBezTo>
                  <a:pt x="1" y="3"/>
                  <a:pt x="1" y="3"/>
                  <a:pt x="1" y="3"/>
                </a:cubicBezTo>
                <a:cubicBezTo>
                  <a:pt x="0" y="5"/>
                  <a:pt x="0" y="5"/>
                  <a:pt x="0" y="5"/>
                </a:cubicBezTo>
                <a:cubicBezTo>
                  <a:pt x="1" y="6"/>
                  <a:pt x="1" y="6"/>
                  <a:pt x="1" y="6"/>
                </a:cubicBezTo>
                <a:cubicBezTo>
                  <a:pt x="10" y="12"/>
                  <a:pt x="10" y="12"/>
                  <a:pt x="10" y="12"/>
                </a:cubicBezTo>
                <a:cubicBezTo>
                  <a:pt x="14" y="12"/>
                  <a:pt x="14" y="12"/>
                  <a:pt x="14" y="12"/>
                </a:cubicBezTo>
                <a:cubicBezTo>
                  <a:pt x="14" y="9"/>
                  <a:pt x="14" y="9"/>
                  <a:pt x="14" y="9"/>
                </a:cubicBezTo>
                <a:cubicBezTo>
                  <a:pt x="14" y="9"/>
                  <a:pt x="11" y="7"/>
                  <a:pt x="11" y="7"/>
                </a:cubicBez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49" name="Freeform 315"/>
          <p:cNvSpPr>
            <a:spLocks/>
          </p:cNvSpPr>
          <p:nvPr/>
        </p:nvSpPr>
        <p:spPr bwMode="auto">
          <a:xfrm>
            <a:off x="4122173" y="5107077"/>
            <a:ext cx="82179" cy="67343"/>
          </a:xfrm>
          <a:custGeom>
            <a:avLst/>
            <a:gdLst>
              <a:gd name="T0" fmla="*/ 2147483646 w 60"/>
              <a:gd name="T1" fmla="*/ 2147483646 h 54"/>
              <a:gd name="T2" fmla="*/ 2147483646 w 60"/>
              <a:gd name="T3" fmla="*/ 2147483646 h 54"/>
              <a:gd name="T4" fmla="*/ 2147483646 w 60"/>
              <a:gd name="T5" fmla="*/ 2147483646 h 54"/>
              <a:gd name="T6" fmla="*/ 2147483646 w 60"/>
              <a:gd name="T7" fmla="*/ 0 h 54"/>
              <a:gd name="T8" fmla="*/ 2147483646 w 60"/>
              <a:gd name="T9" fmla="*/ 0 h 54"/>
              <a:gd name="T10" fmla="*/ 2147483646 w 60"/>
              <a:gd name="T11" fmla="*/ 2147483646 h 54"/>
              <a:gd name="T12" fmla="*/ 0 w 60"/>
              <a:gd name="T13" fmla="*/ 2147483646 h 54"/>
              <a:gd name="T14" fmla="*/ 2147483646 w 60"/>
              <a:gd name="T15" fmla="*/ 2147483646 h 54"/>
              <a:gd name="T16" fmla="*/ 2147483646 w 60"/>
              <a:gd name="T17" fmla="*/ 2147483646 h 54"/>
              <a:gd name="T18" fmla="*/ 2147483646 w 60"/>
              <a:gd name="T19" fmla="*/ 2147483646 h 54"/>
              <a:gd name="T20" fmla="*/ 2147483646 w 60"/>
              <a:gd name="T21" fmla="*/ 2147483646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 h="54">
                <a:moveTo>
                  <a:pt x="54" y="36"/>
                </a:moveTo>
                <a:lnTo>
                  <a:pt x="60" y="24"/>
                </a:lnTo>
                <a:lnTo>
                  <a:pt x="54" y="18"/>
                </a:lnTo>
                <a:lnTo>
                  <a:pt x="42" y="0"/>
                </a:lnTo>
                <a:lnTo>
                  <a:pt x="18" y="0"/>
                </a:lnTo>
                <a:lnTo>
                  <a:pt x="12" y="12"/>
                </a:lnTo>
                <a:lnTo>
                  <a:pt x="0" y="18"/>
                </a:lnTo>
                <a:lnTo>
                  <a:pt x="12" y="30"/>
                </a:lnTo>
                <a:lnTo>
                  <a:pt x="36" y="54"/>
                </a:lnTo>
                <a:lnTo>
                  <a:pt x="42" y="42"/>
                </a:lnTo>
                <a:lnTo>
                  <a:pt x="54" y="3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50" name="Rectangle 316"/>
          <p:cNvSpPr>
            <a:spLocks noChangeArrowheads="1"/>
          </p:cNvSpPr>
          <p:nvPr/>
        </p:nvSpPr>
        <p:spPr bwMode="auto">
          <a:xfrm>
            <a:off x="4242153" y="4647919"/>
            <a:ext cx="9861" cy="22958"/>
          </a:xfrm>
          <a:prstGeom prst="rect">
            <a:avLst/>
          </a:prstGeom>
          <a:solidFill>
            <a:srgbClr val="FFFFCC"/>
          </a:solidFill>
          <a:ln w="9525">
            <a:solidFill>
              <a:schemeClr val="accent1">
                <a:lumMod val="50000"/>
              </a:schemeClr>
            </a:solidFill>
            <a:round/>
            <a:headEnd/>
            <a:tailEnd/>
          </a:ln>
        </p:spPr>
        <p:txBody>
          <a:bodyPr/>
          <a:lstStyle>
            <a:lvl1pPr>
              <a:defRPr sz="1400" b="1">
                <a:solidFill>
                  <a:schemeClr val="bg1"/>
                </a:solidFill>
                <a:latin typeface="Arial" panose="020B0604020202020204" pitchFamily="34" charset="0"/>
                <a:ea typeface="MS PGothic" panose="020B0600070205080204" pitchFamily="34" charset="-128"/>
              </a:defRPr>
            </a:lvl1pPr>
            <a:lvl2pPr marL="742950" indent="-285750">
              <a:defRPr sz="1400" b="1">
                <a:solidFill>
                  <a:schemeClr val="bg1"/>
                </a:solidFill>
                <a:latin typeface="Arial" panose="020B0604020202020204" pitchFamily="34" charset="0"/>
                <a:ea typeface="MS PGothic" panose="020B0600070205080204" pitchFamily="34" charset="-128"/>
              </a:defRPr>
            </a:lvl2pPr>
            <a:lvl3pPr marL="1143000" indent="-228600">
              <a:defRPr sz="1400" b="1">
                <a:solidFill>
                  <a:schemeClr val="bg1"/>
                </a:solidFill>
                <a:latin typeface="Arial" panose="020B0604020202020204" pitchFamily="34" charset="0"/>
                <a:ea typeface="MS PGothic" panose="020B0600070205080204" pitchFamily="34" charset="-128"/>
              </a:defRPr>
            </a:lvl3pPr>
            <a:lvl4pPr marL="1600200" indent="-228600">
              <a:defRPr sz="1400" b="1">
                <a:solidFill>
                  <a:schemeClr val="bg1"/>
                </a:solidFill>
                <a:latin typeface="Arial" panose="020B0604020202020204" pitchFamily="34" charset="0"/>
                <a:ea typeface="MS PGothic" panose="020B0600070205080204" pitchFamily="34" charset="-128"/>
              </a:defRPr>
            </a:lvl4pPr>
            <a:lvl5pPr marL="2057400" indent="-228600">
              <a:defRPr sz="1400" b="1">
                <a:solidFill>
                  <a:schemeClr val="bg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9pPr>
          </a:lstStyle>
          <a:p>
            <a:pPr marL="0" marR="0" lvl="0" indent="0" algn="ctr" defTabSz="914400" eaLnBrk="1" fontAlgn="base" latinLnBrk="0" hangingPunct="1">
              <a:lnSpc>
                <a:spcPct val="100000"/>
              </a:lnSpc>
              <a:spcBef>
                <a:spcPct val="15000"/>
              </a:spcBef>
              <a:spcAft>
                <a:spcPct val="0"/>
              </a:spcAft>
              <a:buClrTx/>
              <a:buSzTx/>
              <a:buFontTx/>
              <a:buNone/>
              <a:tabLst/>
              <a:defRPr/>
            </a:pPr>
            <a:endParaRPr kumimoji="0" lang="en-US" altLang="en-US" sz="1400" b="1" i="0" u="none" strike="noStrike" kern="0" cap="none" spc="0" normalizeH="0" baseline="0" noProof="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51" name="Freeform 317"/>
          <p:cNvSpPr>
            <a:spLocks/>
          </p:cNvSpPr>
          <p:nvPr/>
        </p:nvSpPr>
        <p:spPr bwMode="auto">
          <a:xfrm>
            <a:off x="4242153" y="4384668"/>
            <a:ext cx="530876" cy="486708"/>
          </a:xfrm>
          <a:custGeom>
            <a:avLst/>
            <a:gdLst>
              <a:gd name="T0" fmla="*/ 2147483646 w 390"/>
              <a:gd name="T1" fmla="*/ 2147483646 h 390"/>
              <a:gd name="T2" fmla="*/ 2147483646 w 390"/>
              <a:gd name="T3" fmla="*/ 2147483646 h 390"/>
              <a:gd name="T4" fmla="*/ 2147483646 w 390"/>
              <a:gd name="T5" fmla="*/ 2147483646 h 390"/>
              <a:gd name="T6" fmla="*/ 2147483646 w 390"/>
              <a:gd name="T7" fmla="*/ 2147483646 h 390"/>
              <a:gd name="T8" fmla="*/ 2147483646 w 390"/>
              <a:gd name="T9" fmla="*/ 2147483646 h 390"/>
              <a:gd name="T10" fmla="*/ 2147483646 w 390"/>
              <a:gd name="T11" fmla="*/ 2147483646 h 390"/>
              <a:gd name="T12" fmla="*/ 2147483646 w 390"/>
              <a:gd name="T13" fmla="*/ 2147483646 h 390"/>
              <a:gd name="T14" fmla="*/ 2147483646 w 390"/>
              <a:gd name="T15" fmla="*/ 2147483646 h 390"/>
              <a:gd name="T16" fmla="*/ 2147483646 w 390"/>
              <a:gd name="T17" fmla="*/ 2147483646 h 390"/>
              <a:gd name="T18" fmla="*/ 2147483646 w 390"/>
              <a:gd name="T19" fmla="*/ 2147483646 h 390"/>
              <a:gd name="T20" fmla="*/ 2147483646 w 390"/>
              <a:gd name="T21" fmla="*/ 2147483646 h 390"/>
              <a:gd name="T22" fmla="*/ 2147483646 w 390"/>
              <a:gd name="T23" fmla="*/ 2147483646 h 390"/>
              <a:gd name="T24" fmla="*/ 2147483646 w 390"/>
              <a:gd name="T25" fmla="*/ 2147483646 h 390"/>
              <a:gd name="T26" fmla="*/ 2147483646 w 390"/>
              <a:gd name="T27" fmla="*/ 2147483646 h 390"/>
              <a:gd name="T28" fmla="*/ 2147483646 w 390"/>
              <a:gd name="T29" fmla="*/ 2147483646 h 390"/>
              <a:gd name="T30" fmla="*/ 2147483646 w 390"/>
              <a:gd name="T31" fmla="*/ 2147483646 h 390"/>
              <a:gd name="T32" fmla="*/ 2147483646 w 390"/>
              <a:gd name="T33" fmla="*/ 2147483646 h 390"/>
              <a:gd name="T34" fmla="*/ 2147483646 w 390"/>
              <a:gd name="T35" fmla="*/ 2147483646 h 390"/>
              <a:gd name="T36" fmla="*/ 2147483646 w 390"/>
              <a:gd name="T37" fmla="*/ 2147483646 h 390"/>
              <a:gd name="T38" fmla="*/ 2147483646 w 390"/>
              <a:gd name="T39" fmla="*/ 2147483646 h 390"/>
              <a:gd name="T40" fmla="*/ 2147483646 w 390"/>
              <a:gd name="T41" fmla="*/ 2147483646 h 390"/>
              <a:gd name="T42" fmla="*/ 2147483646 w 390"/>
              <a:gd name="T43" fmla="*/ 2147483646 h 390"/>
              <a:gd name="T44" fmla="*/ 2147483646 w 390"/>
              <a:gd name="T45" fmla="*/ 2147483646 h 390"/>
              <a:gd name="T46" fmla="*/ 2147483646 w 390"/>
              <a:gd name="T47" fmla="*/ 2147483646 h 390"/>
              <a:gd name="T48" fmla="*/ 2147483646 w 390"/>
              <a:gd name="T49" fmla="*/ 0 h 390"/>
              <a:gd name="T50" fmla="*/ 2147483646 w 390"/>
              <a:gd name="T51" fmla="*/ 2147483646 h 390"/>
              <a:gd name="T52" fmla="*/ 2147483646 w 390"/>
              <a:gd name="T53" fmla="*/ 2147483646 h 390"/>
              <a:gd name="T54" fmla="*/ 2147483646 w 390"/>
              <a:gd name="T55" fmla="*/ 2147483646 h 390"/>
              <a:gd name="T56" fmla="*/ 2147483646 w 390"/>
              <a:gd name="T57" fmla="*/ 2147483646 h 390"/>
              <a:gd name="T58" fmla="*/ 2147483646 w 390"/>
              <a:gd name="T59" fmla="*/ 2147483646 h 390"/>
              <a:gd name="T60" fmla="*/ 2147483646 w 390"/>
              <a:gd name="T61" fmla="*/ 2147483646 h 390"/>
              <a:gd name="T62" fmla="*/ 2147483646 w 390"/>
              <a:gd name="T63" fmla="*/ 2147483646 h 390"/>
              <a:gd name="T64" fmla="*/ 2147483646 w 390"/>
              <a:gd name="T65" fmla="*/ 2147483646 h 390"/>
              <a:gd name="T66" fmla="*/ 2147483646 w 390"/>
              <a:gd name="T67" fmla="*/ 2147483646 h 390"/>
              <a:gd name="T68" fmla="*/ 2147483646 w 390"/>
              <a:gd name="T69" fmla="*/ 2147483646 h 390"/>
              <a:gd name="T70" fmla="*/ 2147483646 w 390"/>
              <a:gd name="T71" fmla="*/ 2147483646 h 390"/>
              <a:gd name="T72" fmla="*/ 2147483646 w 390"/>
              <a:gd name="T73" fmla="*/ 2147483646 h 390"/>
              <a:gd name="T74" fmla="*/ 2147483646 w 390"/>
              <a:gd name="T75" fmla="*/ 2147483646 h 390"/>
              <a:gd name="T76" fmla="*/ 2147483646 w 390"/>
              <a:gd name="T77" fmla="*/ 2147483646 h 390"/>
              <a:gd name="T78" fmla="*/ 0 w 390"/>
              <a:gd name="T79" fmla="*/ 2147483646 h 390"/>
              <a:gd name="T80" fmla="*/ 2147483646 w 390"/>
              <a:gd name="T81" fmla="*/ 2147483646 h 390"/>
              <a:gd name="T82" fmla="*/ 2147483646 w 390"/>
              <a:gd name="T83" fmla="*/ 2147483646 h 390"/>
              <a:gd name="T84" fmla="*/ 2147483646 w 390"/>
              <a:gd name="T85" fmla="*/ 2147483646 h 3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90" h="390">
                <a:moveTo>
                  <a:pt x="60" y="270"/>
                </a:moveTo>
                <a:lnTo>
                  <a:pt x="216" y="378"/>
                </a:lnTo>
                <a:lnTo>
                  <a:pt x="228" y="390"/>
                </a:lnTo>
                <a:lnTo>
                  <a:pt x="246" y="390"/>
                </a:lnTo>
                <a:lnTo>
                  <a:pt x="282" y="372"/>
                </a:lnTo>
                <a:lnTo>
                  <a:pt x="390" y="300"/>
                </a:lnTo>
                <a:lnTo>
                  <a:pt x="384" y="300"/>
                </a:lnTo>
                <a:lnTo>
                  <a:pt x="366" y="276"/>
                </a:lnTo>
                <a:lnTo>
                  <a:pt x="354" y="270"/>
                </a:lnTo>
                <a:lnTo>
                  <a:pt x="342" y="246"/>
                </a:lnTo>
                <a:lnTo>
                  <a:pt x="348" y="234"/>
                </a:lnTo>
                <a:lnTo>
                  <a:pt x="348" y="174"/>
                </a:lnTo>
                <a:lnTo>
                  <a:pt x="342" y="162"/>
                </a:lnTo>
                <a:lnTo>
                  <a:pt x="348" y="150"/>
                </a:lnTo>
                <a:lnTo>
                  <a:pt x="342" y="144"/>
                </a:lnTo>
                <a:lnTo>
                  <a:pt x="342" y="120"/>
                </a:lnTo>
                <a:lnTo>
                  <a:pt x="324" y="108"/>
                </a:lnTo>
                <a:lnTo>
                  <a:pt x="318" y="102"/>
                </a:lnTo>
                <a:lnTo>
                  <a:pt x="306" y="90"/>
                </a:lnTo>
                <a:lnTo>
                  <a:pt x="306" y="78"/>
                </a:lnTo>
                <a:lnTo>
                  <a:pt x="324" y="54"/>
                </a:lnTo>
                <a:lnTo>
                  <a:pt x="324" y="30"/>
                </a:lnTo>
                <a:lnTo>
                  <a:pt x="324" y="12"/>
                </a:lnTo>
                <a:lnTo>
                  <a:pt x="330" y="6"/>
                </a:lnTo>
                <a:lnTo>
                  <a:pt x="330" y="0"/>
                </a:lnTo>
                <a:lnTo>
                  <a:pt x="318" y="6"/>
                </a:lnTo>
                <a:lnTo>
                  <a:pt x="288" y="12"/>
                </a:lnTo>
                <a:lnTo>
                  <a:pt x="222" y="12"/>
                </a:lnTo>
                <a:lnTo>
                  <a:pt x="162" y="30"/>
                </a:lnTo>
                <a:lnTo>
                  <a:pt x="132" y="48"/>
                </a:lnTo>
                <a:lnTo>
                  <a:pt x="138" y="78"/>
                </a:lnTo>
                <a:lnTo>
                  <a:pt x="144" y="108"/>
                </a:lnTo>
                <a:lnTo>
                  <a:pt x="132" y="114"/>
                </a:lnTo>
                <a:lnTo>
                  <a:pt x="108" y="120"/>
                </a:lnTo>
                <a:lnTo>
                  <a:pt x="102" y="132"/>
                </a:lnTo>
                <a:lnTo>
                  <a:pt x="96" y="144"/>
                </a:lnTo>
                <a:lnTo>
                  <a:pt x="60" y="156"/>
                </a:lnTo>
                <a:lnTo>
                  <a:pt x="30" y="174"/>
                </a:lnTo>
                <a:lnTo>
                  <a:pt x="6" y="192"/>
                </a:lnTo>
                <a:lnTo>
                  <a:pt x="0" y="210"/>
                </a:lnTo>
                <a:lnTo>
                  <a:pt x="6" y="210"/>
                </a:lnTo>
                <a:lnTo>
                  <a:pt x="6" y="228"/>
                </a:lnTo>
                <a:lnTo>
                  <a:pt x="60" y="27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52" name="Freeform 318"/>
          <p:cNvSpPr>
            <a:spLocks/>
          </p:cNvSpPr>
          <p:nvPr/>
        </p:nvSpPr>
        <p:spPr bwMode="auto">
          <a:xfrm>
            <a:off x="4242153" y="4384668"/>
            <a:ext cx="530876" cy="486708"/>
          </a:xfrm>
          <a:custGeom>
            <a:avLst/>
            <a:gdLst>
              <a:gd name="T0" fmla="*/ 2147483646 w 390"/>
              <a:gd name="T1" fmla="*/ 2147483646 h 390"/>
              <a:gd name="T2" fmla="*/ 2147483646 w 390"/>
              <a:gd name="T3" fmla="*/ 2147483646 h 390"/>
              <a:gd name="T4" fmla="*/ 2147483646 w 390"/>
              <a:gd name="T5" fmla="*/ 2147483646 h 390"/>
              <a:gd name="T6" fmla="*/ 2147483646 w 390"/>
              <a:gd name="T7" fmla="*/ 2147483646 h 390"/>
              <a:gd name="T8" fmla="*/ 2147483646 w 390"/>
              <a:gd name="T9" fmla="*/ 2147483646 h 390"/>
              <a:gd name="T10" fmla="*/ 2147483646 w 390"/>
              <a:gd name="T11" fmla="*/ 2147483646 h 390"/>
              <a:gd name="T12" fmla="*/ 2147483646 w 390"/>
              <a:gd name="T13" fmla="*/ 2147483646 h 390"/>
              <a:gd name="T14" fmla="*/ 2147483646 w 390"/>
              <a:gd name="T15" fmla="*/ 2147483646 h 390"/>
              <a:gd name="T16" fmla="*/ 2147483646 w 390"/>
              <a:gd name="T17" fmla="*/ 2147483646 h 390"/>
              <a:gd name="T18" fmla="*/ 2147483646 w 390"/>
              <a:gd name="T19" fmla="*/ 2147483646 h 390"/>
              <a:gd name="T20" fmla="*/ 2147483646 w 390"/>
              <a:gd name="T21" fmla="*/ 2147483646 h 390"/>
              <a:gd name="T22" fmla="*/ 2147483646 w 390"/>
              <a:gd name="T23" fmla="*/ 2147483646 h 390"/>
              <a:gd name="T24" fmla="*/ 2147483646 w 390"/>
              <a:gd name="T25" fmla="*/ 2147483646 h 390"/>
              <a:gd name="T26" fmla="*/ 2147483646 w 390"/>
              <a:gd name="T27" fmla="*/ 2147483646 h 390"/>
              <a:gd name="T28" fmla="*/ 2147483646 w 390"/>
              <a:gd name="T29" fmla="*/ 2147483646 h 390"/>
              <a:gd name="T30" fmla="*/ 2147483646 w 390"/>
              <a:gd name="T31" fmla="*/ 2147483646 h 390"/>
              <a:gd name="T32" fmla="*/ 2147483646 w 390"/>
              <a:gd name="T33" fmla="*/ 2147483646 h 390"/>
              <a:gd name="T34" fmla="*/ 2147483646 w 390"/>
              <a:gd name="T35" fmla="*/ 2147483646 h 390"/>
              <a:gd name="T36" fmla="*/ 2147483646 w 390"/>
              <a:gd name="T37" fmla="*/ 2147483646 h 390"/>
              <a:gd name="T38" fmla="*/ 2147483646 w 390"/>
              <a:gd name="T39" fmla="*/ 2147483646 h 390"/>
              <a:gd name="T40" fmla="*/ 2147483646 w 390"/>
              <a:gd name="T41" fmla="*/ 2147483646 h 390"/>
              <a:gd name="T42" fmla="*/ 2147483646 w 390"/>
              <a:gd name="T43" fmla="*/ 2147483646 h 390"/>
              <a:gd name="T44" fmla="*/ 2147483646 w 390"/>
              <a:gd name="T45" fmla="*/ 2147483646 h 390"/>
              <a:gd name="T46" fmla="*/ 2147483646 w 390"/>
              <a:gd name="T47" fmla="*/ 2147483646 h 390"/>
              <a:gd name="T48" fmla="*/ 2147483646 w 390"/>
              <a:gd name="T49" fmla="*/ 0 h 390"/>
              <a:gd name="T50" fmla="*/ 2147483646 w 390"/>
              <a:gd name="T51" fmla="*/ 2147483646 h 390"/>
              <a:gd name="T52" fmla="*/ 2147483646 w 390"/>
              <a:gd name="T53" fmla="*/ 2147483646 h 390"/>
              <a:gd name="T54" fmla="*/ 2147483646 w 390"/>
              <a:gd name="T55" fmla="*/ 2147483646 h 390"/>
              <a:gd name="T56" fmla="*/ 2147483646 w 390"/>
              <a:gd name="T57" fmla="*/ 2147483646 h 390"/>
              <a:gd name="T58" fmla="*/ 2147483646 w 390"/>
              <a:gd name="T59" fmla="*/ 2147483646 h 390"/>
              <a:gd name="T60" fmla="*/ 2147483646 w 390"/>
              <a:gd name="T61" fmla="*/ 2147483646 h 390"/>
              <a:gd name="T62" fmla="*/ 2147483646 w 390"/>
              <a:gd name="T63" fmla="*/ 2147483646 h 390"/>
              <a:gd name="T64" fmla="*/ 2147483646 w 390"/>
              <a:gd name="T65" fmla="*/ 2147483646 h 390"/>
              <a:gd name="T66" fmla="*/ 2147483646 w 390"/>
              <a:gd name="T67" fmla="*/ 2147483646 h 390"/>
              <a:gd name="T68" fmla="*/ 2147483646 w 390"/>
              <a:gd name="T69" fmla="*/ 2147483646 h 390"/>
              <a:gd name="T70" fmla="*/ 2147483646 w 390"/>
              <a:gd name="T71" fmla="*/ 2147483646 h 390"/>
              <a:gd name="T72" fmla="*/ 2147483646 w 390"/>
              <a:gd name="T73" fmla="*/ 2147483646 h 390"/>
              <a:gd name="T74" fmla="*/ 2147483646 w 390"/>
              <a:gd name="T75" fmla="*/ 2147483646 h 390"/>
              <a:gd name="T76" fmla="*/ 2147483646 w 390"/>
              <a:gd name="T77" fmla="*/ 2147483646 h 390"/>
              <a:gd name="T78" fmla="*/ 0 w 390"/>
              <a:gd name="T79" fmla="*/ 2147483646 h 390"/>
              <a:gd name="T80" fmla="*/ 2147483646 w 390"/>
              <a:gd name="T81" fmla="*/ 2147483646 h 390"/>
              <a:gd name="T82" fmla="*/ 2147483646 w 390"/>
              <a:gd name="T83" fmla="*/ 2147483646 h 390"/>
              <a:gd name="T84" fmla="*/ 2147483646 w 390"/>
              <a:gd name="T85" fmla="*/ 2147483646 h 3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90" h="390">
                <a:moveTo>
                  <a:pt x="60" y="270"/>
                </a:moveTo>
                <a:lnTo>
                  <a:pt x="216" y="378"/>
                </a:lnTo>
                <a:lnTo>
                  <a:pt x="228" y="390"/>
                </a:lnTo>
                <a:lnTo>
                  <a:pt x="246" y="390"/>
                </a:lnTo>
                <a:lnTo>
                  <a:pt x="282" y="372"/>
                </a:lnTo>
                <a:lnTo>
                  <a:pt x="390" y="300"/>
                </a:lnTo>
                <a:lnTo>
                  <a:pt x="384" y="300"/>
                </a:lnTo>
                <a:lnTo>
                  <a:pt x="366" y="276"/>
                </a:lnTo>
                <a:lnTo>
                  <a:pt x="354" y="270"/>
                </a:lnTo>
                <a:lnTo>
                  <a:pt x="342" y="246"/>
                </a:lnTo>
                <a:lnTo>
                  <a:pt x="348" y="234"/>
                </a:lnTo>
                <a:lnTo>
                  <a:pt x="348" y="174"/>
                </a:lnTo>
                <a:lnTo>
                  <a:pt x="342" y="162"/>
                </a:lnTo>
                <a:lnTo>
                  <a:pt x="348" y="150"/>
                </a:lnTo>
                <a:lnTo>
                  <a:pt x="342" y="144"/>
                </a:lnTo>
                <a:lnTo>
                  <a:pt x="342" y="120"/>
                </a:lnTo>
                <a:lnTo>
                  <a:pt x="324" y="108"/>
                </a:lnTo>
                <a:lnTo>
                  <a:pt x="318" y="102"/>
                </a:lnTo>
                <a:lnTo>
                  <a:pt x="306" y="90"/>
                </a:lnTo>
                <a:lnTo>
                  <a:pt x="306" y="78"/>
                </a:lnTo>
                <a:lnTo>
                  <a:pt x="324" y="54"/>
                </a:lnTo>
                <a:lnTo>
                  <a:pt x="324" y="30"/>
                </a:lnTo>
                <a:lnTo>
                  <a:pt x="324" y="12"/>
                </a:lnTo>
                <a:lnTo>
                  <a:pt x="330" y="6"/>
                </a:lnTo>
                <a:lnTo>
                  <a:pt x="330" y="0"/>
                </a:lnTo>
                <a:lnTo>
                  <a:pt x="318" y="6"/>
                </a:lnTo>
                <a:lnTo>
                  <a:pt x="288" y="12"/>
                </a:lnTo>
                <a:lnTo>
                  <a:pt x="222" y="12"/>
                </a:lnTo>
                <a:lnTo>
                  <a:pt x="162" y="30"/>
                </a:lnTo>
                <a:lnTo>
                  <a:pt x="132" y="48"/>
                </a:lnTo>
                <a:lnTo>
                  <a:pt x="138" y="78"/>
                </a:lnTo>
                <a:lnTo>
                  <a:pt x="144" y="108"/>
                </a:lnTo>
                <a:lnTo>
                  <a:pt x="132" y="114"/>
                </a:lnTo>
                <a:lnTo>
                  <a:pt x="108" y="120"/>
                </a:lnTo>
                <a:lnTo>
                  <a:pt x="102" y="132"/>
                </a:lnTo>
                <a:lnTo>
                  <a:pt x="96" y="144"/>
                </a:lnTo>
                <a:lnTo>
                  <a:pt x="60" y="156"/>
                </a:lnTo>
                <a:lnTo>
                  <a:pt x="30" y="174"/>
                </a:lnTo>
                <a:lnTo>
                  <a:pt x="6" y="192"/>
                </a:lnTo>
                <a:lnTo>
                  <a:pt x="0" y="210"/>
                </a:lnTo>
                <a:lnTo>
                  <a:pt x="6" y="210"/>
                </a:lnTo>
                <a:lnTo>
                  <a:pt x="6" y="228"/>
                </a:lnTo>
                <a:lnTo>
                  <a:pt x="60" y="270"/>
                </a:ln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53" name="Freeform 334"/>
          <p:cNvSpPr>
            <a:spLocks/>
          </p:cNvSpPr>
          <p:nvPr/>
        </p:nvSpPr>
        <p:spPr bwMode="auto">
          <a:xfrm>
            <a:off x="4998199" y="2976583"/>
            <a:ext cx="276121" cy="564765"/>
          </a:xfrm>
          <a:custGeom>
            <a:avLst/>
            <a:gdLst>
              <a:gd name="T0" fmla="*/ 2147483646 w 34"/>
              <a:gd name="T1" fmla="*/ 2147483646 h 75"/>
              <a:gd name="T2" fmla="*/ 2147483646 w 34"/>
              <a:gd name="T3" fmla="*/ 2147483646 h 75"/>
              <a:gd name="T4" fmla="*/ 2147483646 w 34"/>
              <a:gd name="T5" fmla="*/ 2147483646 h 75"/>
              <a:gd name="T6" fmla="*/ 2147483646 w 34"/>
              <a:gd name="T7" fmla="*/ 2147483646 h 75"/>
              <a:gd name="T8" fmla="*/ 2147483646 w 34"/>
              <a:gd name="T9" fmla="*/ 2147483646 h 75"/>
              <a:gd name="T10" fmla="*/ 2147483646 w 34"/>
              <a:gd name="T11" fmla="*/ 2147483646 h 75"/>
              <a:gd name="T12" fmla="*/ 2147483646 w 34"/>
              <a:gd name="T13" fmla="*/ 2147483646 h 75"/>
              <a:gd name="T14" fmla="*/ 2147483646 w 34"/>
              <a:gd name="T15" fmla="*/ 2147483646 h 75"/>
              <a:gd name="T16" fmla="*/ 2147483646 w 34"/>
              <a:gd name="T17" fmla="*/ 2147483646 h 75"/>
              <a:gd name="T18" fmla="*/ 2147483646 w 34"/>
              <a:gd name="T19" fmla="*/ 2147483646 h 75"/>
              <a:gd name="T20" fmla="*/ 2147483646 w 34"/>
              <a:gd name="T21" fmla="*/ 2147483646 h 75"/>
              <a:gd name="T22" fmla="*/ 2147483646 w 34"/>
              <a:gd name="T23" fmla="*/ 2147483646 h 75"/>
              <a:gd name="T24" fmla="*/ 2147483646 w 34"/>
              <a:gd name="T25" fmla="*/ 2147483646 h 75"/>
              <a:gd name="T26" fmla="*/ 2147483646 w 34"/>
              <a:gd name="T27" fmla="*/ 2147483646 h 75"/>
              <a:gd name="T28" fmla="*/ 2147483646 w 34"/>
              <a:gd name="T29" fmla="*/ 2147483646 h 75"/>
              <a:gd name="T30" fmla="*/ 2147483646 w 34"/>
              <a:gd name="T31" fmla="*/ 2147483646 h 75"/>
              <a:gd name="T32" fmla="*/ 2147483646 w 34"/>
              <a:gd name="T33" fmla="*/ 2147483646 h 75"/>
              <a:gd name="T34" fmla="*/ 2147483646 w 34"/>
              <a:gd name="T35" fmla="*/ 2147483646 h 75"/>
              <a:gd name="T36" fmla="*/ 2147483646 w 34"/>
              <a:gd name="T37" fmla="*/ 2147483646 h 75"/>
              <a:gd name="T38" fmla="*/ 2147483646 w 34"/>
              <a:gd name="T39" fmla="*/ 2147483646 h 75"/>
              <a:gd name="T40" fmla="*/ 2147483646 w 34"/>
              <a:gd name="T41" fmla="*/ 2147483646 h 75"/>
              <a:gd name="T42" fmla="*/ 2147483646 w 34"/>
              <a:gd name="T43" fmla="*/ 0 h 75"/>
              <a:gd name="T44" fmla="*/ 2147483646 w 34"/>
              <a:gd name="T45" fmla="*/ 2147483646 h 75"/>
              <a:gd name="T46" fmla="*/ 2147483646 w 34"/>
              <a:gd name="T47" fmla="*/ 2147483646 h 75"/>
              <a:gd name="T48" fmla="*/ 2147483646 w 34"/>
              <a:gd name="T49" fmla="*/ 2147483646 h 75"/>
              <a:gd name="T50" fmla="*/ 2147483646 w 34"/>
              <a:gd name="T51" fmla="*/ 2147483646 h 75"/>
              <a:gd name="T52" fmla="*/ 2147483646 w 34"/>
              <a:gd name="T53" fmla="*/ 2147483646 h 75"/>
              <a:gd name="T54" fmla="*/ 2147483646 w 34"/>
              <a:gd name="T55" fmla="*/ 2147483646 h 75"/>
              <a:gd name="T56" fmla="*/ 2147483646 w 34"/>
              <a:gd name="T57" fmla="*/ 2147483646 h 75"/>
              <a:gd name="T58" fmla="*/ 2147483646 w 34"/>
              <a:gd name="T59" fmla="*/ 2147483646 h 75"/>
              <a:gd name="T60" fmla="*/ 2147483646 w 34"/>
              <a:gd name="T61" fmla="*/ 2147483646 h 75"/>
              <a:gd name="T62" fmla="*/ 2147483646 w 34"/>
              <a:gd name="T63" fmla="*/ 2147483646 h 75"/>
              <a:gd name="T64" fmla="*/ 0 w 34"/>
              <a:gd name="T65" fmla="*/ 2147483646 h 75"/>
              <a:gd name="T66" fmla="*/ 2147483646 w 34"/>
              <a:gd name="T67" fmla="*/ 2147483646 h 75"/>
              <a:gd name="T68" fmla="*/ 2147483646 w 34"/>
              <a:gd name="T69" fmla="*/ 2147483646 h 75"/>
              <a:gd name="T70" fmla="*/ 2147483646 w 34"/>
              <a:gd name="T71" fmla="*/ 2147483646 h 75"/>
              <a:gd name="T72" fmla="*/ 2147483646 w 34"/>
              <a:gd name="T73" fmla="*/ 2147483646 h 75"/>
              <a:gd name="T74" fmla="*/ 2147483646 w 34"/>
              <a:gd name="T75" fmla="*/ 2147483646 h 75"/>
              <a:gd name="T76" fmla="*/ 2147483646 w 34"/>
              <a:gd name="T77" fmla="*/ 2147483646 h 75"/>
              <a:gd name="T78" fmla="*/ 2147483646 w 34"/>
              <a:gd name="T79" fmla="*/ 2147483646 h 75"/>
              <a:gd name="T80" fmla="*/ 2147483646 w 34"/>
              <a:gd name="T81" fmla="*/ 2147483646 h 75"/>
              <a:gd name="T82" fmla="*/ 2147483646 w 34"/>
              <a:gd name="T83" fmla="*/ 2147483646 h 75"/>
              <a:gd name="T84" fmla="*/ 2147483646 w 34"/>
              <a:gd name="T85" fmla="*/ 2147483646 h 75"/>
              <a:gd name="T86" fmla="*/ 2147483646 w 34"/>
              <a:gd name="T87" fmla="*/ 2147483646 h 75"/>
              <a:gd name="T88" fmla="*/ 2147483646 w 34"/>
              <a:gd name="T89" fmla="*/ 2147483646 h 75"/>
              <a:gd name="T90" fmla="*/ 2147483646 w 34"/>
              <a:gd name="T91" fmla="*/ 2147483646 h 75"/>
              <a:gd name="T92" fmla="*/ 2147483646 w 34"/>
              <a:gd name="T93" fmla="*/ 2147483646 h 75"/>
              <a:gd name="T94" fmla="*/ 2147483646 w 34"/>
              <a:gd name="T95" fmla="*/ 2147483646 h 75"/>
              <a:gd name="T96" fmla="*/ 2147483646 w 34"/>
              <a:gd name="T97" fmla="*/ 2147483646 h 75"/>
              <a:gd name="T98" fmla="*/ 2147483646 w 34"/>
              <a:gd name="T99" fmla="*/ 2147483646 h 75"/>
              <a:gd name="T100" fmla="*/ 2147483646 w 34"/>
              <a:gd name="T101" fmla="*/ 2147483646 h 75"/>
              <a:gd name="T102" fmla="*/ 2147483646 w 34"/>
              <a:gd name="T103" fmla="*/ 2147483646 h 75"/>
              <a:gd name="T104" fmla="*/ 2147483646 w 34"/>
              <a:gd name="T105" fmla="*/ 2147483646 h 75"/>
              <a:gd name="T106" fmla="*/ 2147483646 w 34"/>
              <a:gd name="T107" fmla="*/ 2147483646 h 75"/>
              <a:gd name="T108" fmla="*/ 2147483646 w 34"/>
              <a:gd name="T109" fmla="*/ 2147483646 h 75"/>
              <a:gd name="T110" fmla="*/ 2147483646 w 34"/>
              <a:gd name="T111" fmla="*/ 2147483646 h 75"/>
              <a:gd name="T112" fmla="*/ 2147483646 w 34"/>
              <a:gd name="T113" fmla="*/ 2147483646 h 75"/>
              <a:gd name="T114" fmla="*/ 2147483646 w 34"/>
              <a:gd name="T115" fmla="*/ 2147483646 h 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4" h="75">
                <a:moveTo>
                  <a:pt x="34" y="55"/>
                </a:moveTo>
                <a:cubicBezTo>
                  <a:pt x="32" y="54"/>
                  <a:pt x="32" y="54"/>
                  <a:pt x="32" y="54"/>
                </a:cubicBezTo>
                <a:cubicBezTo>
                  <a:pt x="30" y="52"/>
                  <a:pt x="30" y="52"/>
                  <a:pt x="30" y="52"/>
                </a:cubicBezTo>
                <a:cubicBezTo>
                  <a:pt x="31" y="47"/>
                  <a:pt x="31" y="47"/>
                  <a:pt x="31" y="47"/>
                </a:cubicBezTo>
                <a:cubicBezTo>
                  <a:pt x="31" y="47"/>
                  <a:pt x="30" y="46"/>
                  <a:pt x="30" y="45"/>
                </a:cubicBezTo>
                <a:cubicBezTo>
                  <a:pt x="29" y="45"/>
                  <a:pt x="30" y="43"/>
                  <a:pt x="30" y="43"/>
                </a:cubicBezTo>
                <a:cubicBezTo>
                  <a:pt x="29" y="42"/>
                  <a:pt x="29" y="42"/>
                  <a:pt x="29" y="42"/>
                </a:cubicBezTo>
                <a:cubicBezTo>
                  <a:pt x="29" y="40"/>
                  <a:pt x="29" y="40"/>
                  <a:pt x="29" y="40"/>
                </a:cubicBezTo>
                <a:cubicBezTo>
                  <a:pt x="28" y="38"/>
                  <a:pt x="28" y="38"/>
                  <a:pt x="28" y="38"/>
                </a:cubicBezTo>
                <a:cubicBezTo>
                  <a:pt x="30" y="36"/>
                  <a:pt x="30" y="36"/>
                  <a:pt x="30" y="36"/>
                </a:cubicBezTo>
                <a:cubicBezTo>
                  <a:pt x="27" y="27"/>
                  <a:pt x="27" y="27"/>
                  <a:pt x="27" y="27"/>
                </a:cubicBezTo>
                <a:cubicBezTo>
                  <a:pt x="30" y="21"/>
                  <a:pt x="30" y="21"/>
                  <a:pt x="30" y="21"/>
                </a:cubicBezTo>
                <a:cubicBezTo>
                  <a:pt x="28" y="17"/>
                  <a:pt x="28" y="17"/>
                  <a:pt x="28" y="17"/>
                </a:cubicBezTo>
                <a:cubicBezTo>
                  <a:pt x="25" y="15"/>
                  <a:pt x="25" y="15"/>
                  <a:pt x="25" y="15"/>
                </a:cubicBezTo>
                <a:cubicBezTo>
                  <a:pt x="25" y="14"/>
                  <a:pt x="25" y="14"/>
                  <a:pt x="25" y="14"/>
                </a:cubicBezTo>
                <a:cubicBezTo>
                  <a:pt x="25" y="10"/>
                  <a:pt x="25" y="10"/>
                  <a:pt x="25" y="10"/>
                </a:cubicBezTo>
                <a:cubicBezTo>
                  <a:pt x="25" y="10"/>
                  <a:pt x="25" y="10"/>
                  <a:pt x="25" y="10"/>
                </a:cubicBezTo>
                <a:cubicBezTo>
                  <a:pt x="26" y="9"/>
                  <a:pt x="26" y="9"/>
                  <a:pt x="26" y="9"/>
                </a:cubicBezTo>
                <a:cubicBezTo>
                  <a:pt x="26" y="8"/>
                  <a:pt x="26" y="8"/>
                  <a:pt x="26" y="8"/>
                </a:cubicBezTo>
                <a:cubicBezTo>
                  <a:pt x="27" y="6"/>
                  <a:pt x="27" y="6"/>
                  <a:pt x="27" y="6"/>
                </a:cubicBezTo>
                <a:cubicBezTo>
                  <a:pt x="27" y="3"/>
                  <a:pt x="27" y="3"/>
                  <a:pt x="27" y="3"/>
                </a:cubicBezTo>
                <a:cubicBezTo>
                  <a:pt x="24" y="0"/>
                  <a:pt x="24" y="0"/>
                  <a:pt x="24" y="0"/>
                </a:cubicBezTo>
                <a:cubicBezTo>
                  <a:pt x="19" y="1"/>
                  <a:pt x="19" y="1"/>
                  <a:pt x="19" y="1"/>
                </a:cubicBezTo>
                <a:cubicBezTo>
                  <a:pt x="17" y="3"/>
                  <a:pt x="17" y="3"/>
                  <a:pt x="17" y="3"/>
                </a:cubicBezTo>
                <a:cubicBezTo>
                  <a:pt x="15" y="8"/>
                  <a:pt x="15" y="8"/>
                  <a:pt x="15" y="8"/>
                </a:cubicBezTo>
                <a:cubicBezTo>
                  <a:pt x="12" y="11"/>
                  <a:pt x="12" y="11"/>
                  <a:pt x="12" y="11"/>
                </a:cubicBezTo>
                <a:cubicBezTo>
                  <a:pt x="11" y="10"/>
                  <a:pt x="11" y="10"/>
                  <a:pt x="11" y="10"/>
                </a:cubicBezTo>
                <a:cubicBezTo>
                  <a:pt x="8" y="11"/>
                  <a:pt x="8" y="11"/>
                  <a:pt x="8" y="11"/>
                </a:cubicBezTo>
                <a:cubicBezTo>
                  <a:pt x="5" y="10"/>
                  <a:pt x="5" y="10"/>
                  <a:pt x="5" y="10"/>
                </a:cubicBezTo>
                <a:cubicBezTo>
                  <a:pt x="3" y="8"/>
                  <a:pt x="3" y="8"/>
                  <a:pt x="3" y="8"/>
                </a:cubicBezTo>
                <a:cubicBezTo>
                  <a:pt x="2" y="6"/>
                  <a:pt x="2" y="6"/>
                  <a:pt x="2" y="6"/>
                </a:cubicBezTo>
                <a:cubicBezTo>
                  <a:pt x="1" y="8"/>
                  <a:pt x="1" y="8"/>
                  <a:pt x="1" y="8"/>
                </a:cubicBezTo>
                <a:cubicBezTo>
                  <a:pt x="0" y="8"/>
                  <a:pt x="0" y="8"/>
                  <a:pt x="0" y="8"/>
                </a:cubicBezTo>
                <a:cubicBezTo>
                  <a:pt x="1" y="10"/>
                  <a:pt x="1" y="10"/>
                  <a:pt x="1" y="10"/>
                </a:cubicBezTo>
                <a:cubicBezTo>
                  <a:pt x="4" y="13"/>
                  <a:pt x="4" y="13"/>
                  <a:pt x="4" y="13"/>
                </a:cubicBezTo>
                <a:cubicBezTo>
                  <a:pt x="6" y="14"/>
                  <a:pt x="6" y="14"/>
                  <a:pt x="6" y="14"/>
                </a:cubicBezTo>
                <a:cubicBezTo>
                  <a:pt x="7" y="14"/>
                  <a:pt x="7" y="14"/>
                  <a:pt x="7" y="14"/>
                </a:cubicBezTo>
                <a:cubicBezTo>
                  <a:pt x="9" y="19"/>
                  <a:pt x="9" y="19"/>
                  <a:pt x="9" y="19"/>
                </a:cubicBezTo>
                <a:cubicBezTo>
                  <a:pt x="9" y="23"/>
                  <a:pt x="9" y="23"/>
                  <a:pt x="9" y="23"/>
                </a:cubicBezTo>
                <a:cubicBezTo>
                  <a:pt x="9" y="26"/>
                  <a:pt x="9" y="26"/>
                  <a:pt x="9" y="26"/>
                </a:cubicBezTo>
                <a:cubicBezTo>
                  <a:pt x="10" y="29"/>
                  <a:pt x="10" y="29"/>
                  <a:pt x="10" y="29"/>
                </a:cubicBezTo>
                <a:cubicBezTo>
                  <a:pt x="10" y="30"/>
                  <a:pt x="10" y="30"/>
                  <a:pt x="10" y="30"/>
                </a:cubicBezTo>
                <a:cubicBezTo>
                  <a:pt x="10" y="35"/>
                  <a:pt x="10" y="35"/>
                  <a:pt x="10" y="35"/>
                </a:cubicBezTo>
                <a:cubicBezTo>
                  <a:pt x="10" y="36"/>
                  <a:pt x="10" y="36"/>
                  <a:pt x="10" y="36"/>
                </a:cubicBezTo>
                <a:cubicBezTo>
                  <a:pt x="12" y="36"/>
                  <a:pt x="12" y="36"/>
                  <a:pt x="12" y="36"/>
                </a:cubicBezTo>
                <a:cubicBezTo>
                  <a:pt x="14" y="40"/>
                  <a:pt x="14" y="40"/>
                  <a:pt x="14" y="40"/>
                </a:cubicBezTo>
                <a:cubicBezTo>
                  <a:pt x="9" y="49"/>
                  <a:pt x="9" y="49"/>
                  <a:pt x="9" y="49"/>
                </a:cubicBezTo>
                <a:cubicBezTo>
                  <a:pt x="4" y="53"/>
                  <a:pt x="4" y="53"/>
                  <a:pt x="4" y="53"/>
                </a:cubicBezTo>
                <a:cubicBezTo>
                  <a:pt x="1" y="58"/>
                  <a:pt x="1" y="58"/>
                  <a:pt x="1" y="58"/>
                </a:cubicBezTo>
                <a:cubicBezTo>
                  <a:pt x="2" y="66"/>
                  <a:pt x="2" y="66"/>
                  <a:pt x="2" y="66"/>
                </a:cubicBezTo>
                <a:cubicBezTo>
                  <a:pt x="3" y="71"/>
                  <a:pt x="3" y="71"/>
                  <a:pt x="3" y="71"/>
                </a:cubicBezTo>
                <a:cubicBezTo>
                  <a:pt x="5" y="73"/>
                  <a:pt x="5" y="73"/>
                  <a:pt x="5" y="73"/>
                </a:cubicBezTo>
                <a:cubicBezTo>
                  <a:pt x="7" y="75"/>
                  <a:pt x="7" y="75"/>
                  <a:pt x="7" y="75"/>
                </a:cubicBezTo>
                <a:cubicBezTo>
                  <a:pt x="12" y="75"/>
                  <a:pt x="12" y="75"/>
                  <a:pt x="12" y="75"/>
                </a:cubicBezTo>
                <a:cubicBezTo>
                  <a:pt x="20" y="72"/>
                  <a:pt x="20" y="72"/>
                  <a:pt x="20" y="72"/>
                </a:cubicBezTo>
                <a:cubicBezTo>
                  <a:pt x="22" y="72"/>
                  <a:pt x="22" y="72"/>
                  <a:pt x="22" y="72"/>
                </a:cubicBezTo>
                <a:cubicBezTo>
                  <a:pt x="34" y="58"/>
                  <a:pt x="34" y="58"/>
                  <a:pt x="34" y="58"/>
                </a:cubicBezTo>
                <a:lnTo>
                  <a:pt x="34" y="55"/>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54" name="Freeform 336"/>
          <p:cNvSpPr>
            <a:spLocks/>
          </p:cNvSpPr>
          <p:nvPr/>
        </p:nvSpPr>
        <p:spPr bwMode="auto">
          <a:xfrm>
            <a:off x="5177349" y="2342944"/>
            <a:ext cx="3926508" cy="1957545"/>
          </a:xfrm>
          <a:custGeom>
            <a:avLst/>
            <a:gdLst>
              <a:gd name="T0" fmla="*/ 2147483646 w 483"/>
              <a:gd name="T1" fmla="*/ 2147483646 h 260"/>
              <a:gd name="T2" fmla="*/ 2147483646 w 483"/>
              <a:gd name="T3" fmla="*/ 2147483646 h 260"/>
              <a:gd name="T4" fmla="*/ 2147483646 w 483"/>
              <a:gd name="T5" fmla="*/ 2147483646 h 260"/>
              <a:gd name="T6" fmla="*/ 2147483646 w 483"/>
              <a:gd name="T7" fmla="*/ 2147483646 h 260"/>
              <a:gd name="T8" fmla="*/ 2147483646 w 483"/>
              <a:gd name="T9" fmla="*/ 2147483646 h 260"/>
              <a:gd name="T10" fmla="*/ 2147483646 w 483"/>
              <a:gd name="T11" fmla="*/ 2147483646 h 260"/>
              <a:gd name="T12" fmla="*/ 2147483646 w 483"/>
              <a:gd name="T13" fmla="*/ 2147483646 h 260"/>
              <a:gd name="T14" fmla="*/ 2147483646 w 483"/>
              <a:gd name="T15" fmla="*/ 2147483646 h 260"/>
              <a:gd name="T16" fmla="*/ 2147483646 w 483"/>
              <a:gd name="T17" fmla="*/ 2147483646 h 260"/>
              <a:gd name="T18" fmla="*/ 2147483646 w 483"/>
              <a:gd name="T19" fmla="*/ 2147483646 h 260"/>
              <a:gd name="T20" fmla="*/ 2147483646 w 483"/>
              <a:gd name="T21" fmla="*/ 2147483646 h 260"/>
              <a:gd name="T22" fmla="*/ 2147483646 w 483"/>
              <a:gd name="T23" fmla="*/ 2147483646 h 260"/>
              <a:gd name="T24" fmla="*/ 2147483646 w 483"/>
              <a:gd name="T25" fmla="*/ 2147483646 h 260"/>
              <a:gd name="T26" fmla="*/ 2147483646 w 483"/>
              <a:gd name="T27" fmla="*/ 2147483646 h 260"/>
              <a:gd name="T28" fmla="*/ 2147483646 w 483"/>
              <a:gd name="T29" fmla="*/ 2147483646 h 260"/>
              <a:gd name="T30" fmla="*/ 2147483646 w 483"/>
              <a:gd name="T31" fmla="*/ 2147483646 h 260"/>
              <a:gd name="T32" fmla="*/ 2147483646 w 483"/>
              <a:gd name="T33" fmla="*/ 2147483646 h 260"/>
              <a:gd name="T34" fmla="*/ 2147483646 w 483"/>
              <a:gd name="T35" fmla="*/ 2147483646 h 260"/>
              <a:gd name="T36" fmla="*/ 2147483646 w 483"/>
              <a:gd name="T37" fmla="*/ 2147483646 h 260"/>
              <a:gd name="T38" fmla="*/ 2147483646 w 483"/>
              <a:gd name="T39" fmla="*/ 2147483646 h 260"/>
              <a:gd name="T40" fmla="*/ 2147483646 w 483"/>
              <a:gd name="T41" fmla="*/ 2147483646 h 260"/>
              <a:gd name="T42" fmla="*/ 2147483646 w 483"/>
              <a:gd name="T43" fmla="*/ 2147483646 h 260"/>
              <a:gd name="T44" fmla="*/ 2147483646 w 483"/>
              <a:gd name="T45" fmla="*/ 2147483646 h 260"/>
              <a:gd name="T46" fmla="*/ 2147483646 w 483"/>
              <a:gd name="T47" fmla="*/ 2147483646 h 260"/>
              <a:gd name="T48" fmla="*/ 2147483646 w 483"/>
              <a:gd name="T49" fmla="*/ 2147483646 h 260"/>
              <a:gd name="T50" fmla="*/ 2147483646 w 483"/>
              <a:gd name="T51" fmla="*/ 2147483646 h 260"/>
              <a:gd name="T52" fmla="*/ 2147483646 w 483"/>
              <a:gd name="T53" fmla="*/ 2147483646 h 260"/>
              <a:gd name="T54" fmla="*/ 2147483646 w 483"/>
              <a:gd name="T55" fmla="*/ 2147483646 h 260"/>
              <a:gd name="T56" fmla="*/ 2147483646 w 483"/>
              <a:gd name="T57" fmla="*/ 2147483646 h 260"/>
              <a:gd name="T58" fmla="*/ 2147483646 w 483"/>
              <a:gd name="T59" fmla="*/ 2147483646 h 260"/>
              <a:gd name="T60" fmla="*/ 2147483646 w 483"/>
              <a:gd name="T61" fmla="*/ 2147483646 h 260"/>
              <a:gd name="T62" fmla="*/ 2147483646 w 483"/>
              <a:gd name="T63" fmla="*/ 2147483646 h 260"/>
              <a:gd name="T64" fmla="*/ 2147483646 w 483"/>
              <a:gd name="T65" fmla="*/ 2147483646 h 260"/>
              <a:gd name="T66" fmla="*/ 2147483646 w 483"/>
              <a:gd name="T67" fmla="*/ 2147483646 h 260"/>
              <a:gd name="T68" fmla="*/ 2147483646 w 483"/>
              <a:gd name="T69" fmla="*/ 2147483646 h 260"/>
              <a:gd name="T70" fmla="*/ 2147483646 w 483"/>
              <a:gd name="T71" fmla="*/ 2147483646 h 260"/>
              <a:gd name="T72" fmla="*/ 2147483646 w 483"/>
              <a:gd name="T73" fmla="*/ 2147483646 h 260"/>
              <a:gd name="T74" fmla="*/ 2147483646 w 483"/>
              <a:gd name="T75" fmla="*/ 2147483646 h 260"/>
              <a:gd name="T76" fmla="*/ 2147483646 w 483"/>
              <a:gd name="T77" fmla="*/ 2147483646 h 260"/>
              <a:gd name="T78" fmla="*/ 2147483646 w 483"/>
              <a:gd name="T79" fmla="*/ 2147483646 h 260"/>
              <a:gd name="T80" fmla="*/ 2147483646 w 483"/>
              <a:gd name="T81" fmla="*/ 2147483646 h 260"/>
              <a:gd name="T82" fmla="*/ 2147483646 w 483"/>
              <a:gd name="T83" fmla="*/ 2147483646 h 260"/>
              <a:gd name="T84" fmla="*/ 2147483646 w 483"/>
              <a:gd name="T85" fmla="*/ 2147483646 h 260"/>
              <a:gd name="T86" fmla="*/ 2147483646 w 483"/>
              <a:gd name="T87" fmla="*/ 2147483646 h 260"/>
              <a:gd name="T88" fmla="*/ 2147483646 w 483"/>
              <a:gd name="T89" fmla="*/ 2147483646 h 260"/>
              <a:gd name="T90" fmla="*/ 2147483646 w 483"/>
              <a:gd name="T91" fmla="*/ 2147483646 h 260"/>
              <a:gd name="T92" fmla="*/ 2147483646 w 483"/>
              <a:gd name="T93" fmla="*/ 2147483646 h 260"/>
              <a:gd name="T94" fmla="*/ 2147483646 w 483"/>
              <a:gd name="T95" fmla="*/ 2147483646 h 260"/>
              <a:gd name="T96" fmla="*/ 2147483646 w 483"/>
              <a:gd name="T97" fmla="*/ 2147483646 h 260"/>
              <a:gd name="T98" fmla="*/ 2147483646 w 483"/>
              <a:gd name="T99" fmla="*/ 2147483646 h 260"/>
              <a:gd name="T100" fmla="*/ 2147483646 w 483"/>
              <a:gd name="T101" fmla="*/ 2147483646 h 260"/>
              <a:gd name="T102" fmla="*/ 2147483646 w 483"/>
              <a:gd name="T103" fmla="*/ 2147483646 h 260"/>
              <a:gd name="T104" fmla="*/ 2147483646 w 483"/>
              <a:gd name="T105" fmla="*/ 2147483646 h 260"/>
              <a:gd name="T106" fmla="*/ 2147483646 w 483"/>
              <a:gd name="T107" fmla="*/ 2147483646 h 260"/>
              <a:gd name="T108" fmla="*/ 2147483646 w 483"/>
              <a:gd name="T109" fmla="*/ 2147483646 h 260"/>
              <a:gd name="T110" fmla="*/ 2147483646 w 483"/>
              <a:gd name="T111" fmla="*/ 2147483646 h 260"/>
              <a:gd name="T112" fmla="*/ 2147483646 w 483"/>
              <a:gd name="T113" fmla="*/ 2147483646 h 260"/>
              <a:gd name="T114" fmla="*/ 2147483646 w 483"/>
              <a:gd name="T115" fmla="*/ 2147483646 h 260"/>
              <a:gd name="T116" fmla="*/ 2147483646 w 483"/>
              <a:gd name="T117" fmla="*/ 2147483646 h 260"/>
              <a:gd name="T118" fmla="*/ 2147483646 w 483"/>
              <a:gd name="T119" fmla="*/ 2147483646 h 260"/>
              <a:gd name="T120" fmla="*/ 2147483646 w 483"/>
              <a:gd name="T121" fmla="*/ 2147483646 h 260"/>
              <a:gd name="T122" fmla="*/ 2147483646 w 483"/>
              <a:gd name="T123" fmla="*/ 2147483646 h 2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83" h="260">
                <a:moveTo>
                  <a:pt x="482" y="127"/>
                </a:moveTo>
                <a:cubicBezTo>
                  <a:pt x="483" y="96"/>
                  <a:pt x="483" y="96"/>
                  <a:pt x="483" y="96"/>
                </a:cubicBezTo>
                <a:cubicBezTo>
                  <a:pt x="480" y="95"/>
                  <a:pt x="480" y="95"/>
                  <a:pt x="480" y="95"/>
                </a:cubicBezTo>
                <a:cubicBezTo>
                  <a:pt x="478" y="94"/>
                  <a:pt x="478" y="94"/>
                  <a:pt x="478" y="94"/>
                </a:cubicBezTo>
                <a:cubicBezTo>
                  <a:pt x="478" y="94"/>
                  <a:pt x="474" y="90"/>
                  <a:pt x="474" y="90"/>
                </a:cubicBezTo>
                <a:cubicBezTo>
                  <a:pt x="473" y="89"/>
                  <a:pt x="470" y="89"/>
                  <a:pt x="470" y="89"/>
                </a:cubicBezTo>
                <a:cubicBezTo>
                  <a:pt x="463" y="88"/>
                  <a:pt x="463" y="88"/>
                  <a:pt x="463" y="88"/>
                </a:cubicBezTo>
                <a:cubicBezTo>
                  <a:pt x="459" y="87"/>
                  <a:pt x="459" y="87"/>
                  <a:pt x="459" y="87"/>
                </a:cubicBezTo>
                <a:cubicBezTo>
                  <a:pt x="456" y="87"/>
                  <a:pt x="456" y="87"/>
                  <a:pt x="456" y="87"/>
                </a:cubicBezTo>
                <a:cubicBezTo>
                  <a:pt x="454" y="87"/>
                  <a:pt x="454" y="87"/>
                  <a:pt x="454" y="87"/>
                </a:cubicBezTo>
                <a:cubicBezTo>
                  <a:pt x="455" y="95"/>
                  <a:pt x="455" y="95"/>
                  <a:pt x="455" y="95"/>
                </a:cubicBezTo>
                <a:cubicBezTo>
                  <a:pt x="455" y="95"/>
                  <a:pt x="451" y="97"/>
                  <a:pt x="451" y="97"/>
                </a:cubicBezTo>
                <a:cubicBezTo>
                  <a:pt x="450" y="97"/>
                  <a:pt x="448" y="94"/>
                  <a:pt x="448" y="94"/>
                </a:cubicBezTo>
                <a:cubicBezTo>
                  <a:pt x="445" y="91"/>
                  <a:pt x="445" y="91"/>
                  <a:pt x="445" y="91"/>
                </a:cubicBezTo>
                <a:cubicBezTo>
                  <a:pt x="445" y="89"/>
                  <a:pt x="445" y="89"/>
                  <a:pt x="445" y="89"/>
                </a:cubicBezTo>
                <a:cubicBezTo>
                  <a:pt x="440" y="89"/>
                  <a:pt x="440" y="89"/>
                  <a:pt x="440" y="89"/>
                </a:cubicBezTo>
                <a:cubicBezTo>
                  <a:pt x="437" y="90"/>
                  <a:pt x="437" y="90"/>
                  <a:pt x="437" y="90"/>
                </a:cubicBezTo>
                <a:cubicBezTo>
                  <a:pt x="431" y="89"/>
                  <a:pt x="431" y="89"/>
                  <a:pt x="431" y="89"/>
                </a:cubicBezTo>
                <a:cubicBezTo>
                  <a:pt x="426" y="89"/>
                  <a:pt x="426" y="89"/>
                  <a:pt x="426" y="89"/>
                </a:cubicBezTo>
                <a:cubicBezTo>
                  <a:pt x="423" y="90"/>
                  <a:pt x="423" y="90"/>
                  <a:pt x="423" y="90"/>
                </a:cubicBezTo>
                <a:cubicBezTo>
                  <a:pt x="419" y="87"/>
                  <a:pt x="419" y="87"/>
                  <a:pt x="419" y="87"/>
                </a:cubicBezTo>
                <a:cubicBezTo>
                  <a:pt x="419" y="80"/>
                  <a:pt x="419" y="80"/>
                  <a:pt x="419" y="80"/>
                </a:cubicBezTo>
                <a:cubicBezTo>
                  <a:pt x="413" y="77"/>
                  <a:pt x="413" y="77"/>
                  <a:pt x="413" y="77"/>
                </a:cubicBezTo>
                <a:cubicBezTo>
                  <a:pt x="403" y="77"/>
                  <a:pt x="403" y="77"/>
                  <a:pt x="403" y="77"/>
                </a:cubicBezTo>
                <a:cubicBezTo>
                  <a:pt x="394" y="77"/>
                  <a:pt x="394" y="77"/>
                  <a:pt x="394" y="77"/>
                </a:cubicBezTo>
                <a:cubicBezTo>
                  <a:pt x="393" y="75"/>
                  <a:pt x="393" y="75"/>
                  <a:pt x="393" y="75"/>
                </a:cubicBezTo>
                <a:cubicBezTo>
                  <a:pt x="392" y="72"/>
                  <a:pt x="392" y="72"/>
                  <a:pt x="392" y="72"/>
                </a:cubicBezTo>
                <a:cubicBezTo>
                  <a:pt x="386" y="69"/>
                  <a:pt x="386" y="69"/>
                  <a:pt x="386" y="69"/>
                </a:cubicBezTo>
                <a:cubicBezTo>
                  <a:pt x="386" y="64"/>
                  <a:pt x="386" y="64"/>
                  <a:pt x="386" y="64"/>
                </a:cubicBezTo>
                <a:cubicBezTo>
                  <a:pt x="362" y="59"/>
                  <a:pt x="362" y="59"/>
                  <a:pt x="362" y="59"/>
                </a:cubicBezTo>
                <a:cubicBezTo>
                  <a:pt x="361" y="61"/>
                  <a:pt x="361" y="61"/>
                  <a:pt x="361" y="61"/>
                </a:cubicBezTo>
                <a:cubicBezTo>
                  <a:pt x="356" y="65"/>
                  <a:pt x="356" y="65"/>
                  <a:pt x="356" y="65"/>
                </a:cubicBezTo>
                <a:cubicBezTo>
                  <a:pt x="357" y="71"/>
                  <a:pt x="357" y="71"/>
                  <a:pt x="357" y="71"/>
                </a:cubicBezTo>
                <a:cubicBezTo>
                  <a:pt x="351" y="73"/>
                  <a:pt x="351" y="73"/>
                  <a:pt x="351" y="73"/>
                </a:cubicBezTo>
                <a:cubicBezTo>
                  <a:pt x="347" y="72"/>
                  <a:pt x="347" y="72"/>
                  <a:pt x="347" y="72"/>
                </a:cubicBezTo>
                <a:cubicBezTo>
                  <a:pt x="342" y="70"/>
                  <a:pt x="342" y="70"/>
                  <a:pt x="342" y="70"/>
                </a:cubicBezTo>
                <a:cubicBezTo>
                  <a:pt x="340" y="72"/>
                  <a:pt x="340" y="72"/>
                  <a:pt x="340" y="72"/>
                </a:cubicBezTo>
                <a:cubicBezTo>
                  <a:pt x="336" y="71"/>
                  <a:pt x="336" y="71"/>
                  <a:pt x="336" y="71"/>
                </a:cubicBezTo>
                <a:cubicBezTo>
                  <a:pt x="332" y="68"/>
                  <a:pt x="332" y="68"/>
                  <a:pt x="332" y="68"/>
                </a:cubicBezTo>
                <a:cubicBezTo>
                  <a:pt x="331" y="74"/>
                  <a:pt x="331" y="74"/>
                  <a:pt x="331" y="74"/>
                </a:cubicBezTo>
                <a:cubicBezTo>
                  <a:pt x="328" y="78"/>
                  <a:pt x="328" y="78"/>
                  <a:pt x="328" y="78"/>
                </a:cubicBezTo>
                <a:cubicBezTo>
                  <a:pt x="323" y="73"/>
                  <a:pt x="323" y="73"/>
                  <a:pt x="323" y="73"/>
                </a:cubicBezTo>
                <a:cubicBezTo>
                  <a:pt x="320" y="67"/>
                  <a:pt x="320" y="67"/>
                  <a:pt x="320" y="67"/>
                </a:cubicBezTo>
                <a:cubicBezTo>
                  <a:pt x="323" y="60"/>
                  <a:pt x="323" y="60"/>
                  <a:pt x="323" y="60"/>
                </a:cubicBezTo>
                <a:cubicBezTo>
                  <a:pt x="323" y="57"/>
                  <a:pt x="323" y="57"/>
                  <a:pt x="323" y="57"/>
                </a:cubicBezTo>
                <a:cubicBezTo>
                  <a:pt x="320" y="52"/>
                  <a:pt x="320" y="52"/>
                  <a:pt x="320" y="52"/>
                </a:cubicBezTo>
                <a:cubicBezTo>
                  <a:pt x="316" y="51"/>
                  <a:pt x="316" y="51"/>
                  <a:pt x="316" y="51"/>
                </a:cubicBezTo>
                <a:cubicBezTo>
                  <a:pt x="312" y="51"/>
                  <a:pt x="312" y="51"/>
                  <a:pt x="312" y="51"/>
                </a:cubicBezTo>
                <a:cubicBezTo>
                  <a:pt x="310" y="49"/>
                  <a:pt x="310" y="49"/>
                  <a:pt x="310" y="49"/>
                </a:cubicBezTo>
                <a:cubicBezTo>
                  <a:pt x="306" y="46"/>
                  <a:pt x="306" y="46"/>
                  <a:pt x="306" y="46"/>
                </a:cubicBezTo>
                <a:cubicBezTo>
                  <a:pt x="303" y="50"/>
                  <a:pt x="303" y="50"/>
                  <a:pt x="303" y="50"/>
                </a:cubicBezTo>
                <a:cubicBezTo>
                  <a:pt x="301" y="55"/>
                  <a:pt x="301" y="55"/>
                  <a:pt x="301" y="55"/>
                </a:cubicBezTo>
                <a:cubicBezTo>
                  <a:pt x="292" y="55"/>
                  <a:pt x="292" y="55"/>
                  <a:pt x="292" y="55"/>
                </a:cubicBezTo>
                <a:cubicBezTo>
                  <a:pt x="287" y="53"/>
                  <a:pt x="287" y="53"/>
                  <a:pt x="287" y="53"/>
                </a:cubicBezTo>
                <a:cubicBezTo>
                  <a:pt x="286" y="49"/>
                  <a:pt x="286" y="49"/>
                  <a:pt x="286" y="49"/>
                </a:cubicBezTo>
                <a:cubicBezTo>
                  <a:pt x="277" y="49"/>
                  <a:pt x="277" y="49"/>
                  <a:pt x="277" y="49"/>
                </a:cubicBezTo>
                <a:cubicBezTo>
                  <a:pt x="272" y="52"/>
                  <a:pt x="272" y="52"/>
                  <a:pt x="272" y="52"/>
                </a:cubicBezTo>
                <a:cubicBezTo>
                  <a:pt x="271" y="49"/>
                  <a:pt x="271" y="49"/>
                  <a:pt x="271" y="49"/>
                </a:cubicBezTo>
                <a:cubicBezTo>
                  <a:pt x="268" y="45"/>
                  <a:pt x="268" y="45"/>
                  <a:pt x="268" y="45"/>
                </a:cubicBezTo>
                <a:cubicBezTo>
                  <a:pt x="264" y="44"/>
                  <a:pt x="264" y="44"/>
                  <a:pt x="264" y="44"/>
                </a:cubicBezTo>
                <a:cubicBezTo>
                  <a:pt x="259" y="49"/>
                  <a:pt x="259" y="49"/>
                  <a:pt x="259" y="49"/>
                </a:cubicBezTo>
                <a:cubicBezTo>
                  <a:pt x="253" y="52"/>
                  <a:pt x="253" y="52"/>
                  <a:pt x="253" y="52"/>
                </a:cubicBezTo>
                <a:cubicBezTo>
                  <a:pt x="247" y="57"/>
                  <a:pt x="247" y="57"/>
                  <a:pt x="247" y="57"/>
                </a:cubicBezTo>
                <a:cubicBezTo>
                  <a:pt x="251" y="51"/>
                  <a:pt x="251" y="51"/>
                  <a:pt x="251" y="51"/>
                </a:cubicBezTo>
                <a:cubicBezTo>
                  <a:pt x="255" y="48"/>
                  <a:pt x="255" y="48"/>
                  <a:pt x="255" y="48"/>
                </a:cubicBezTo>
                <a:cubicBezTo>
                  <a:pt x="262" y="39"/>
                  <a:pt x="262" y="39"/>
                  <a:pt x="262" y="39"/>
                </a:cubicBezTo>
                <a:cubicBezTo>
                  <a:pt x="266" y="35"/>
                  <a:pt x="266" y="35"/>
                  <a:pt x="266" y="35"/>
                </a:cubicBezTo>
                <a:cubicBezTo>
                  <a:pt x="270" y="29"/>
                  <a:pt x="270" y="29"/>
                  <a:pt x="270" y="29"/>
                </a:cubicBezTo>
                <a:cubicBezTo>
                  <a:pt x="268" y="19"/>
                  <a:pt x="268" y="19"/>
                  <a:pt x="268" y="19"/>
                </a:cubicBezTo>
                <a:cubicBezTo>
                  <a:pt x="260" y="12"/>
                  <a:pt x="260" y="12"/>
                  <a:pt x="260" y="12"/>
                </a:cubicBezTo>
                <a:cubicBezTo>
                  <a:pt x="254" y="11"/>
                  <a:pt x="254" y="11"/>
                  <a:pt x="254" y="11"/>
                </a:cubicBezTo>
                <a:cubicBezTo>
                  <a:pt x="254" y="8"/>
                  <a:pt x="254" y="8"/>
                  <a:pt x="254" y="8"/>
                </a:cubicBezTo>
                <a:cubicBezTo>
                  <a:pt x="249" y="1"/>
                  <a:pt x="249" y="1"/>
                  <a:pt x="249" y="1"/>
                </a:cubicBezTo>
                <a:cubicBezTo>
                  <a:pt x="249" y="1"/>
                  <a:pt x="242" y="0"/>
                  <a:pt x="241" y="0"/>
                </a:cubicBezTo>
                <a:cubicBezTo>
                  <a:pt x="241" y="1"/>
                  <a:pt x="233" y="9"/>
                  <a:pt x="233" y="9"/>
                </a:cubicBezTo>
                <a:cubicBezTo>
                  <a:pt x="231" y="16"/>
                  <a:pt x="231" y="16"/>
                  <a:pt x="231" y="16"/>
                </a:cubicBezTo>
                <a:cubicBezTo>
                  <a:pt x="222" y="22"/>
                  <a:pt x="222" y="22"/>
                  <a:pt x="222" y="22"/>
                </a:cubicBezTo>
                <a:cubicBezTo>
                  <a:pt x="216" y="19"/>
                  <a:pt x="216" y="19"/>
                  <a:pt x="216" y="19"/>
                </a:cubicBezTo>
                <a:cubicBezTo>
                  <a:pt x="206" y="23"/>
                  <a:pt x="206" y="23"/>
                  <a:pt x="206" y="23"/>
                </a:cubicBezTo>
                <a:cubicBezTo>
                  <a:pt x="195" y="29"/>
                  <a:pt x="195" y="29"/>
                  <a:pt x="195" y="29"/>
                </a:cubicBezTo>
                <a:cubicBezTo>
                  <a:pt x="190" y="35"/>
                  <a:pt x="190" y="35"/>
                  <a:pt x="190" y="35"/>
                </a:cubicBezTo>
                <a:cubicBezTo>
                  <a:pt x="190" y="35"/>
                  <a:pt x="189" y="46"/>
                  <a:pt x="188" y="46"/>
                </a:cubicBezTo>
                <a:cubicBezTo>
                  <a:pt x="187" y="46"/>
                  <a:pt x="172" y="50"/>
                  <a:pt x="172" y="50"/>
                </a:cubicBezTo>
                <a:cubicBezTo>
                  <a:pt x="169" y="54"/>
                  <a:pt x="169" y="54"/>
                  <a:pt x="169" y="54"/>
                </a:cubicBezTo>
                <a:cubicBezTo>
                  <a:pt x="169" y="54"/>
                  <a:pt x="171" y="63"/>
                  <a:pt x="170" y="64"/>
                </a:cubicBezTo>
                <a:cubicBezTo>
                  <a:pt x="170" y="64"/>
                  <a:pt x="167" y="63"/>
                  <a:pt x="167" y="63"/>
                </a:cubicBezTo>
                <a:cubicBezTo>
                  <a:pt x="162" y="61"/>
                  <a:pt x="162" y="61"/>
                  <a:pt x="162" y="61"/>
                </a:cubicBezTo>
                <a:cubicBezTo>
                  <a:pt x="162" y="61"/>
                  <a:pt x="160" y="65"/>
                  <a:pt x="158" y="66"/>
                </a:cubicBezTo>
                <a:cubicBezTo>
                  <a:pt x="155" y="67"/>
                  <a:pt x="155" y="62"/>
                  <a:pt x="155" y="62"/>
                </a:cubicBezTo>
                <a:cubicBezTo>
                  <a:pt x="152" y="59"/>
                  <a:pt x="152" y="59"/>
                  <a:pt x="152" y="59"/>
                </a:cubicBezTo>
                <a:cubicBezTo>
                  <a:pt x="150" y="59"/>
                  <a:pt x="150" y="59"/>
                  <a:pt x="150" y="59"/>
                </a:cubicBezTo>
                <a:cubicBezTo>
                  <a:pt x="148" y="65"/>
                  <a:pt x="148" y="65"/>
                  <a:pt x="148" y="65"/>
                </a:cubicBezTo>
                <a:cubicBezTo>
                  <a:pt x="148" y="65"/>
                  <a:pt x="148" y="70"/>
                  <a:pt x="148" y="70"/>
                </a:cubicBezTo>
                <a:cubicBezTo>
                  <a:pt x="149" y="71"/>
                  <a:pt x="148" y="79"/>
                  <a:pt x="148" y="79"/>
                </a:cubicBezTo>
                <a:cubicBezTo>
                  <a:pt x="145" y="80"/>
                  <a:pt x="145" y="80"/>
                  <a:pt x="145" y="80"/>
                </a:cubicBezTo>
                <a:cubicBezTo>
                  <a:pt x="143" y="76"/>
                  <a:pt x="143" y="76"/>
                  <a:pt x="143" y="76"/>
                </a:cubicBezTo>
                <a:cubicBezTo>
                  <a:pt x="145" y="68"/>
                  <a:pt x="145" y="68"/>
                  <a:pt x="145" y="68"/>
                </a:cubicBezTo>
                <a:cubicBezTo>
                  <a:pt x="144" y="63"/>
                  <a:pt x="144" y="63"/>
                  <a:pt x="144" y="63"/>
                </a:cubicBezTo>
                <a:cubicBezTo>
                  <a:pt x="143" y="58"/>
                  <a:pt x="143" y="58"/>
                  <a:pt x="143" y="58"/>
                </a:cubicBezTo>
                <a:cubicBezTo>
                  <a:pt x="137" y="56"/>
                  <a:pt x="137" y="56"/>
                  <a:pt x="137" y="56"/>
                </a:cubicBezTo>
                <a:cubicBezTo>
                  <a:pt x="131" y="56"/>
                  <a:pt x="131" y="56"/>
                  <a:pt x="131" y="56"/>
                </a:cubicBezTo>
                <a:cubicBezTo>
                  <a:pt x="128" y="70"/>
                  <a:pt x="128" y="70"/>
                  <a:pt x="128" y="70"/>
                </a:cubicBezTo>
                <a:cubicBezTo>
                  <a:pt x="125" y="73"/>
                  <a:pt x="125" y="73"/>
                  <a:pt x="125" y="73"/>
                </a:cubicBezTo>
                <a:cubicBezTo>
                  <a:pt x="123" y="76"/>
                  <a:pt x="123" y="76"/>
                  <a:pt x="123" y="76"/>
                </a:cubicBezTo>
                <a:cubicBezTo>
                  <a:pt x="126" y="81"/>
                  <a:pt x="126" y="81"/>
                  <a:pt x="126" y="81"/>
                </a:cubicBezTo>
                <a:cubicBezTo>
                  <a:pt x="125" y="86"/>
                  <a:pt x="125" y="86"/>
                  <a:pt x="125" y="86"/>
                </a:cubicBezTo>
                <a:cubicBezTo>
                  <a:pt x="126" y="88"/>
                  <a:pt x="126" y="88"/>
                  <a:pt x="126" y="88"/>
                </a:cubicBezTo>
                <a:cubicBezTo>
                  <a:pt x="132" y="94"/>
                  <a:pt x="132" y="94"/>
                  <a:pt x="132" y="94"/>
                </a:cubicBezTo>
                <a:cubicBezTo>
                  <a:pt x="128" y="101"/>
                  <a:pt x="128" y="101"/>
                  <a:pt x="128" y="101"/>
                </a:cubicBezTo>
                <a:cubicBezTo>
                  <a:pt x="121" y="94"/>
                  <a:pt x="121" y="94"/>
                  <a:pt x="121" y="94"/>
                </a:cubicBezTo>
                <a:cubicBezTo>
                  <a:pt x="113" y="88"/>
                  <a:pt x="113" y="88"/>
                  <a:pt x="113" y="88"/>
                </a:cubicBezTo>
                <a:cubicBezTo>
                  <a:pt x="108" y="88"/>
                  <a:pt x="108" y="88"/>
                  <a:pt x="108" y="88"/>
                </a:cubicBezTo>
                <a:cubicBezTo>
                  <a:pt x="103" y="88"/>
                  <a:pt x="103" y="88"/>
                  <a:pt x="103" y="88"/>
                </a:cubicBezTo>
                <a:cubicBezTo>
                  <a:pt x="104" y="95"/>
                  <a:pt x="104" y="95"/>
                  <a:pt x="104" y="95"/>
                </a:cubicBezTo>
                <a:cubicBezTo>
                  <a:pt x="102" y="96"/>
                  <a:pt x="102" y="96"/>
                  <a:pt x="102" y="96"/>
                </a:cubicBezTo>
                <a:cubicBezTo>
                  <a:pt x="98" y="95"/>
                  <a:pt x="98" y="95"/>
                  <a:pt x="98" y="95"/>
                </a:cubicBezTo>
                <a:cubicBezTo>
                  <a:pt x="93" y="97"/>
                  <a:pt x="93" y="97"/>
                  <a:pt x="93" y="97"/>
                </a:cubicBezTo>
                <a:cubicBezTo>
                  <a:pt x="89" y="98"/>
                  <a:pt x="89" y="98"/>
                  <a:pt x="89" y="98"/>
                </a:cubicBezTo>
                <a:cubicBezTo>
                  <a:pt x="85" y="99"/>
                  <a:pt x="85" y="99"/>
                  <a:pt x="85" y="99"/>
                </a:cubicBezTo>
                <a:cubicBezTo>
                  <a:pt x="83" y="97"/>
                  <a:pt x="83" y="97"/>
                  <a:pt x="83" y="97"/>
                </a:cubicBezTo>
                <a:cubicBezTo>
                  <a:pt x="79" y="98"/>
                  <a:pt x="79" y="98"/>
                  <a:pt x="79" y="98"/>
                </a:cubicBezTo>
                <a:cubicBezTo>
                  <a:pt x="73" y="102"/>
                  <a:pt x="73" y="102"/>
                  <a:pt x="73" y="102"/>
                </a:cubicBezTo>
                <a:cubicBezTo>
                  <a:pt x="66" y="106"/>
                  <a:pt x="66" y="106"/>
                  <a:pt x="66" y="106"/>
                </a:cubicBezTo>
                <a:cubicBezTo>
                  <a:pt x="64" y="107"/>
                  <a:pt x="64" y="107"/>
                  <a:pt x="64" y="107"/>
                </a:cubicBezTo>
                <a:cubicBezTo>
                  <a:pt x="62" y="112"/>
                  <a:pt x="62" y="112"/>
                  <a:pt x="62" y="112"/>
                </a:cubicBezTo>
                <a:cubicBezTo>
                  <a:pt x="59" y="112"/>
                  <a:pt x="59" y="112"/>
                  <a:pt x="59" y="112"/>
                </a:cubicBezTo>
                <a:cubicBezTo>
                  <a:pt x="56" y="109"/>
                  <a:pt x="56" y="109"/>
                  <a:pt x="56" y="109"/>
                </a:cubicBezTo>
                <a:cubicBezTo>
                  <a:pt x="57" y="106"/>
                  <a:pt x="57" y="106"/>
                  <a:pt x="57" y="106"/>
                </a:cubicBezTo>
                <a:cubicBezTo>
                  <a:pt x="60" y="104"/>
                  <a:pt x="60" y="104"/>
                  <a:pt x="60" y="104"/>
                </a:cubicBezTo>
                <a:cubicBezTo>
                  <a:pt x="59" y="100"/>
                  <a:pt x="59" y="100"/>
                  <a:pt x="59" y="100"/>
                </a:cubicBezTo>
                <a:cubicBezTo>
                  <a:pt x="55" y="99"/>
                  <a:pt x="55" y="99"/>
                  <a:pt x="55" y="99"/>
                </a:cubicBezTo>
                <a:cubicBezTo>
                  <a:pt x="53" y="99"/>
                  <a:pt x="53" y="99"/>
                  <a:pt x="53" y="99"/>
                </a:cubicBezTo>
                <a:cubicBezTo>
                  <a:pt x="50" y="98"/>
                  <a:pt x="50" y="98"/>
                  <a:pt x="50" y="98"/>
                </a:cubicBezTo>
                <a:cubicBezTo>
                  <a:pt x="52" y="102"/>
                  <a:pt x="52" y="102"/>
                  <a:pt x="52" y="102"/>
                </a:cubicBezTo>
                <a:cubicBezTo>
                  <a:pt x="52" y="109"/>
                  <a:pt x="52" y="109"/>
                  <a:pt x="52" y="109"/>
                </a:cubicBezTo>
                <a:cubicBezTo>
                  <a:pt x="54" y="112"/>
                  <a:pt x="54" y="112"/>
                  <a:pt x="54" y="112"/>
                </a:cubicBezTo>
                <a:cubicBezTo>
                  <a:pt x="52" y="118"/>
                  <a:pt x="52" y="118"/>
                  <a:pt x="52" y="118"/>
                </a:cubicBezTo>
                <a:cubicBezTo>
                  <a:pt x="49" y="116"/>
                  <a:pt x="49" y="116"/>
                  <a:pt x="49" y="116"/>
                </a:cubicBezTo>
                <a:cubicBezTo>
                  <a:pt x="46" y="116"/>
                  <a:pt x="46" y="116"/>
                  <a:pt x="46" y="116"/>
                </a:cubicBezTo>
                <a:cubicBezTo>
                  <a:pt x="43" y="118"/>
                  <a:pt x="43" y="118"/>
                  <a:pt x="43" y="118"/>
                </a:cubicBezTo>
                <a:cubicBezTo>
                  <a:pt x="40" y="121"/>
                  <a:pt x="40" y="121"/>
                  <a:pt x="40" y="121"/>
                </a:cubicBezTo>
                <a:cubicBezTo>
                  <a:pt x="38" y="123"/>
                  <a:pt x="38" y="123"/>
                  <a:pt x="38" y="123"/>
                </a:cubicBezTo>
                <a:cubicBezTo>
                  <a:pt x="41" y="130"/>
                  <a:pt x="41" y="130"/>
                  <a:pt x="41" y="130"/>
                </a:cubicBezTo>
                <a:cubicBezTo>
                  <a:pt x="41" y="130"/>
                  <a:pt x="39" y="129"/>
                  <a:pt x="39" y="129"/>
                </a:cubicBezTo>
                <a:cubicBezTo>
                  <a:pt x="38" y="128"/>
                  <a:pt x="33" y="128"/>
                  <a:pt x="33" y="128"/>
                </a:cubicBezTo>
                <a:cubicBezTo>
                  <a:pt x="30" y="127"/>
                  <a:pt x="30" y="127"/>
                  <a:pt x="30" y="127"/>
                </a:cubicBezTo>
                <a:cubicBezTo>
                  <a:pt x="30" y="129"/>
                  <a:pt x="30" y="129"/>
                  <a:pt x="30" y="129"/>
                </a:cubicBezTo>
                <a:cubicBezTo>
                  <a:pt x="32" y="132"/>
                  <a:pt x="32" y="132"/>
                  <a:pt x="32" y="132"/>
                </a:cubicBezTo>
                <a:cubicBezTo>
                  <a:pt x="33" y="135"/>
                  <a:pt x="33" y="135"/>
                  <a:pt x="33" y="135"/>
                </a:cubicBezTo>
                <a:cubicBezTo>
                  <a:pt x="31" y="136"/>
                  <a:pt x="31" y="136"/>
                  <a:pt x="31" y="136"/>
                </a:cubicBezTo>
                <a:cubicBezTo>
                  <a:pt x="26" y="133"/>
                  <a:pt x="26" y="133"/>
                  <a:pt x="26" y="133"/>
                </a:cubicBezTo>
                <a:cubicBezTo>
                  <a:pt x="23" y="130"/>
                  <a:pt x="23" y="130"/>
                  <a:pt x="23" y="130"/>
                </a:cubicBezTo>
                <a:cubicBezTo>
                  <a:pt x="23" y="128"/>
                  <a:pt x="23" y="128"/>
                  <a:pt x="23" y="128"/>
                </a:cubicBezTo>
                <a:cubicBezTo>
                  <a:pt x="21" y="123"/>
                  <a:pt x="21" y="123"/>
                  <a:pt x="21" y="123"/>
                </a:cubicBezTo>
                <a:cubicBezTo>
                  <a:pt x="23" y="121"/>
                  <a:pt x="23" y="121"/>
                  <a:pt x="23" y="121"/>
                </a:cubicBezTo>
                <a:cubicBezTo>
                  <a:pt x="23" y="118"/>
                  <a:pt x="23" y="118"/>
                  <a:pt x="23" y="118"/>
                </a:cubicBezTo>
                <a:cubicBezTo>
                  <a:pt x="19" y="116"/>
                  <a:pt x="19" y="116"/>
                  <a:pt x="19" y="116"/>
                </a:cubicBezTo>
                <a:cubicBezTo>
                  <a:pt x="15" y="113"/>
                  <a:pt x="15" y="113"/>
                  <a:pt x="15" y="113"/>
                </a:cubicBezTo>
                <a:cubicBezTo>
                  <a:pt x="14" y="111"/>
                  <a:pt x="14" y="111"/>
                  <a:pt x="14" y="111"/>
                </a:cubicBezTo>
                <a:cubicBezTo>
                  <a:pt x="16" y="111"/>
                  <a:pt x="16" y="111"/>
                  <a:pt x="16" y="111"/>
                </a:cubicBezTo>
                <a:cubicBezTo>
                  <a:pt x="18" y="112"/>
                  <a:pt x="18" y="112"/>
                  <a:pt x="18" y="112"/>
                </a:cubicBezTo>
                <a:cubicBezTo>
                  <a:pt x="18" y="112"/>
                  <a:pt x="22" y="113"/>
                  <a:pt x="22" y="113"/>
                </a:cubicBezTo>
                <a:cubicBezTo>
                  <a:pt x="23" y="113"/>
                  <a:pt x="24" y="116"/>
                  <a:pt x="24" y="116"/>
                </a:cubicBezTo>
                <a:cubicBezTo>
                  <a:pt x="31" y="118"/>
                  <a:pt x="31" y="118"/>
                  <a:pt x="31" y="118"/>
                </a:cubicBezTo>
                <a:cubicBezTo>
                  <a:pt x="38" y="117"/>
                  <a:pt x="38" y="117"/>
                  <a:pt x="38" y="117"/>
                </a:cubicBezTo>
                <a:cubicBezTo>
                  <a:pt x="42" y="114"/>
                  <a:pt x="42" y="114"/>
                  <a:pt x="42" y="114"/>
                </a:cubicBezTo>
                <a:cubicBezTo>
                  <a:pt x="43" y="109"/>
                  <a:pt x="43" y="109"/>
                  <a:pt x="43" y="109"/>
                </a:cubicBezTo>
                <a:cubicBezTo>
                  <a:pt x="36" y="101"/>
                  <a:pt x="36" y="101"/>
                  <a:pt x="36" y="101"/>
                </a:cubicBezTo>
                <a:cubicBezTo>
                  <a:pt x="30" y="97"/>
                  <a:pt x="30" y="97"/>
                  <a:pt x="30" y="97"/>
                </a:cubicBezTo>
                <a:cubicBezTo>
                  <a:pt x="26" y="93"/>
                  <a:pt x="26" y="93"/>
                  <a:pt x="26" y="93"/>
                </a:cubicBezTo>
                <a:cubicBezTo>
                  <a:pt x="20" y="91"/>
                  <a:pt x="20" y="91"/>
                  <a:pt x="20" y="91"/>
                </a:cubicBezTo>
                <a:cubicBezTo>
                  <a:pt x="17" y="90"/>
                  <a:pt x="17" y="90"/>
                  <a:pt x="17" y="90"/>
                </a:cubicBezTo>
                <a:cubicBezTo>
                  <a:pt x="17" y="87"/>
                  <a:pt x="17" y="87"/>
                  <a:pt x="17" y="87"/>
                </a:cubicBezTo>
                <a:cubicBezTo>
                  <a:pt x="13" y="87"/>
                  <a:pt x="13" y="87"/>
                  <a:pt x="13" y="87"/>
                </a:cubicBezTo>
                <a:cubicBezTo>
                  <a:pt x="10" y="87"/>
                  <a:pt x="10" y="87"/>
                  <a:pt x="10" y="87"/>
                </a:cubicBezTo>
                <a:cubicBezTo>
                  <a:pt x="9" y="87"/>
                  <a:pt x="9" y="87"/>
                  <a:pt x="9" y="87"/>
                </a:cubicBezTo>
                <a:cubicBezTo>
                  <a:pt x="8" y="89"/>
                  <a:pt x="8" y="89"/>
                  <a:pt x="8" y="89"/>
                </a:cubicBezTo>
                <a:cubicBezTo>
                  <a:pt x="4" y="93"/>
                  <a:pt x="4" y="93"/>
                  <a:pt x="4" y="93"/>
                </a:cubicBezTo>
                <a:cubicBezTo>
                  <a:pt x="4" y="93"/>
                  <a:pt x="4" y="93"/>
                  <a:pt x="4" y="93"/>
                </a:cubicBezTo>
                <a:cubicBezTo>
                  <a:pt x="4" y="94"/>
                  <a:pt x="4" y="94"/>
                  <a:pt x="4" y="94"/>
                </a:cubicBezTo>
                <a:cubicBezTo>
                  <a:pt x="3" y="95"/>
                  <a:pt x="3" y="95"/>
                  <a:pt x="3" y="95"/>
                </a:cubicBezTo>
                <a:cubicBezTo>
                  <a:pt x="3" y="96"/>
                  <a:pt x="3" y="96"/>
                  <a:pt x="3" y="96"/>
                </a:cubicBezTo>
                <a:cubicBezTo>
                  <a:pt x="2" y="99"/>
                  <a:pt x="2" y="99"/>
                  <a:pt x="2" y="99"/>
                </a:cubicBezTo>
                <a:cubicBezTo>
                  <a:pt x="3" y="100"/>
                  <a:pt x="3" y="100"/>
                  <a:pt x="3" y="100"/>
                </a:cubicBezTo>
                <a:cubicBezTo>
                  <a:pt x="6" y="102"/>
                  <a:pt x="6" y="102"/>
                  <a:pt x="6" y="102"/>
                </a:cubicBezTo>
                <a:cubicBezTo>
                  <a:pt x="8" y="107"/>
                  <a:pt x="8" y="107"/>
                  <a:pt x="8" y="107"/>
                </a:cubicBezTo>
                <a:cubicBezTo>
                  <a:pt x="4" y="112"/>
                  <a:pt x="4" y="112"/>
                  <a:pt x="4" y="112"/>
                </a:cubicBezTo>
                <a:cubicBezTo>
                  <a:pt x="8" y="122"/>
                  <a:pt x="8" y="122"/>
                  <a:pt x="8" y="122"/>
                </a:cubicBezTo>
                <a:cubicBezTo>
                  <a:pt x="6" y="124"/>
                  <a:pt x="6" y="124"/>
                  <a:pt x="6" y="124"/>
                </a:cubicBezTo>
                <a:cubicBezTo>
                  <a:pt x="7" y="126"/>
                  <a:pt x="7" y="126"/>
                  <a:pt x="7" y="126"/>
                </a:cubicBezTo>
                <a:cubicBezTo>
                  <a:pt x="6" y="127"/>
                  <a:pt x="6" y="127"/>
                  <a:pt x="6" y="127"/>
                </a:cubicBezTo>
                <a:cubicBezTo>
                  <a:pt x="8" y="129"/>
                  <a:pt x="8" y="129"/>
                  <a:pt x="8" y="129"/>
                </a:cubicBezTo>
                <a:cubicBezTo>
                  <a:pt x="8" y="129"/>
                  <a:pt x="7" y="131"/>
                  <a:pt x="7" y="131"/>
                </a:cubicBezTo>
                <a:cubicBezTo>
                  <a:pt x="8" y="131"/>
                  <a:pt x="9" y="133"/>
                  <a:pt x="9" y="133"/>
                </a:cubicBezTo>
                <a:cubicBezTo>
                  <a:pt x="8" y="137"/>
                  <a:pt x="8" y="137"/>
                  <a:pt x="8" y="137"/>
                </a:cubicBezTo>
                <a:cubicBezTo>
                  <a:pt x="10" y="140"/>
                  <a:pt x="10" y="140"/>
                  <a:pt x="10" y="140"/>
                </a:cubicBezTo>
                <a:cubicBezTo>
                  <a:pt x="12" y="141"/>
                  <a:pt x="12" y="141"/>
                  <a:pt x="12" y="141"/>
                </a:cubicBezTo>
                <a:cubicBezTo>
                  <a:pt x="11" y="143"/>
                  <a:pt x="11" y="143"/>
                  <a:pt x="11" y="143"/>
                </a:cubicBezTo>
                <a:cubicBezTo>
                  <a:pt x="0" y="157"/>
                  <a:pt x="0" y="157"/>
                  <a:pt x="0" y="157"/>
                </a:cubicBezTo>
                <a:cubicBezTo>
                  <a:pt x="2" y="157"/>
                  <a:pt x="2" y="157"/>
                  <a:pt x="2" y="157"/>
                </a:cubicBezTo>
                <a:cubicBezTo>
                  <a:pt x="4" y="158"/>
                  <a:pt x="4" y="158"/>
                  <a:pt x="4" y="158"/>
                </a:cubicBezTo>
                <a:cubicBezTo>
                  <a:pt x="4" y="163"/>
                  <a:pt x="4" y="163"/>
                  <a:pt x="4" y="163"/>
                </a:cubicBezTo>
                <a:cubicBezTo>
                  <a:pt x="1" y="163"/>
                  <a:pt x="1" y="163"/>
                  <a:pt x="1" y="163"/>
                </a:cubicBezTo>
                <a:cubicBezTo>
                  <a:pt x="2" y="164"/>
                  <a:pt x="2" y="164"/>
                  <a:pt x="2" y="164"/>
                </a:cubicBezTo>
                <a:cubicBezTo>
                  <a:pt x="1" y="168"/>
                  <a:pt x="1" y="168"/>
                  <a:pt x="1" y="168"/>
                </a:cubicBezTo>
                <a:cubicBezTo>
                  <a:pt x="1" y="171"/>
                  <a:pt x="1" y="171"/>
                  <a:pt x="1" y="171"/>
                </a:cubicBezTo>
                <a:cubicBezTo>
                  <a:pt x="0" y="178"/>
                  <a:pt x="0" y="178"/>
                  <a:pt x="0" y="178"/>
                </a:cubicBezTo>
                <a:cubicBezTo>
                  <a:pt x="2" y="183"/>
                  <a:pt x="2" y="183"/>
                  <a:pt x="2" y="183"/>
                </a:cubicBezTo>
                <a:cubicBezTo>
                  <a:pt x="6" y="185"/>
                  <a:pt x="6" y="185"/>
                  <a:pt x="6" y="185"/>
                </a:cubicBezTo>
                <a:cubicBezTo>
                  <a:pt x="9" y="186"/>
                  <a:pt x="9" y="186"/>
                  <a:pt x="9" y="186"/>
                </a:cubicBezTo>
                <a:cubicBezTo>
                  <a:pt x="13" y="195"/>
                  <a:pt x="13" y="195"/>
                  <a:pt x="13" y="195"/>
                </a:cubicBezTo>
                <a:cubicBezTo>
                  <a:pt x="16" y="197"/>
                  <a:pt x="16" y="197"/>
                  <a:pt x="16" y="197"/>
                </a:cubicBezTo>
                <a:cubicBezTo>
                  <a:pt x="15" y="199"/>
                  <a:pt x="15" y="199"/>
                  <a:pt x="15" y="199"/>
                </a:cubicBezTo>
                <a:cubicBezTo>
                  <a:pt x="12" y="201"/>
                  <a:pt x="12" y="201"/>
                  <a:pt x="12" y="201"/>
                </a:cubicBezTo>
                <a:cubicBezTo>
                  <a:pt x="13" y="204"/>
                  <a:pt x="13" y="204"/>
                  <a:pt x="13" y="204"/>
                </a:cubicBezTo>
                <a:cubicBezTo>
                  <a:pt x="15" y="205"/>
                  <a:pt x="15" y="205"/>
                  <a:pt x="15" y="205"/>
                </a:cubicBezTo>
                <a:cubicBezTo>
                  <a:pt x="18" y="205"/>
                  <a:pt x="18" y="205"/>
                  <a:pt x="18" y="205"/>
                </a:cubicBezTo>
                <a:cubicBezTo>
                  <a:pt x="21" y="208"/>
                  <a:pt x="21" y="208"/>
                  <a:pt x="21" y="208"/>
                </a:cubicBezTo>
                <a:cubicBezTo>
                  <a:pt x="22" y="209"/>
                  <a:pt x="22" y="209"/>
                  <a:pt x="22" y="209"/>
                </a:cubicBezTo>
                <a:cubicBezTo>
                  <a:pt x="34" y="214"/>
                  <a:pt x="34" y="214"/>
                  <a:pt x="34" y="214"/>
                </a:cubicBezTo>
                <a:cubicBezTo>
                  <a:pt x="35" y="214"/>
                  <a:pt x="35" y="214"/>
                  <a:pt x="35" y="214"/>
                </a:cubicBezTo>
                <a:cubicBezTo>
                  <a:pt x="34" y="219"/>
                  <a:pt x="34" y="219"/>
                  <a:pt x="34" y="219"/>
                </a:cubicBezTo>
                <a:cubicBezTo>
                  <a:pt x="32" y="220"/>
                  <a:pt x="32" y="220"/>
                  <a:pt x="32" y="220"/>
                </a:cubicBezTo>
                <a:cubicBezTo>
                  <a:pt x="30" y="223"/>
                  <a:pt x="30" y="223"/>
                  <a:pt x="30" y="223"/>
                </a:cubicBezTo>
                <a:cubicBezTo>
                  <a:pt x="28" y="225"/>
                  <a:pt x="28" y="225"/>
                  <a:pt x="28" y="225"/>
                </a:cubicBezTo>
                <a:cubicBezTo>
                  <a:pt x="31" y="224"/>
                  <a:pt x="31" y="224"/>
                  <a:pt x="31" y="224"/>
                </a:cubicBezTo>
                <a:cubicBezTo>
                  <a:pt x="29" y="228"/>
                  <a:pt x="29" y="228"/>
                  <a:pt x="29" y="228"/>
                </a:cubicBezTo>
                <a:cubicBezTo>
                  <a:pt x="26" y="232"/>
                  <a:pt x="26" y="232"/>
                  <a:pt x="26" y="232"/>
                </a:cubicBezTo>
                <a:cubicBezTo>
                  <a:pt x="29" y="236"/>
                  <a:pt x="29" y="236"/>
                  <a:pt x="29" y="236"/>
                </a:cubicBezTo>
                <a:cubicBezTo>
                  <a:pt x="35" y="239"/>
                  <a:pt x="35" y="239"/>
                  <a:pt x="35" y="239"/>
                </a:cubicBezTo>
                <a:cubicBezTo>
                  <a:pt x="40" y="244"/>
                  <a:pt x="40" y="244"/>
                  <a:pt x="40" y="244"/>
                </a:cubicBezTo>
                <a:cubicBezTo>
                  <a:pt x="40" y="247"/>
                  <a:pt x="40" y="247"/>
                  <a:pt x="40" y="247"/>
                </a:cubicBezTo>
                <a:cubicBezTo>
                  <a:pt x="42" y="248"/>
                  <a:pt x="42" y="248"/>
                  <a:pt x="42" y="248"/>
                </a:cubicBezTo>
                <a:cubicBezTo>
                  <a:pt x="45" y="248"/>
                  <a:pt x="45" y="248"/>
                  <a:pt x="45" y="248"/>
                </a:cubicBezTo>
                <a:cubicBezTo>
                  <a:pt x="47" y="250"/>
                  <a:pt x="47" y="250"/>
                  <a:pt x="47" y="250"/>
                </a:cubicBezTo>
                <a:cubicBezTo>
                  <a:pt x="50" y="255"/>
                  <a:pt x="50" y="255"/>
                  <a:pt x="50" y="255"/>
                </a:cubicBezTo>
                <a:cubicBezTo>
                  <a:pt x="49" y="256"/>
                  <a:pt x="49" y="256"/>
                  <a:pt x="49" y="256"/>
                </a:cubicBezTo>
                <a:cubicBezTo>
                  <a:pt x="52" y="259"/>
                  <a:pt x="52" y="259"/>
                  <a:pt x="52" y="259"/>
                </a:cubicBezTo>
                <a:cubicBezTo>
                  <a:pt x="56" y="259"/>
                  <a:pt x="56" y="259"/>
                  <a:pt x="56" y="259"/>
                </a:cubicBezTo>
                <a:cubicBezTo>
                  <a:pt x="59" y="256"/>
                  <a:pt x="59" y="256"/>
                  <a:pt x="59" y="256"/>
                </a:cubicBezTo>
                <a:cubicBezTo>
                  <a:pt x="61" y="258"/>
                  <a:pt x="61" y="258"/>
                  <a:pt x="61" y="258"/>
                </a:cubicBezTo>
                <a:cubicBezTo>
                  <a:pt x="61" y="260"/>
                  <a:pt x="61" y="260"/>
                  <a:pt x="61" y="260"/>
                </a:cubicBezTo>
                <a:cubicBezTo>
                  <a:pt x="62" y="260"/>
                  <a:pt x="62" y="260"/>
                  <a:pt x="62" y="260"/>
                </a:cubicBezTo>
                <a:cubicBezTo>
                  <a:pt x="64" y="257"/>
                  <a:pt x="64" y="257"/>
                  <a:pt x="64" y="257"/>
                </a:cubicBezTo>
                <a:cubicBezTo>
                  <a:pt x="67" y="253"/>
                  <a:pt x="67" y="253"/>
                  <a:pt x="67" y="253"/>
                </a:cubicBezTo>
                <a:cubicBezTo>
                  <a:pt x="67" y="253"/>
                  <a:pt x="64" y="244"/>
                  <a:pt x="63" y="244"/>
                </a:cubicBezTo>
                <a:cubicBezTo>
                  <a:pt x="62" y="243"/>
                  <a:pt x="56" y="235"/>
                  <a:pt x="56" y="235"/>
                </a:cubicBezTo>
                <a:cubicBezTo>
                  <a:pt x="59" y="229"/>
                  <a:pt x="59" y="229"/>
                  <a:pt x="59" y="229"/>
                </a:cubicBezTo>
                <a:cubicBezTo>
                  <a:pt x="63" y="226"/>
                  <a:pt x="63" y="226"/>
                  <a:pt x="63" y="226"/>
                </a:cubicBezTo>
                <a:cubicBezTo>
                  <a:pt x="63" y="225"/>
                  <a:pt x="63" y="225"/>
                  <a:pt x="63" y="225"/>
                </a:cubicBezTo>
                <a:cubicBezTo>
                  <a:pt x="64" y="226"/>
                  <a:pt x="64" y="226"/>
                  <a:pt x="64" y="226"/>
                </a:cubicBezTo>
                <a:cubicBezTo>
                  <a:pt x="63" y="224"/>
                  <a:pt x="63" y="224"/>
                  <a:pt x="63" y="224"/>
                </a:cubicBezTo>
                <a:cubicBezTo>
                  <a:pt x="63" y="224"/>
                  <a:pt x="63" y="224"/>
                  <a:pt x="63" y="224"/>
                </a:cubicBezTo>
                <a:cubicBezTo>
                  <a:pt x="63" y="224"/>
                  <a:pt x="63" y="224"/>
                  <a:pt x="63" y="224"/>
                </a:cubicBezTo>
                <a:cubicBezTo>
                  <a:pt x="60" y="222"/>
                  <a:pt x="60" y="222"/>
                  <a:pt x="60" y="222"/>
                </a:cubicBezTo>
                <a:cubicBezTo>
                  <a:pt x="63" y="214"/>
                  <a:pt x="63" y="214"/>
                  <a:pt x="63" y="214"/>
                </a:cubicBezTo>
                <a:cubicBezTo>
                  <a:pt x="73" y="210"/>
                  <a:pt x="73" y="210"/>
                  <a:pt x="73" y="210"/>
                </a:cubicBezTo>
                <a:cubicBezTo>
                  <a:pt x="82" y="209"/>
                  <a:pt x="82" y="209"/>
                  <a:pt x="82" y="209"/>
                </a:cubicBezTo>
                <a:cubicBezTo>
                  <a:pt x="87" y="212"/>
                  <a:pt x="87" y="212"/>
                  <a:pt x="87" y="212"/>
                </a:cubicBezTo>
                <a:cubicBezTo>
                  <a:pt x="93" y="211"/>
                  <a:pt x="93" y="211"/>
                  <a:pt x="93" y="211"/>
                </a:cubicBezTo>
                <a:cubicBezTo>
                  <a:pt x="100" y="213"/>
                  <a:pt x="100" y="213"/>
                  <a:pt x="100" y="213"/>
                </a:cubicBezTo>
                <a:cubicBezTo>
                  <a:pt x="107" y="211"/>
                  <a:pt x="107" y="211"/>
                  <a:pt x="107" y="211"/>
                </a:cubicBezTo>
                <a:cubicBezTo>
                  <a:pt x="105" y="205"/>
                  <a:pt x="105" y="205"/>
                  <a:pt x="105" y="205"/>
                </a:cubicBezTo>
                <a:cubicBezTo>
                  <a:pt x="109" y="196"/>
                  <a:pt x="109" y="196"/>
                  <a:pt x="109" y="196"/>
                </a:cubicBezTo>
                <a:cubicBezTo>
                  <a:pt x="122" y="191"/>
                  <a:pt x="122" y="191"/>
                  <a:pt x="122" y="191"/>
                </a:cubicBezTo>
                <a:cubicBezTo>
                  <a:pt x="134" y="189"/>
                  <a:pt x="134" y="189"/>
                  <a:pt x="134" y="189"/>
                </a:cubicBezTo>
                <a:cubicBezTo>
                  <a:pt x="142" y="198"/>
                  <a:pt x="142" y="198"/>
                  <a:pt x="142" y="198"/>
                </a:cubicBezTo>
                <a:cubicBezTo>
                  <a:pt x="151" y="195"/>
                  <a:pt x="151" y="195"/>
                  <a:pt x="151" y="195"/>
                </a:cubicBezTo>
                <a:cubicBezTo>
                  <a:pt x="156" y="194"/>
                  <a:pt x="156" y="194"/>
                  <a:pt x="156" y="194"/>
                </a:cubicBezTo>
                <a:cubicBezTo>
                  <a:pt x="160" y="203"/>
                  <a:pt x="160" y="203"/>
                  <a:pt x="160" y="203"/>
                </a:cubicBezTo>
                <a:cubicBezTo>
                  <a:pt x="164" y="212"/>
                  <a:pt x="164" y="212"/>
                  <a:pt x="164" y="212"/>
                </a:cubicBezTo>
                <a:cubicBezTo>
                  <a:pt x="174" y="212"/>
                  <a:pt x="174" y="212"/>
                  <a:pt x="174" y="212"/>
                </a:cubicBezTo>
                <a:cubicBezTo>
                  <a:pt x="182" y="216"/>
                  <a:pt x="182" y="216"/>
                  <a:pt x="182" y="216"/>
                </a:cubicBezTo>
                <a:cubicBezTo>
                  <a:pt x="189" y="217"/>
                  <a:pt x="189" y="217"/>
                  <a:pt x="189" y="217"/>
                </a:cubicBezTo>
                <a:cubicBezTo>
                  <a:pt x="189" y="223"/>
                  <a:pt x="189" y="223"/>
                  <a:pt x="189" y="223"/>
                </a:cubicBezTo>
                <a:cubicBezTo>
                  <a:pt x="191" y="222"/>
                  <a:pt x="191" y="222"/>
                  <a:pt x="191" y="222"/>
                </a:cubicBezTo>
                <a:cubicBezTo>
                  <a:pt x="192" y="223"/>
                  <a:pt x="192" y="223"/>
                  <a:pt x="192" y="223"/>
                </a:cubicBezTo>
                <a:cubicBezTo>
                  <a:pt x="194" y="219"/>
                  <a:pt x="194" y="219"/>
                  <a:pt x="194" y="219"/>
                </a:cubicBezTo>
                <a:cubicBezTo>
                  <a:pt x="201" y="214"/>
                  <a:pt x="201" y="214"/>
                  <a:pt x="201" y="214"/>
                </a:cubicBezTo>
                <a:cubicBezTo>
                  <a:pt x="212" y="213"/>
                  <a:pt x="212" y="213"/>
                  <a:pt x="212" y="213"/>
                </a:cubicBezTo>
                <a:cubicBezTo>
                  <a:pt x="220" y="217"/>
                  <a:pt x="220" y="217"/>
                  <a:pt x="220" y="217"/>
                </a:cubicBezTo>
                <a:cubicBezTo>
                  <a:pt x="224" y="211"/>
                  <a:pt x="224" y="211"/>
                  <a:pt x="224" y="211"/>
                </a:cubicBezTo>
                <a:cubicBezTo>
                  <a:pt x="228" y="206"/>
                  <a:pt x="228" y="206"/>
                  <a:pt x="228" y="206"/>
                </a:cubicBezTo>
                <a:cubicBezTo>
                  <a:pt x="240" y="211"/>
                  <a:pt x="240" y="211"/>
                  <a:pt x="240" y="211"/>
                </a:cubicBezTo>
                <a:cubicBezTo>
                  <a:pt x="243" y="215"/>
                  <a:pt x="243" y="215"/>
                  <a:pt x="243" y="215"/>
                </a:cubicBezTo>
                <a:cubicBezTo>
                  <a:pt x="253" y="215"/>
                  <a:pt x="253" y="215"/>
                  <a:pt x="253" y="215"/>
                </a:cubicBezTo>
                <a:cubicBezTo>
                  <a:pt x="259" y="220"/>
                  <a:pt x="259" y="220"/>
                  <a:pt x="259" y="220"/>
                </a:cubicBezTo>
                <a:cubicBezTo>
                  <a:pt x="275" y="216"/>
                  <a:pt x="275" y="216"/>
                  <a:pt x="275" y="216"/>
                </a:cubicBezTo>
                <a:cubicBezTo>
                  <a:pt x="282" y="218"/>
                  <a:pt x="282" y="218"/>
                  <a:pt x="282" y="218"/>
                </a:cubicBezTo>
                <a:cubicBezTo>
                  <a:pt x="283" y="216"/>
                  <a:pt x="283" y="216"/>
                  <a:pt x="283" y="216"/>
                </a:cubicBezTo>
                <a:cubicBezTo>
                  <a:pt x="289" y="216"/>
                  <a:pt x="289" y="216"/>
                  <a:pt x="289" y="216"/>
                </a:cubicBezTo>
                <a:cubicBezTo>
                  <a:pt x="295" y="205"/>
                  <a:pt x="295" y="205"/>
                  <a:pt x="295" y="205"/>
                </a:cubicBezTo>
                <a:cubicBezTo>
                  <a:pt x="298" y="200"/>
                  <a:pt x="298" y="200"/>
                  <a:pt x="298" y="200"/>
                </a:cubicBezTo>
                <a:cubicBezTo>
                  <a:pt x="307" y="200"/>
                  <a:pt x="307" y="200"/>
                  <a:pt x="307" y="200"/>
                </a:cubicBezTo>
                <a:cubicBezTo>
                  <a:pt x="317" y="218"/>
                  <a:pt x="317" y="218"/>
                  <a:pt x="317" y="218"/>
                </a:cubicBezTo>
                <a:cubicBezTo>
                  <a:pt x="325" y="220"/>
                  <a:pt x="325" y="220"/>
                  <a:pt x="325" y="220"/>
                </a:cubicBezTo>
                <a:cubicBezTo>
                  <a:pt x="327" y="224"/>
                  <a:pt x="327" y="224"/>
                  <a:pt x="327" y="224"/>
                </a:cubicBezTo>
                <a:cubicBezTo>
                  <a:pt x="339" y="223"/>
                  <a:pt x="339" y="223"/>
                  <a:pt x="339" y="223"/>
                </a:cubicBezTo>
                <a:cubicBezTo>
                  <a:pt x="334" y="238"/>
                  <a:pt x="334" y="238"/>
                  <a:pt x="334" y="238"/>
                </a:cubicBezTo>
                <a:cubicBezTo>
                  <a:pt x="329" y="239"/>
                  <a:pt x="329" y="239"/>
                  <a:pt x="329" y="239"/>
                </a:cubicBezTo>
                <a:cubicBezTo>
                  <a:pt x="326" y="250"/>
                  <a:pt x="326" y="250"/>
                  <a:pt x="326" y="250"/>
                </a:cubicBezTo>
                <a:cubicBezTo>
                  <a:pt x="327" y="250"/>
                  <a:pt x="327" y="250"/>
                  <a:pt x="327" y="250"/>
                </a:cubicBezTo>
                <a:cubicBezTo>
                  <a:pt x="329" y="250"/>
                  <a:pt x="329" y="250"/>
                  <a:pt x="329" y="250"/>
                </a:cubicBezTo>
                <a:cubicBezTo>
                  <a:pt x="331" y="249"/>
                  <a:pt x="331" y="249"/>
                  <a:pt x="331" y="249"/>
                </a:cubicBezTo>
                <a:cubicBezTo>
                  <a:pt x="332" y="249"/>
                  <a:pt x="332" y="249"/>
                  <a:pt x="332" y="249"/>
                </a:cubicBezTo>
                <a:cubicBezTo>
                  <a:pt x="335" y="250"/>
                  <a:pt x="335" y="250"/>
                  <a:pt x="335" y="250"/>
                </a:cubicBezTo>
                <a:cubicBezTo>
                  <a:pt x="342" y="245"/>
                  <a:pt x="342" y="245"/>
                  <a:pt x="342" y="245"/>
                </a:cubicBezTo>
                <a:cubicBezTo>
                  <a:pt x="345" y="241"/>
                  <a:pt x="345" y="241"/>
                  <a:pt x="345" y="241"/>
                </a:cubicBezTo>
                <a:cubicBezTo>
                  <a:pt x="353" y="230"/>
                  <a:pt x="353" y="230"/>
                  <a:pt x="353" y="230"/>
                </a:cubicBezTo>
                <a:cubicBezTo>
                  <a:pt x="357" y="223"/>
                  <a:pt x="357" y="223"/>
                  <a:pt x="357" y="223"/>
                </a:cubicBezTo>
                <a:cubicBezTo>
                  <a:pt x="358" y="214"/>
                  <a:pt x="358" y="214"/>
                  <a:pt x="358" y="214"/>
                </a:cubicBezTo>
                <a:cubicBezTo>
                  <a:pt x="360" y="203"/>
                  <a:pt x="360" y="203"/>
                  <a:pt x="360" y="203"/>
                </a:cubicBezTo>
                <a:cubicBezTo>
                  <a:pt x="360" y="199"/>
                  <a:pt x="360" y="199"/>
                  <a:pt x="360" y="199"/>
                </a:cubicBezTo>
                <a:cubicBezTo>
                  <a:pt x="355" y="194"/>
                  <a:pt x="355" y="194"/>
                  <a:pt x="355" y="194"/>
                </a:cubicBezTo>
                <a:cubicBezTo>
                  <a:pt x="355" y="194"/>
                  <a:pt x="349" y="198"/>
                  <a:pt x="349" y="198"/>
                </a:cubicBezTo>
                <a:cubicBezTo>
                  <a:pt x="348" y="198"/>
                  <a:pt x="346" y="196"/>
                  <a:pt x="346" y="196"/>
                </a:cubicBezTo>
                <a:cubicBezTo>
                  <a:pt x="344" y="192"/>
                  <a:pt x="344" y="192"/>
                  <a:pt x="344" y="192"/>
                </a:cubicBezTo>
                <a:cubicBezTo>
                  <a:pt x="341" y="192"/>
                  <a:pt x="341" y="192"/>
                  <a:pt x="341" y="192"/>
                </a:cubicBezTo>
                <a:cubicBezTo>
                  <a:pt x="344" y="190"/>
                  <a:pt x="344" y="190"/>
                  <a:pt x="344" y="190"/>
                </a:cubicBezTo>
                <a:cubicBezTo>
                  <a:pt x="349" y="185"/>
                  <a:pt x="349" y="185"/>
                  <a:pt x="349" y="185"/>
                </a:cubicBezTo>
                <a:cubicBezTo>
                  <a:pt x="353" y="180"/>
                  <a:pt x="353" y="180"/>
                  <a:pt x="353" y="180"/>
                </a:cubicBezTo>
                <a:cubicBezTo>
                  <a:pt x="354" y="178"/>
                  <a:pt x="354" y="178"/>
                  <a:pt x="354" y="178"/>
                </a:cubicBezTo>
                <a:cubicBezTo>
                  <a:pt x="367" y="165"/>
                  <a:pt x="367" y="165"/>
                  <a:pt x="367" y="165"/>
                </a:cubicBezTo>
                <a:cubicBezTo>
                  <a:pt x="371" y="164"/>
                  <a:pt x="371" y="164"/>
                  <a:pt x="371" y="164"/>
                </a:cubicBezTo>
                <a:cubicBezTo>
                  <a:pt x="381" y="164"/>
                  <a:pt x="381" y="164"/>
                  <a:pt x="381" y="164"/>
                </a:cubicBezTo>
                <a:cubicBezTo>
                  <a:pt x="386" y="163"/>
                  <a:pt x="386" y="163"/>
                  <a:pt x="386" y="163"/>
                </a:cubicBezTo>
                <a:cubicBezTo>
                  <a:pt x="392" y="165"/>
                  <a:pt x="392" y="165"/>
                  <a:pt x="392" y="165"/>
                </a:cubicBezTo>
                <a:cubicBezTo>
                  <a:pt x="392" y="168"/>
                  <a:pt x="392" y="168"/>
                  <a:pt x="392" y="168"/>
                </a:cubicBezTo>
                <a:cubicBezTo>
                  <a:pt x="392" y="168"/>
                  <a:pt x="400" y="166"/>
                  <a:pt x="401" y="166"/>
                </a:cubicBezTo>
                <a:cubicBezTo>
                  <a:pt x="401" y="167"/>
                  <a:pt x="403" y="166"/>
                  <a:pt x="403" y="166"/>
                </a:cubicBezTo>
                <a:cubicBezTo>
                  <a:pt x="402" y="164"/>
                  <a:pt x="402" y="164"/>
                  <a:pt x="402" y="164"/>
                </a:cubicBezTo>
                <a:cubicBezTo>
                  <a:pt x="403" y="159"/>
                  <a:pt x="403" y="159"/>
                  <a:pt x="403" y="159"/>
                </a:cubicBezTo>
                <a:cubicBezTo>
                  <a:pt x="406" y="153"/>
                  <a:pt x="406" y="153"/>
                  <a:pt x="406" y="153"/>
                </a:cubicBezTo>
                <a:cubicBezTo>
                  <a:pt x="411" y="149"/>
                  <a:pt x="411" y="149"/>
                  <a:pt x="411" y="149"/>
                </a:cubicBezTo>
                <a:cubicBezTo>
                  <a:pt x="419" y="150"/>
                  <a:pt x="419" y="150"/>
                  <a:pt x="419" y="150"/>
                </a:cubicBezTo>
                <a:cubicBezTo>
                  <a:pt x="421" y="155"/>
                  <a:pt x="421" y="155"/>
                  <a:pt x="421" y="155"/>
                </a:cubicBezTo>
                <a:cubicBezTo>
                  <a:pt x="426" y="151"/>
                  <a:pt x="426" y="151"/>
                  <a:pt x="426" y="151"/>
                </a:cubicBezTo>
                <a:cubicBezTo>
                  <a:pt x="433" y="144"/>
                  <a:pt x="433" y="144"/>
                  <a:pt x="433" y="144"/>
                </a:cubicBezTo>
                <a:cubicBezTo>
                  <a:pt x="433" y="152"/>
                  <a:pt x="433" y="152"/>
                  <a:pt x="433" y="152"/>
                </a:cubicBezTo>
                <a:cubicBezTo>
                  <a:pt x="427" y="158"/>
                  <a:pt x="427" y="158"/>
                  <a:pt x="427" y="158"/>
                </a:cubicBezTo>
                <a:cubicBezTo>
                  <a:pt x="423" y="160"/>
                  <a:pt x="423" y="160"/>
                  <a:pt x="423" y="160"/>
                </a:cubicBezTo>
                <a:cubicBezTo>
                  <a:pt x="419" y="166"/>
                  <a:pt x="419" y="166"/>
                  <a:pt x="419" y="166"/>
                </a:cubicBezTo>
                <a:cubicBezTo>
                  <a:pt x="416" y="171"/>
                  <a:pt x="416" y="171"/>
                  <a:pt x="416" y="171"/>
                </a:cubicBezTo>
                <a:cubicBezTo>
                  <a:pt x="416" y="171"/>
                  <a:pt x="411" y="173"/>
                  <a:pt x="411" y="174"/>
                </a:cubicBezTo>
                <a:cubicBezTo>
                  <a:pt x="410" y="174"/>
                  <a:pt x="409" y="175"/>
                  <a:pt x="409" y="175"/>
                </a:cubicBezTo>
                <a:cubicBezTo>
                  <a:pt x="405" y="186"/>
                  <a:pt x="405" y="186"/>
                  <a:pt x="405" y="186"/>
                </a:cubicBezTo>
                <a:cubicBezTo>
                  <a:pt x="410" y="210"/>
                  <a:pt x="410" y="210"/>
                  <a:pt x="410" y="210"/>
                </a:cubicBezTo>
                <a:cubicBezTo>
                  <a:pt x="416" y="202"/>
                  <a:pt x="416" y="202"/>
                  <a:pt x="416" y="202"/>
                </a:cubicBezTo>
                <a:cubicBezTo>
                  <a:pt x="418" y="201"/>
                  <a:pt x="418" y="201"/>
                  <a:pt x="418" y="201"/>
                </a:cubicBezTo>
                <a:cubicBezTo>
                  <a:pt x="420" y="196"/>
                  <a:pt x="420" y="196"/>
                  <a:pt x="420" y="196"/>
                </a:cubicBezTo>
                <a:cubicBezTo>
                  <a:pt x="422" y="193"/>
                  <a:pt x="422" y="193"/>
                  <a:pt x="422" y="193"/>
                </a:cubicBezTo>
                <a:cubicBezTo>
                  <a:pt x="426" y="191"/>
                  <a:pt x="426" y="191"/>
                  <a:pt x="426" y="191"/>
                </a:cubicBezTo>
                <a:cubicBezTo>
                  <a:pt x="426" y="186"/>
                  <a:pt x="426" y="186"/>
                  <a:pt x="426" y="186"/>
                </a:cubicBezTo>
                <a:cubicBezTo>
                  <a:pt x="427" y="184"/>
                  <a:pt x="427" y="184"/>
                  <a:pt x="427" y="184"/>
                </a:cubicBezTo>
                <a:cubicBezTo>
                  <a:pt x="429" y="177"/>
                  <a:pt x="429" y="177"/>
                  <a:pt x="429" y="177"/>
                </a:cubicBezTo>
                <a:cubicBezTo>
                  <a:pt x="429" y="175"/>
                  <a:pt x="429" y="175"/>
                  <a:pt x="429" y="175"/>
                </a:cubicBezTo>
                <a:cubicBezTo>
                  <a:pt x="426" y="174"/>
                  <a:pt x="426" y="174"/>
                  <a:pt x="426" y="174"/>
                </a:cubicBezTo>
                <a:cubicBezTo>
                  <a:pt x="430" y="165"/>
                  <a:pt x="430" y="165"/>
                  <a:pt x="430" y="165"/>
                </a:cubicBezTo>
                <a:cubicBezTo>
                  <a:pt x="432" y="162"/>
                  <a:pt x="432" y="162"/>
                  <a:pt x="432" y="162"/>
                </a:cubicBezTo>
                <a:cubicBezTo>
                  <a:pt x="435" y="161"/>
                  <a:pt x="435" y="161"/>
                  <a:pt x="435" y="161"/>
                </a:cubicBezTo>
                <a:cubicBezTo>
                  <a:pt x="438" y="160"/>
                  <a:pt x="438" y="160"/>
                  <a:pt x="438" y="160"/>
                </a:cubicBezTo>
                <a:cubicBezTo>
                  <a:pt x="439" y="162"/>
                  <a:pt x="439" y="162"/>
                  <a:pt x="439" y="162"/>
                </a:cubicBezTo>
                <a:cubicBezTo>
                  <a:pt x="446" y="157"/>
                  <a:pt x="446" y="157"/>
                  <a:pt x="446" y="157"/>
                </a:cubicBezTo>
                <a:cubicBezTo>
                  <a:pt x="446" y="157"/>
                  <a:pt x="452" y="162"/>
                  <a:pt x="452" y="162"/>
                </a:cubicBezTo>
                <a:cubicBezTo>
                  <a:pt x="453" y="162"/>
                  <a:pt x="454" y="157"/>
                  <a:pt x="454" y="157"/>
                </a:cubicBezTo>
                <a:cubicBezTo>
                  <a:pt x="457" y="156"/>
                  <a:pt x="457" y="156"/>
                  <a:pt x="457" y="156"/>
                </a:cubicBezTo>
                <a:cubicBezTo>
                  <a:pt x="457" y="156"/>
                  <a:pt x="463" y="150"/>
                  <a:pt x="464" y="149"/>
                </a:cubicBezTo>
                <a:cubicBezTo>
                  <a:pt x="464" y="149"/>
                  <a:pt x="472" y="145"/>
                  <a:pt x="472" y="145"/>
                </a:cubicBezTo>
                <a:cubicBezTo>
                  <a:pt x="473" y="145"/>
                  <a:pt x="476" y="145"/>
                  <a:pt x="476" y="145"/>
                </a:cubicBezTo>
                <a:cubicBezTo>
                  <a:pt x="480" y="146"/>
                  <a:pt x="480" y="146"/>
                  <a:pt x="480" y="146"/>
                </a:cubicBezTo>
                <a:cubicBezTo>
                  <a:pt x="480" y="144"/>
                  <a:pt x="480" y="144"/>
                  <a:pt x="480" y="144"/>
                </a:cubicBezTo>
                <a:cubicBezTo>
                  <a:pt x="479" y="140"/>
                  <a:pt x="479" y="140"/>
                  <a:pt x="479" y="140"/>
                </a:cubicBezTo>
                <a:cubicBezTo>
                  <a:pt x="478" y="135"/>
                  <a:pt x="478" y="135"/>
                  <a:pt x="478" y="135"/>
                </a:cubicBezTo>
                <a:cubicBezTo>
                  <a:pt x="474" y="131"/>
                  <a:pt x="474" y="131"/>
                  <a:pt x="474" y="131"/>
                </a:cubicBezTo>
                <a:cubicBezTo>
                  <a:pt x="477" y="129"/>
                  <a:pt x="477" y="129"/>
                  <a:pt x="477" y="129"/>
                </a:cubicBezTo>
                <a:lnTo>
                  <a:pt x="482" y="127"/>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55" name="Freeform 338"/>
          <p:cNvSpPr>
            <a:spLocks/>
          </p:cNvSpPr>
          <p:nvPr/>
        </p:nvSpPr>
        <p:spPr bwMode="auto">
          <a:xfrm>
            <a:off x="5667136" y="3751029"/>
            <a:ext cx="1046958" cy="684146"/>
          </a:xfrm>
          <a:custGeom>
            <a:avLst/>
            <a:gdLst>
              <a:gd name="T0" fmla="*/ 2147483646 w 129"/>
              <a:gd name="T1" fmla="*/ 2147483646 h 91"/>
              <a:gd name="T2" fmla="*/ 2147483646 w 129"/>
              <a:gd name="T3" fmla="*/ 2147483646 h 91"/>
              <a:gd name="T4" fmla="*/ 2147483646 w 129"/>
              <a:gd name="T5" fmla="*/ 2147483646 h 91"/>
              <a:gd name="T6" fmla="*/ 2147483646 w 129"/>
              <a:gd name="T7" fmla="*/ 2147483646 h 91"/>
              <a:gd name="T8" fmla="*/ 2147483646 w 129"/>
              <a:gd name="T9" fmla="*/ 2147483646 h 91"/>
              <a:gd name="T10" fmla="*/ 2147483646 w 129"/>
              <a:gd name="T11" fmla="*/ 2147483646 h 91"/>
              <a:gd name="T12" fmla="*/ 2147483646 w 129"/>
              <a:gd name="T13" fmla="*/ 2147483646 h 91"/>
              <a:gd name="T14" fmla="*/ 2147483646 w 129"/>
              <a:gd name="T15" fmla="*/ 2147483646 h 91"/>
              <a:gd name="T16" fmla="*/ 2147483646 w 129"/>
              <a:gd name="T17" fmla="*/ 2147483646 h 91"/>
              <a:gd name="T18" fmla="*/ 2147483646 w 129"/>
              <a:gd name="T19" fmla="*/ 2147483646 h 91"/>
              <a:gd name="T20" fmla="*/ 2147483646 w 129"/>
              <a:gd name="T21" fmla="*/ 2147483646 h 91"/>
              <a:gd name="T22" fmla="*/ 2147483646 w 129"/>
              <a:gd name="T23" fmla="*/ 2147483646 h 91"/>
              <a:gd name="T24" fmla="*/ 2147483646 w 129"/>
              <a:gd name="T25" fmla="*/ 2147483646 h 91"/>
              <a:gd name="T26" fmla="*/ 2147483646 w 129"/>
              <a:gd name="T27" fmla="*/ 2147483646 h 91"/>
              <a:gd name="T28" fmla="*/ 2147483646 w 129"/>
              <a:gd name="T29" fmla="*/ 2147483646 h 91"/>
              <a:gd name="T30" fmla="*/ 0 w 129"/>
              <a:gd name="T31" fmla="*/ 2147483646 h 91"/>
              <a:gd name="T32" fmla="*/ 2147483646 w 129"/>
              <a:gd name="T33" fmla="*/ 2147483646 h 91"/>
              <a:gd name="T34" fmla="*/ 2147483646 w 129"/>
              <a:gd name="T35" fmla="*/ 2147483646 h 91"/>
              <a:gd name="T36" fmla="*/ 2147483646 w 129"/>
              <a:gd name="T37" fmla="*/ 2147483646 h 91"/>
              <a:gd name="T38" fmla="*/ 2147483646 w 129"/>
              <a:gd name="T39" fmla="*/ 2147483646 h 91"/>
              <a:gd name="T40" fmla="*/ 2147483646 w 129"/>
              <a:gd name="T41" fmla="*/ 2147483646 h 91"/>
              <a:gd name="T42" fmla="*/ 2147483646 w 129"/>
              <a:gd name="T43" fmla="*/ 2147483646 h 91"/>
              <a:gd name="T44" fmla="*/ 2147483646 w 129"/>
              <a:gd name="T45" fmla="*/ 2147483646 h 91"/>
              <a:gd name="T46" fmla="*/ 2147483646 w 129"/>
              <a:gd name="T47" fmla="*/ 2147483646 h 91"/>
              <a:gd name="T48" fmla="*/ 2147483646 w 129"/>
              <a:gd name="T49" fmla="*/ 2147483646 h 91"/>
              <a:gd name="T50" fmla="*/ 2147483646 w 129"/>
              <a:gd name="T51" fmla="*/ 2147483646 h 91"/>
              <a:gd name="T52" fmla="*/ 2147483646 w 129"/>
              <a:gd name="T53" fmla="*/ 2147483646 h 91"/>
              <a:gd name="T54" fmla="*/ 2147483646 w 129"/>
              <a:gd name="T55" fmla="*/ 2147483646 h 91"/>
              <a:gd name="T56" fmla="*/ 2147483646 w 129"/>
              <a:gd name="T57" fmla="*/ 2147483646 h 91"/>
              <a:gd name="T58" fmla="*/ 2147483646 w 129"/>
              <a:gd name="T59" fmla="*/ 2147483646 h 91"/>
              <a:gd name="T60" fmla="*/ 2147483646 w 129"/>
              <a:gd name="T61" fmla="*/ 2147483646 h 91"/>
              <a:gd name="T62" fmla="*/ 2147483646 w 129"/>
              <a:gd name="T63" fmla="*/ 2147483646 h 91"/>
              <a:gd name="T64" fmla="*/ 2147483646 w 129"/>
              <a:gd name="T65" fmla="*/ 2147483646 h 91"/>
              <a:gd name="T66" fmla="*/ 2147483646 w 129"/>
              <a:gd name="T67" fmla="*/ 2147483646 h 91"/>
              <a:gd name="T68" fmla="*/ 2147483646 w 129"/>
              <a:gd name="T69" fmla="*/ 2147483646 h 9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29" h="91">
                <a:moveTo>
                  <a:pt x="89" y="79"/>
                </a:moveTo>
                <a:cubicBezTo>
                  <a:pt x="87" y="77"/>
                  <a:pt x="87" y="77"/>
                  <a:pt x="87" y="77"/>
                </a:cubicBezTo>
                <a:cubicBezTo>
                  <a:pt x="88" y="73"/>
                  <a:pt x="88" y="73"/>
                  <a:pt x="88" y="73"/>
                </a:cubicBezTo>
                <a:cubicBezTo>
                  <a:pt x="96" y="71"/>
                  <a:pt x="96" y="71"/>
                  <a:pt x="96" y="71"/>
                </a:cubicBezTo>
                <a:cubicBezTo>
                  <a:pt x="101" y="67"/>
                  <a:pt x="101" y="67"/>
                  <a:pt x="101" y="67"/>
                </a:cubicBezTo>
                <a:cubicBezTo>
                  <a:pt x="105" y="63"/>
                  <a:pt x="105" y="63"/>
                  <a:pt x="105" y="63"/>
                </a:cubicBezTo>
                <a:cubicBezTo>
                  <a:pt x="107" y="51"/>
                  <a:pt x="107" y="51"/>
                  <a:pt x="107" y="51"/>
                </a:cubicBezTo>
                <a:cubicBezTo>
                  <a:pt x="114" y="50"/>
                  <a:pt x="114" y="50"/>
                  <a:pt x="114" y="50"/>
                </a:cubicBezTo>
                <a:cubicBezTo>
                  <a:pt x="116" y="40"/>
                  <a:pt x="116" y="40"/>
                  <a:pt x="116" y="40"/>
                </a:cubicBezTo>
                <a:cubicBezTo>
                  <a:pt x="124" y="41"/>
                  <a:pt x="124" y="41"/>
                  <a:pt x="124" y="41"/>
                </a:cubicBezTo>
                <a:cubicBezTo>
                  <a:pt x="126" y="35"/>
                  <a:pt x="126" y="35"/>
                  <a:pt x="126" y="35"/>
                </a:cubicBezTo>
                <a:cubicBezTo>
                  <a:pt x="129" y="34"/>
                  <a:pt x="129" y="34"/>
                  <a:pt x="129" y="34"/>
                </a:cubicBezTo>
                <a:cubicBezTo>
                  <a:pt x="129" y="29"/>
                  <a:pt x="129" y="29"/>
                  <a:pt x="129" y="29"/>
                </a:cubicBezTo>
                <a:cubicBezTo>
                  <a:pt x="122" y="27"/>
                  <a:pt x="122" y="27"/>
                  <a:pt x="122" y="27"/>
                </a:cubicBezTo>
                <a:cubicBezTo>
                  <a:pt x="114" y="23"/>
                  <a:pt x="114" y="23"/>
                  <a:pt x="114" y="23"/>
                </a:cubicBezTo>
                <a:cubicBezTo>
                  <a:pt x="104" y="23"/>
                  <a:pt x="104" y="23"/>
                  <a:pt x="104" y="23"/>
                </a:cubicBezTo>
                <a:cubicBezTo>
                  <a:pt x="100" y="14"/>
                  <a:pt x="100" y="14"/>
                  <a:pt x="100" y="14"/>
                </a:cubicBezTo>
                <a:cubicBezTo>
                  <a:pt x="96" y="6"/>
                  <a:pt x="96" y="6"/>
                  <a:pt x="96" y="6"/>
                </a:cubicBezTo>
                <a:cubicBezTo>
                  <a:pt x="91" y="6"/>
                  <a:pt x="91" y="6"/>
                  <a:pt x="91" y="6"/>
                </a:cubicBezTo>
                <a:cubicBezTo>
                  <a:pt x="82" y="9"/>
                  <a:pt x="82" y="9"/>
                  <a:pt x="82" y="9"/>
                </a:cubicBezTo>
                <a:cubicBezTo>
                  <a:pt x="74" y="0"/>
                  <a:pt x="74" y="0"/>
                  <a:pt x="74" y="0"/>
                </a:cubicBezTo>
                <a:cubicBezTo>
                  <a:pt x="62" y="3"/>
                  <a:pt x="62" y="3"/>
                  <a:pt x="62" y="3"/>
                </a:cubicBezTo>
                <a:cubicBezTo>
                  <a:pt x="49" y="7"/>
                  <a:pt x="49" y="7"/>
                  <a:pt x="49" y="7"/>
                </a:cubicBezTo>
                <a:cubicBezTo>
                  <a:pt x="45" y="16"/>
                  <a:pt x="45" y="16"/>
                  <a:pt x="45" y="16"/>
                </a:cubicBezTo>
                <a:cubicBezTo>
                  <a:pt x="47" y="23"/>
                  <a:pt x="47" y="23"/>
                  <a:pt x="47" y="23"/>
                </a:cubicBezTo>
                <a:cubicBezTo>
                  <a:pt x="40" y="24"/>
                  <a:pt x="40" y="24"/>
                  <a:pt x="40" y="24"/>
                </a:cubicBezTo>
                <a:cubicBezTo>
                  <a:pt x="33" y="23"/>
                  <a:pt x="33" y="23"/>
                  <a:pt x="33" y="23"/>
                </a:cubicBezTo>
                <a:cubicBezTo>
                  <a:pt x="27" y="24"/>
                  <a:pt x="27" y="24"/>
                  <a:pt x="27" y="24"/>
                </a:cubicBezTo>
                <a:cubicBezTo>
                  <a:pt x="22" y="20"/>
                  <a:pt x="22" y="20"/>
                  <a:pt x="22" y="20"/>
                </a:cubicBezTo>
                <a:cubicBezTo>
                  <a:pt x="13" y="21"/>
                  <a:pt x="13" y="21"/>
                  <a:pt x="13" y="21"/>
                </a:cubicBezTo>
                <a:cubicBezTo>
                  <a:pt x="3" y="26"/>
                  <a:pt x="3" y="26"/>
                  <a:pt x="3" y="26"/>
                </a:cubicBezTo>
                <a:cubicBezTo>
                  <a:pt x="0" y="33"/>
                  <a:pt x="0" y="33"/>
                  <a:pt x="0" y="33"/>
                </a:cubicBezTo>
                <a:cubicBezTo>
                  <a:pt x="4" y="37"/>
                  <a:pt x="4" y="37"/>
                  <a:pt x="4" y="37"/>
                </a:cubicBezTo>
                <a:cubicBezTo>
                  <a:pt x="6" y="42"/>
                  <a:pt x="6" y="42"/>
                  <a:pt x="6" y="42"/>
                </a:cubicBezTo>
                <a:cubicBezTo>
                  <a:pt x="13" y="41"/>
                  <a:pt x="13" y="41"/>
                  <a:pt x="13" y="41"/>
                </a:cubicBezTo>
                <a:cubicBezTo>
                  <a:pt x="19" y="41"/>
                  <a:pt x="19" y="41"/>
                  <a:pt x="19" y="41"/>
                </a:cubicBezTo>
                <a:cubicBezTo>
                  <a:pt x="26" y="49"/>
                  <a:pt x="26" y="49"/>
                  <a:pt x="26" y="49"/>
                </a:cubicBezTo>
                <a:cubicBezTo>
                  <a:pt x="20" y="50"/>
                  <a:pt x="20" y="50"/>
                  <a:pt x="20" y="50"/>
                </a:cubicBezTo>
                <a:cubicBezTo>
                  <a:pt x="16" y="50"/>
                  <a:pt x="16" y="50"/>
                  <a:pt x="16" y="50"/>
                </a:cubicBezTo>
                <a:cubicBezTo>
                  <a:pt x="13" y="52"/>
                  <a:pt x="13" y="52"/>
                  <a:pt x="13" y="52"/>
                </a:cubicBezTo>
                <a:cubicBezTo>
                  <a:pt x="16" y="59"/>
                  <a:pt x="16" y="59"/>
                  <a:pt x="16" y="59"/>
                </a:cubicBezTo>
                <a:cubicBezTo>
                  <a:pt x="16" y="59"/>
                  <a:pt x="20" y="62"/>
                  <a:pt x="20" y="63"/>
                </a:cubicBezTo>
                <a:cubicBezTo>
                  <a:pt x="20" y="64"/>
                  <a:pt x="20" y="72"/>
                  <a:pt x="20" y="72"/>
                </a:cubicBezTo>
                <a:cubicBezTo>
                  <a:pt x="24" y="76"/>
                  <a:pt x="24" y="76"/>
                  <a:pt x="24" y="76"/>
                </a:cubicBezTo>
                <a:cubicBezTo>
                  <a:pt x="23" y="84"/>
                  <a:pt x="23" y="84"/>
                  <a:pt x="23" y="84"/>
                </a:cubicBezTo>
                <a:cubicBezTo>
                  <a:pt x="24" y="82"/>
                  <a:pt x="24" y="82"/>
                  <a:pt x="24" y="82"/>
                </a:cubicBezTo>
                <a:cubicBezTo>
                  <a:pt x="29" y="80"/>
                  <a:pt x="29" y="80"/>
                  <a:pt x="29" y="80"/>
                </a:cubicBezTo>
                <a:cubicBezTo>
                  <a:pt x="33" y="79"/>
                  <a:pt x="33" y="79"/>
                  <a:pt x="33" y="79"/>
                </a:cubicBezTo>
                <a:cubicBezTo>
                  <a:pt x="38" y="82"/>
                  <a:pt x="38" y="82"/>
                  <a:pt x="38" y="82"/>
                </a:cubicBezTo>
                <a:cubicBezTo>
                  <a:pt x="42" y="85"/>
                  <a:pt x="42" y="85"/>
                  <a:pt x="42" y="85"/>
                </a:cubicBezTo>
                <a:cubicBezTo>
                  <a:pt x="46" y="86"/>
                  <a:pt x="46" y="86"/>
                  <a:pt x="46" y="86"/>
                </a:cubicBezTo>
                <a:cubicBezTo>
                  <a:pt x="46" y="89"/>
                  <a:pt x="46" y="89"/>
                  <a:pt x="46" y="89"/>
                </a:cubicBezTo>
                <a:cubicBezTo>
                  <a:pt x="48" y="90"/>
                  <a:pt x="48" y="90"/>
                  <a:pt x="48" y="90"/>
                </a:cubicBezTo>
                <a:cubicBezTo>
                  <a:pt x="51" y="91"/>
                  <a:pt x="51" y="91"/>
                  <a:pt x="51" y="91"/>
                </a:cubicBezTo>
                <a:cubicBezTo>
                  <a:pt x="53" y="89"/>
                  <a:pt x="53" y="89"/>
                  <a:pt x="53" y="89"/>
                </a:cubicBezTo>
                <a:cubicBezTo>
                  <a:pt x="58" y="87"/>
                  <a:pt x="58" y="87"/>
                  <a:pt x="58" y="87"/>
                </a:cubicBezTo>
                <a:cubicBezTo>
                  <a:pt x="59" y="82"/>
                  <a:pt x="59" y="82"/>
                  <a:pt x="59" y="82"/>
                </a:cubicBezTo>
                <a:cubicBezTo>
                  <a:pt x="63" y="83"/>
                  <a:pt x="63" y="83"/>
                  <a:pt x="63" y="83"/>
                </a:cubicBezTo>
                <a:cubicBezTo>
                  <a:pt x="66" y="83"/>
                  <a:pt x="66" y="83"/>
                  <a:pt x="66" y="83"/>
                </a:cubicBezTo>
                <a:cubicBezTo>
                  <a:pt x="68" y="85"/>
                  <a:pt x="68" y="85"/>
                  <a:pt x="68" y="85"/>
                </a:cubicBezTo>
                <a:cubicBezTo>
                  <a:pt x="72" y="84"/>
                  <a:pt x="72" y="84"/>
                  <a:pt x="72" y="84"/>
                </a:cubicBezTo>
                <a:cubicBezTo>
                  <a:pt x="74" y="82"/>
                  <a:pt x="74" y="82"/>
                  <a:pt x="74" y="82"/>
                </a:cubicBezTo>
                <a:cubicBezTo>
                  <a:pt x="77" y="79"/>
                  <a:pt x="77" y="79"/>
                  <a:pt x="77" y="79"/>
                </a:cubicBezTo>
                <a:cubicBezTo>
                  <a:pt x="78" y="80"/>
                  <a:pt x="78" y="80"/>
                  <a:pt x="78" y="80"/>
                </a:cubicBezTo>
                <a:cubicBezTo>
                  <a:pt x="79" y="83"/>
                  <a:pt x="79" y="83"/>
                  <a:pt x="79" y="83"/>
                </a:cubicBezTo>
                <a:cubicBezTo>
                  <a:pt x="82" y="83"/>
                  <a:pt x="82" y="83"/>
                  <a:pt x="82" y="83"/>
                </a:cubicBezTo>
                <a:cubicBezTo>
                  <a:pt x="86" y="82"/>
                  <a:pt x="86" y="82"/>
                  <a:pt x="86" y="82"/>
                </a:cubicBezTo>
                <a:cubicBezTo>
                  <a:pt x="88" y="82"/>
                  <a:pt x="88" y="82"/>
                  <a:pt x="88" y="82"/>
                </a:cubicBezTo>
                <a:cubicBezTo>
                  <a:pt x="88" y="83"/>
                  <a:pt x="88" y="83"/>
                  <a:pt x="88" y="83"/>
                </a:cubicBezTo>
                <a:cubicBezTo>
                  <a:pt x="90" y="82"/>
                  <a:pt x="90" y="82"/>
                  <a:pt x="90" y="82"/>
                </a:cubicBezTo>
                <a:lnTo>
                  <a:pt x="89" y="79"/>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56" name="Freeform 347"/>
          <p:cNvSpPr>
            <a:spLocks/>
          </p:cNvSpPr>
          <p:nvPr/>
        </p:nvSpPr>
        <p:spPr bwMode="auto">
          <a:xfrm>
            <a:off x="4587304" y="2892404"/>
            <a:ext cx="672223" cy="739244"/>
          </a:xfrm>
          <a:custGeom>
            <a:avLst/>
            <a:gdLst>
              <a:gd name="T0" fmla="*/ 2147483646 w 83"/>
              <a:gd name="T1" fmla="*/ 2147483646 h 98"/>
              <a:gd name="T2" fmla="*/ 2147483646 w 83"/>
              <a:gd name="T3" fmla="*/ 2147483646 h 98"/>
              <a:gd name="T4" fmla="*/ 2147483646 w 83"/>
              <a:gd name="T5" fmla="*/ 2147483646 h 98"/>
              <a:gd name="T6" fmla="*/ 2147483646 w 83"/>
              <a:gd name="T7" fmla="*/ 2147483646 h 98"/>
              <a:gd name="T8" fmla="*/ 2147483646 w 83"/>
              <a:gd name="T9" fmla="*/ 2147483646 h 98"/>
              <a:gd name="T10" fmla="*/ 2147483646 w 83"/>
              <a:gd name="T11" fmla="*/ 2147483646 h 98"/>
              <a:gd name="T12" fmla="*/ 2147483646 w 83"/>
              <a:gd name="T13" fmla="*/ 2147483646 h 98"/>
              <a:gd name="T14" fmla="*/ 2147483646 w 83"/>
              <a:gd name="T15" fmla="*/ 2147483646 h 98"/>
              <a:gd name="T16" fmla="*/ 2147483646 w 83"/>
              <a:gd name="T17" fmla="*/ 2147483646 h 98"/>
              <a:gd name="T18" fmla="*/ 2147483646 w 83"/>
              <a:gd name="T19" fmla="*/ 2147483646 h 98"/>
              <a:gd name="T20" fmla="*/ 2147483646 w 83"/>
              <a:gd name="T21" fmla="*/ 2147483646 h 98"/>
              <a:gd name="T22" fmla="*/ 2147483646 w 83"/>
              <a:gd name="T23" fmla="*/ 2147483646 h 98"/>
              <a:gd name="T24" fmla="*/ 2147483646 w 83"/>
              <a:gd name="T25" fmla="*/ 2147483646 h 98"/>
              <a:gd name="T26" fmla="*/ 2147483646 w 83"/>
              <a:gd name="T27" fmla="*/ 2147483646 h 98"/>
              <a:gd name="T28" fmla="*/ 2147483646 w 83"/>
              <a:gd name="T29" fmla="*/ 2147483646 h 98"/>
              <a:gd name="T30" fmla="*/ 2147483646 w 83"/>
              <a:gd name="T31" fmla="*/ 2147483646 h 98"/>
              <a:gd name="T32" fmla="*/ 2147483646 w 83"/>
              <a:gd name="T33" fmla="*/ 2147483646 h 98"/>
              <a:gd name="T34" fmla="*/ 2147483646 w 83"/>
              <a:gd name="T35" fmla="*/ 2147483646 h 98"/>
              <a:gd name="T36" fmla="*/ 2147483646 w 83"/>
              <a:gd name="T37" fmla="*/ 2147483646 h 98"/>
              <a:gd name="T38" fmla="*/ 2147483646 w 83"/>
              <a:gd name="T39" fmla="*/ 2147483646 h 98"/>
              <a:gd name="T40" fmla="*/ 2147483646 w 83"/>
              <a:gd name="T41" fmla="*/ 2147483646 h 98"/>
              <a:gd name="T42" fmla="*/ 2147483646 w 83"/>
              <a:gd name="T43" fmla="*/ 2147483646 h 98"/>
              <a:gd name="T44" fmla="*/ 2147483646 w 83"/>
              <a:gd name="T45" fmla="*/ 2147483646 h 98"/>
              <a:gd name="T46" fmla="*/ 2147483646 w 83"/>
              <a:gd name="T47" fmla="*/ 2147483646 h 98"/>
              <a:gd name="T48" fmla="*/ 2147483646 w 83"/>
              <a:gd name="T49" fmla="*/ 2147483646 h 98"/>
              <a:gd name="T50" fmla="*/ 2147483646 w 83"/>
              <a:gd name="T51" fmla="*/ 0 h 98"/>
              <a:gd name="T52" fmla="*/ 2147483646 w 83"/>
              <a:gd name="T53" fmla="*/ 2147483646 h 98"/>
              <a:gd name="T54" fmla="*/ 2147483646 w 83"/>
              <a:gd name="T55" fmla="*/ 2147483646 h 98"/>
              <a:gd name="T56" fmla="*/ 2147483646 w 83"/>
              <a:gd name="T57" fmla="*/ 2147483646 h 98"/>
              <a:gd name="T58" fmla="*/ 2147483646 w 83"/>
              <a:gd name="T59" fmla="*/ 2147483646 h 98"/>
              <a:gd name="T60" fmla="*/ 2147483646 w 83"/>
              <a:gd name="T61" fmla="*/ 2147483646 h 98"/>
              <a:gd name="T62" fmla="*/ 2147483646 w 83"/>
              <a:gd name="T63" fmla="*/ 2147483646 h 98"/>
              <a:gd name="T64" fmla="*/ 2147483646 w 83"/>
              <a:gd name="T65" fmla="*/ 2147483646 h 98"/>
              <a:gd name="T66" fmla="*/ 2147483646 w 83"/>
              <a:gd name="T67" fmla="*/ 2147483646 h 98"/>
              <a:gd name="T68" fmla="*/ 2147483646 w 83"/>
              <a:gd name="T69" fmla="*/ 2147483646 h 98"/>
              <a:gd name="T70" fmla="*/ 2147483646 w 83"/>
              <a:gd name="T71" fmla="*/ 2147483646 h 98"/>
              <a:gd name="T72" fmla="*/ 2147483646 w 83"/>
              <a:gd name="T73" fmla="*/ 2147483646 h 98"/>
              <a:gd name="T74" fmla="*/ 2147483646 w 83"/>
              <a:gd name="T75" fmla="*/ 2147483646 h 98"/>
              <a:gd name="T76" fmla="*/ 2147483646 w 83"/>
              <a:gd name="T77" fmla="*/ 2147483646 h 98"/>
              <a:gd name="T78" fmla="*/ 2147483646 w 83"/>
              <a:gd name="T79" fmla="*/ 2147483646 h 98"/>
              <a:gd name="T80" fmla="*/ 2147483646 w 83"/>
              <a:gd name="T81" fmla="*/ 2147483646 h 98"/>
              <a:gd name="T82" fmla="*/ 2147483646 w 83"/>
              <a:gd name="T83" fmla="*/ 2147483646 h 98"/>
              <a:gd name="T84" fmla="*/ 2147483646 w 83"/>
              <a:gd name="T85" fmla="*/ 2147483646 h 98"/>
              <a:gd name="T86" fmla="*/ 2147483646 w 83"/>
              <a:gd name="T87" fmla="*/ 2147483646 h 98"/>
              <a:gd name="T88" fmla="*/ 2147483646 w 83"/>
              <a:gd name="T89" fmla="*/ 2147483646 h 98"/>
              <a:gd name="T90" fmla="*/ 2147483646 w 83"/>
              <a:gd name="T91" fmla="*/ 2147483646 h 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3" h="98">
                <a:moveTo>
                  <a:pt x="23" y="87"/>
                </a:moveTo>
                <a:cubicBezTo>
                  <a:pt x="23" y="87"/>
                  <a:pt x="24" y="87"/>
                  <a:pt x="24" y="86"/>
                </a:cubicBezTo>
                <a:cubicBezTo>
                  <a:pt x="24" y="86"/>
                  <a:pt x="24" y="82"/>
                  <a:pt x="24" y="82"/>
                </a:cubicBezTo>
                <a:cubicBezTo>
                  <a:pt x="24" y="80"/>
                  <a:pt x="24" y="80"/>
                  <a:pt x="24" y="80"/>
                </a:cubicBezTo>
                <a:cubicBezTo>
                  <a:pt x="26" y="78"/>
                  <a:pt x="26" y="78"/>
                  <a:pt x="26" y="78"/>
                </a:cubicBezTo>
                <a:cubicBezTo>
                  <a:pt x="24" y="75"/>
                  <a:pt x="24" y="75"/>
                  <a:pt x="24" y="75"/>
                </a:cubicBezTo>
                <a:cubicBezTo>
                  <a:pt x="24" y="75"/>
                  <a:pt x="23" y="70"/>
                  <a:pt x="23" y="70"/>
                </a:cubicBezTo>
                <a:cubicBezTo>
                  <a:pt x="23" y="69"/>
                  <a:pt x="24" y="65"/>
                  <a:pt x="24" y="65"/>
                </a:cubicBezTo>
                <a:cubicBezTo>
                  <a:pt x="24" y="65"/>
                  <a:pt x="24" y="62"/>
                  <a:pt x="24" y="62"/>
                </a:cubicBezTo>
                <a:cubicBezTo>
                  <a:pt x="26" y="60"/>
                  <a:pt x="26" y="60"/>
                  <a:pt x="26" y="60"/>
                </a:cubicBezTo>
                <a:cubicBezTo>
                  <a:pt x="30" y="59"/>
                  <a:pt x="30" y="59"/>
                  <a:pt x="30" y="59"/>
                </a:cubicBezTo>
                <a:cubicBezTo>
                  <a:pt x="30" y="56"/>
                  <a:pt x="30" y="56"/>
                  <a:pt x="30" y="56"/>
                </a:cubicBezTo>
                <a:cubicBezTo>
                  <a:pt x="29" y="54"/>
                  <a:pt x="29" y="54"/>
                  <a:pt x="29" y="54"/>
                </a:cubicBezTo>
                <a:cubicBezTo>
                  <a:pt x="31" y="50"/>
                  <a:pt x="31" y="50"/>
                  <a:pt x="31" y="50"/>
                </a:cubicBezTo>
                <a:cubicBezTo>
                  <a:pt x="32" y="44"/>
                  <a:pt x="32" y="44"/>
                  <a:pt x="32" y="44"/>
                </a:cubicBezTo>
                <a:cubicBezTo>
                  <a:pt x="34" y="43"/>
                  <a:pt x="34" y="43"/>
                  <a:pt x="34" y="43"/>
                </a:cubicBezTo>
                <a:cubicBezTo>
                  <a:pt x="36" y="38"/>
                  <a:pt x="36" y="38"/>
                  <a:pt x="36" y="38"/>
                </a:cubicBezTo>
                <a:cubicBezTo>
                  <a:pt x="38" y="35"/>
                  <a:pt x="38" y="35"/>
                  <a:pt x="38" y="35"/>
                </a:cubicBezTo>
                <a:cubicBezTo>
                  <a:pt x="37" y="32"/>
                  <a:pt x="37" y="32"/>
                  <a:pt x="37" y="32"/>
                </a:cubicBezTo>
                <a:cubicBezTo>
                  <a:pt x="38" y="30"/>
                  <a:pt x="38" y="30"/>
                  <a:pt x="38" y="30"/>
                </a:cubicBezTo>
                <a:cubicBezTo>
                  <a:pt x="41" y="28"/>
                  <a:pt x="41" y="28"/>
                  <a:pt x="41" y="28"/>
                </a:cubicBezTo>
                <a:cubicBezTo>
                  <a:pt x="42" y="28"/>
                  <a:pt x="42" y="28"/>
                  <a:pt x="42" y="28"/>
                </a:cubicBezTo>
                <a:cubicBezTo>
                  <a:pt x="44" y="24"/>
                  <a:pt x="44" y="24"/>
                  <a:pt x="44" y="24"/>
                </a:cubicBezTo>
                <a:cubicBezTo>
                  <a:pt x="47" y="24"/>
                  <a:pt x="47" y="24"/>
                  <a:pt x="47" y="24"/>
                </a:cubicBezTo>
                <a:cubicBezTo>
                  <a:pt x="49" y="24"/>
                  <a:pt x="49" y="24"/>
                  <a:pt x="49" y="24"/>
                </a:cubicBezTo>
                <a:cubicBezTo>
                  <a:pt x="49" y="22"/>
                  <a:pt x="49" y="22"/>
                  <a:pt x="49" y="22"/>
                </a:cubicBezTo>
                <a:cubicBezTo>
                  <a:pt x="50" y="19"/>
                  <a:pt x="50" y="19"/>
                  <a:pt x="50" y="19"/>
                </a:cubicBezTo>
                <a:cubicBezTo>
                  <a:pt x="51" y="19"/>
                  <a:pt x="51" y="19"/>
                  <a:pt x="51" y="19"/>
                </a:cubicBezTo>
                <a:cubicBezTo>
                  <a:pt x="52" y="19"/>
                  <a:pt x="52" y="19"/>
                  <a:pt x="52" y="19"/>
                </a:cubicBezTo>
                <a:cubicBezTo>
                  <a:pt x="53" y="17"/>
                  <a:pt x="53" y="17"/>
                  <a:pt x="53" y="17"/>
                </a:cubicBezTo>
                <a:cubicBezTo>
                  <a:pt x="54" y="19"/>
                  <a:pt x="54" y="19"/>
                  <a:pt x="54" y="19"/>
                </a:cubicBezTo>
                <a:cubicBezTo>
                  <a:pt x="56" y="21"/>
                  <a:pt x="56" y="21"/>
                  <a:pt x="56" y="21"/>
                </a:cubicBezTo>
                <a:cubicBezTo>
                  <a:pt x="59" y="22"/>
                  <a:pt x="59" y="22"/>
                  <a:pt x="59" y="22"/>
                </a:cubicBezTo>
                <a:cubicBezTo>
                  <a:pt x="62" y="21"/>
                  <a:pt x="62" y="21"/>
                  <a:pt x="62" y="21"/>
                </a:cubicBezTo>
                <a:cubicBezTo>
                  <a:pt x="63" y="22"/>
                  <a:pt x="63" y="22"/>
                  <a:pt x="63" y="22"/>
                </a:cubicBezTo>
                <a:cubicBezTo>
                  <a:pt x="66" y="19"/>
                  <a:pt x="66" y="19"/>
                  <a:pt x="66" y="19"/>
                </a:cubicBezTo>
                <a:cubicBezTo>
                  <a:pt x="68" y="14"/>
                  <a:pt x="68" y="14"/>
                  <a:pt x="68" y="14"/>
                </a:cubicBezTo>
                <a:cubicBezTo>
                  <a:pt x="70" y="12"/>
                  <a:pt x="70" y="12"/>
                  <a:pt x="70" y="12"/>
                </a:cubicBezTo>
                <a:cubicBezTo>
                  <a:pt x="75" y="11"/>
                  <a:pt x="75" y="11"/>
                  <a:pt x="75" y="11"/>
                </a:cubicBezTo>
                <a:cubicBezTo>
                  <a:pt x="78" y="14"/>
                  <a:pt x="78" y="14"/>
                  <a:pt x="78" y="14"/>
                </a:cubicBezTo>
                <a:cubicBezTo>
                  <a:pt x="78" y="17"/>
                  <a:pt x="78" y="17"/>
                  <a:pt x="78" y="17"/>
                </a:cubicBezTo>
                <a:cubicBezTo>
                  <a:pt x="77" y="19"/>
                  <a:pt x="77" y="19"/>
                  <a:pt x="77" y="19"/>
                </a:cubicBezTo>
                <a:cubicBezTo>
                  <a:pt x="78" y="18"/>
                  <a:pt x="78" y="18"/>
                  <a:pt x="78" y="18"/>
                </a:cubicBezTo>
                <a:cubicBezTo>
                  <a:pt x="77" y="19"/>
                  <a:pt x="77" y="19"/>
                  <a:pt x="77" y="19"/>
                </a:cubicBezTo>
                <a:cubicBezTo>
                  <a:pt x="77" y="19"/>
                  <a:pt x="77" y="19"/>
                  <a:pt x="77" y="19"/>
                </a:cubicBezTo>
                <a:cubicBezTo>
                  <a:pt x="81" y="15"/>
                  <a:pt x="81" y="15"/>
                  <a:pt x="81" y="15"/>
                </a:cubicBezTo>
                <a:cubicBezTo>
                  <a:pt x="82" y="13"/>
                  <a:pt x="82" y="13"/>
                  <a:pt x="82" y="13"/>
                </a:cubicBezTo>
                <a:cubicBezTo>
                  <a:pt x="81" y="12"/>
                  <a:pt x="81" y="12"/>
                  <a:pt x="81" y="12"/>
                </a:cubicBezTo>
                <a:cubicBezTo>
                  <a:pt x="80" y="9"/>
                  <a:pt x="80" y="9"/>
                  <a:pt x="80" y="9"/>
                </a:cubicBezTo>
                <a:cubicBezTo>
                  <a:pt x="83" y="6"/>
                  <a:pt x="83" y="6"/>
                  <a:pt x="83" y="6"/>
                </a:cubicBezTo>
                <a:cubicBezTo>
                  <a:pt x="80" y="4"/>
                  <a:pt x="80" y="4"/>
                  <a:pt x="80" y="4"/>
                </a:cubicBezTo>
                <a:cubicBezTo>
                  <a:pt x="76" y="0"/>
                  <a:pt x="76" y="0"/>
                  <a:pt x="76" y="0"/>
                </a:cubicBezTo>
                <a:cubicBezTo>
                  <a:pt x="72" y="4"/>
                  <a:pt x="72" y="4"/>
                  <a:pt x="72" y="4"/>
                </a:cubicBezTo>
                <a:cubicBezTo>
                  <a:pt x="69" y="2"/>
                  <a:pt x="69" y="2"/>
                  <a:pt x="69" y="2"/>
                </a:cubicBezTo>
                <a:cubicBezTo>
                  <a:pt x="69" y="1"/>
                  <a:pt x="69" y="1"/>
                  <a:pt x="69" y="1"/>
                </a:cubicBezTo>
                <a:cubicBezTo>
                  <a:pt x="66" y="1"/>
                  <a:pt x="66" y="1"/>
                  <a:pt x="66" y="1"/>
                </a:cubicBezTo>
                <a:cubicBezTo>
                  <a:pt x="62" y="1"/>
                  <a:pt x="62" y="1"/>
                  <a:pt x="62" y="1"/>
                </a:cubicBezTo>
                <a:cubicBezTo>
                  <a:pt x="59" y="5"/>
                  <a:pt x="59" y="5"/>
                  <a:pt x="59" y="5"/>
                </a:cubicBezTo>
                <a:cubicBezTo>
                  <a:pt x="56" y="6"/>
                  <a:pt x="56" y="6"/>
                  <a:pt x="56" y="6"/>
                </a:cubicBezTo>
                <a:cubicBezTo>
                  <a:pt x="55" y="6"/>
                  <a:pt x="55" y="6"/>
                  <a:pt x="55" y="6"/>
                </a:cubicBezTo>
                <a:cubicBezTo>
                  <a:pt x="53" y="8"/>
                  <a:pt x="53" y="8"/>
                  <a:pt x="53" y="8"/>
                </a:cubicBezTo>
                <a:cubicBezTo>
                  <a:pt x="50" y="8"/>
                  <a:pt x="50" y="8"/>
                  <a:pt x="50" y="8"/>
                </a:cubicBezTo>
                <a:cubicBezTo>
                  <a:pt x="48" y="13"/>
                  <a:pt x="48" y="13"/>
                  <a:pt x="48" y="13"/>
                </a:cubicBezTo>
                <a:cubicBezTo>
                  <a:pt x="43" y="14"/>
                  <a:pt x="43" y="14"/>
                  <a:pt x="43" y="14"/>
                </a:cubicBezTo>
                <a:cubicBezTo>
                  <a:pt x="41" y="19"/>
                  <a:pt x="41" y="19"/>
                  <a:pt x="41" y="19"/>
                </a:cubicBezTo>
                <a:cubicBezTo>
                  <a:pt x="40" y="22"/>
                  <a:pt x="40" y="22"/>
                  <a:pt x="40" y="22"/>
                </a:cubicBezTo>
                <a:cubicBezTo>
                  <a:pt x="37" y="22"/>
                  <a:pt x="37" y="22"/>
                  <a:pt x="37" y="22"/>
                </a:cubicBezTo>
                <a:cubicBezTo>
                  <a:pt x="32" y="28"/>
                  <a:pt x="32" y="28"/>
                  <a:pt x="32" y="28"/>
                </a:cubicBezTo>
                <a:cubicBezTo>
                  <a:pt x="32" y="31"/>
                  <a:pt x="32" y="31"/>
                  <a:pt x="32" y="31"/>
                </a:cubicBezTo>
                <a:cubicBezTo>
                  <a:pt x="28" y="38"/>
                  <a:pt x="28" y="38"/>
                  <a:pt x="28" y="38"/>
                </a:cubicBezTo>
                <a:cubicBezTo>
                  <a:pt x="26" y="41"/>
                  <a:pt x="26" y="41"/>
                  <a:pt x="26" y="41"/>
                </a:cubicBezTo>
                <a:cubicBezTo>
                  <a:pt x="25" y="46"/>
                  <a:pt x="25" y="46"/>
                  <a:pt x="25" y="46"/>
                </a:cubicBezTo>
                <a:cubicBezTo>
                  <a:pt x="23" y="49"/>
                  <a:pt x="23" y="49"/>
                  <a:pt x="23" y="49"/>
                </a:cubicBezTo>
                <a:cubicBezTo>
                  <a:pt x="17" y="60"/>
                  <a:pt x="17" y="60"/>
                  <a:pt x="17" y="60"/>
                </a:cubicBezTo>
                <a:cubicBezTo>
                  <a:pt x="13" y="63"/>
                  <a:pt x="13" y="63"/>
                  <a:pt x="13" y="63"/>
                </a:cubicBezTo>
                <a:cubicBezTo>
                  <a:pt x="8" y="65"/>
                  <a:pt x="8" y="65"/>
                  <a:pt x="8" y="65"/>
                </a:cubicBezTo>
                <a:cubicBezTo>
                  <a:pt x="6" y="69"/>
                  <a:pt x="6" y="69"/>
                  <a:pt x="6" y="69"/>
                </a:cubicBezTo>
                <a:cubicBezTo>
                  <a:pt x="4" y="71"/>
                  <a:pt x="4" y="71"/>
                  <a:pt x="4" y="71"/>
                </a:cubicBezTo>
                <a:cubicBezTo>
                  <a:pt x="3" y="73"/>
                  <a:pt x="3" y="73"/>
                  <a:pt x="3" y="73"/>
                </a:cubicBezTo>
                <a:cubicBezTo>
                  <a:pt x="2" y="76"/>
                  <a:pt x="2" y="76"/>
                  <a:pt x="2" y="76"/>
                </a:cubicBezTo>
                <a:cubicBezTo>
                  <a:pt x="0" y="79"/>
                  <a:pt x="0" y="79"/>
                  <a:pt x="0" y="79"/>
                </a:cubicBezTo>
                <a:cubicBezTo>
                  <a:pt x="1" y="84"/>
                  <a:pt x="1" y="84"/>
                  <a:pt x="1" y="84"/>
                </a:cubicBezTo>
                <a:cubicBezTo>
                  <a:pt x="2" y="87"/>
                  <a:pt x="2" y="87"/>
                  <a:pt x="2" y="87"/>
                </a:cubicBezTo>
                <a:cubicBezTo>
                  <a:pt x="3" y="91"/>
                  <a:pt x="3" y="91"/>
                  <a:pt x="3" y="91"/>
                </a:cubicBezTo>
                <a:cubicBezTo>
                  <a:pt x="3" y="95"/>
                  <a:pt x="3" y="95"/>
                  <a:pt x="3" y="95"/>
                </a:cubicBezTo>
                <a:cubicBezTo>
                  <a:pt x="7" y="98"/>
                  <a:pt x="7" y="98"/>
                  <a:pt x="7" y="98"/>
                </a:cubicBezTo>
                <a:cubicBezTo>
                  <a:pt x="11" y="97"/>
                  <a:pt x="11" y="97"/>
                  <a:pt x="11" y="97"/>
                </a:cubicBezTo>
                <a:cubicBezTo>
                  <a:pt x="16" y="93"/>
                  <a:pt x="16" y="93"/>
                  <a:pt x="16" y="93"/>
                </a:cubicBezTo>
                <a:cubicBezTo>
                  <a:pt x="19" y="91"/>
                  <a:pt x="19" y="91"/>
                  <a:pt x="19" y="91"/>
                </a:cubicBezTo>
                <a:cubicBezTo>
                  <a:pt x="20" y="92"/>
                  <a:pt x="20" y="92"/>
                  <a:pt x="20" y="92"/>
                </a:cubicBezTo>
                <a:cubicBezTo>
                  <a:pt x="20" y="93"/>
                  <a:pt x="20" y="93"/>
                  <a:pt x="20" y="93"/>
                </a:cubicBezTo>
                <a:cubicBezTo>
                  <a:pt x="21" y="92"/>
                  <a:pt x="21" y="92"/>
                  <a:pt x="21" y="92"/>
                </a:cubicBezTo>
                <a:lnTo>
                  <a:pt x="23" y="87"/>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57" name="Freeform 348"/>
          <p:cNvSpPr>
            <a:spLocks/>
          </p:cNvSpPr>
          <p:nvPr/>
        </p:nvSpPr>
        <p:spPr bwMode="auto">
          <a:xfrm>
            <a:off x="4748375" y="3036274"/>
            <a:ext cx="332003" cy="707103"/>
          </a:xfrm>
          <a:custGeom>
            <a:avLst/>
            <a:gdLst>
              <a:gd name="T0" fmla="*/ 2147483646 w 10000"/>
              <a:gd name="T1" fmla="*/ 2147483646 h 9895"/>
              <a:gd name="T2" fmla="*/ 2147483646 w 10000"/>
              <a:gd name="T3" fmla="*/ 2147483646 h 9895"/>
              <a:gd name="T4" fmla="*/ 2147483646 w 10000"/>
              <a:gd name="T5" fmla="*/ 2147483646 h 9895"/>
              <a:gd name="T6" fmla="*/ 2147483646 w 10000"/>
              <a:gd name="T7" fmla="*/ 2147483646 h 9895"/>
              <a:gd name="T8" fmla="*/ 2147483646 w 10000"/>
              <a:gd name="T9" fmla="*/ 0 h 9895"/>
              <a:gd name="T10" fmla="*/ 2147483646 w 10000"/>
              <a:gd name="T11" fmla="*/ 2147483646 h 9895"/>
              <a:gd name="T12" fmla="*/ 2147483646 w 10000"/>
              <a:gd name="T13" fmla="*/ 2147483646 h 9895"/>
              <a:gd name="T14" fmla="*/ 2147483646 w 10000"/>
              <a:gd name="T15" fmla="*/ 2147483646 h 9895"/>
              <a:gd name="T16" fmla="*/ 2147483646 w 10000"/>
              <a:gd name="T17" fmla="*/ 2147483646 h 9895"/>
              <a:gd name="T18" fmla="*/ 2147483646 w 10000"/>
              <a:gd name="T19" fmla="*/ 2147483646 h 9895"/>
              <a:gd name="T20" fmla="*/ 2147483646 w 10000"/>
              <a:gd name="T21" fmla="*/ 2147483646 h 9895"/>
              <a:gd name="T22" fmla="*/ 2147483646 w 10000"/>
              <a:gd name="T23" fmla="*/ 2147483646 h 9895"/>
              <a:gd name="T24" fmla="*/ 2147483646 w 10000"/>
              <a:gd name="T25" fmla="*/ 2147483646 h 9895"/>
              <a:gd name="T26" fmla="*/ 1547059788 w 10000"/>
              <a:gd name="T27" fmla="*/ 2147483646 h 9895"/>
              <a:gd name="T28" fmla="*/ 1032076903 w 10000"/>
              <a:gd name="T29" fmla="*/ 2147483646 h 9895"/>
              <a:gd name="T30" fmla="*/ 1032076903 w 10000"/>
              <a:gd name="T31" fmla="*/ 2147483646 h 9895"/>
              <a:gd name="T32" fmla="*/ 1032076903 w 10000"/>
              <a:gd name="T33" fmla="*/ 2147483646 h 9895"/>
              <a:gd name="T34" fmla="*/ 1032076903 w 10000"/>
              <a:gd name="T35" fmla="*/ 2147483646 h 9895"/>
              <a:gd name="T36" fmla="*/ 258002502 w 10000"/>
              <a:gd name="T37" fmla="*/ 2147483646 h 9895"/>
              <a:gd name="T38" fmla="*/ 516037938 w 10000"/>
              <a:gd name="T39" fmla="*/ 2147483646 h 9895"/>
              <a:gd name="T40" fmla="*/ 1839950288 w 10000"/>
              <a:gd name="T41" fmla="*/ 2147483646 h 9895"/>
              <a:gd name="T42" fmla="*/ 2018679268 w 10000"/>
              <a:gd name="T43" fmla="*/ 2147483646 h 9895"/>
              <a:gd name="T44" fmla="*/ 2147483646 w 10000"/>
              <a:gd name="T45" fmla="*/ 2147483646 h 9895"/>
              <a:gd name="T46" fmla="*/ 2147483646 w 10000"/>
              <a:gd name="T47" fmla="*/ 2147483646 h 9895"/>
              <a:gd name="T48" fmla="*/ 2147483646 w 10000"/>
              <a:gd name="T49" fmla="*/ 2147483646 h 9895"/>
              <a:gd name="T50" fmla="*/ 2147483646 w 10000"/>
              <a:gd name="T51" fmla="*/ 2147483646 h 9895"/>
              <a:gd name="T52" fmla="*/ 2147483646 w 10000"/>
              <a:gd name="T53" fmla="*/ 2147483646 h 9895"/>
              <a:gd name="T54" fmla="*/ 2147483646 w 10000"/>
              <a:gd name="T55" fmla="*/ 2147483646 h 9895"/>
              <a:gd name="T56" fmla="*/ 2147483646 w 10000"/>
              <a:gd name="T57" fmla="*/ 2147483646 h 9895"/>
              <a:gd name="T58" fmla="*/ 2147483646 w 10000"/>
              <a:gd name="T59" fmla="*/ 2147483646 h 9895"/>
              <a:gd name="T60" fmla="*/ 2147483646 w 10000"/>
              <a:gd name="T61" fmla="*/ 2147483646 h 9895"/>
              <a:gd name="T62" fmla="*/ 2147483646 w 10000"/>
              <a:gd name="T63" fmla="*/ 2147483646 h 9895"/>
              <a:gd name="T64" fmla="*/ 2147483646 w 10000"/>
              <a:gd name="T65" fmla="*/ 2147483646 h 9895"/>
              <a:gd name="T66" fmla="*/ 2147483646 w 10000"/>
              <a:gd name="T67" fmla="*/ 2147483646 h 989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000" h="9895">
                <a:moveTo>
                  <a:pt x="10000" y="2316"/>
                </a:moveTo>
                <a:lnTo>
                  <a:pt x="10000" y="2211"/>
                </a:lnTo>
                <a:lnTo>
                  <a:pt x="9756" y="1895"/>
                </a:lnTo>
                <a:lnTo>
                  <a:pt x="9756" y="1579"/>
                </a:lnTo>
                <a:lnTo>
                  <a:pt x="9756" y="1158"/>
                </a:lnTo>
                <a:lnTo>
                  <a:pt x="9268" y="632"/>
                </a:lnTo>
                <a:lnTo>
                  <a:pt x="9024" y="632"/>
                </a:lnTo>
                <a:lnTo>
                  <a:pt x="8537" y="526"/>
                </a:lnTo>
                <a:lnTo>
                  <a:pt x="7805" y="211"/>
                </a:lnTo>
                <a:lnTo>
                  <a:pt x="7561" y="0"/>
                </a:lnTo>
                <a:lnTo>
                  <a:pt x="7317" y="0"/>
                </a:lnTo>
                <a:lnTo>
                  <a:pt x="7073" y="316"/>
                </a:lnTo>
                <a:lnTo>
                  <a:pt x="7073" y="526"/>
                </a:lnTo>
                <a:lnTo>
                  <a:pt x="6585" y="526"/>
                </a:lnTo>
                <a:lnTo>
                  <a:pt x="5854" y="526"/>
                </a:lnTo>
                <a:lnTo>
                  <a:pt x="5366" y="947"/>
                </a:lnTo>
                <a:lnTo>
                  <a:pt x="5122" y="947"/>
                </a:lnTo>
                <a:lnTo>
                  <a:pt x="4390" y="1158"/>
                </a:lnTo>
                <a:lnTo>
                  <a:pt x="4146" y="1368"/>
                </a:lnTo>
                <a:lnTo>
                  <a:pt x="4390" y="1684"/>
                </a:lnTo>
                <a:lnTo>
                  <a:pt x="3902" y="2000"/>
                </a:lnTo>
                <a:lnTo>
                  <a:pt x="3415" y="2526"/>
                </a:lnTo>
                <a:lnTo>
                  <a:pt x="2927" y="2632"/>
                </a:lnTo>
                <a:lnTo>
                  <a:pt x="2683" y="3263"/>
                </a:lnTo>
                <a:lnTo>
                  <a:pt x="2195" y="3684"/>
                </a:lnTo>
                <a:lnTo>
                  <a:pt x="2439" y="3895"/>
                </a:lnTo>
                <a:lnTo>
                  <a:pt x="2439" y="4211"/>
                </a:lnTo>
                <a:lnTo>
                  <a:pt x="1463" y="4316"/>
                </a:lnTo>
                <a:lnTo>
                  <a:pt x="976" y="4526"/>
                </a:lnTo>
                <a:lnTo>
                  <a:pt x="976" y="4842"/>
                </a:lnTo>
                <a:cubicBezTo>
                  <a:pt x="976" y="4842"/>
                  <a:pt x="732" y="5263"/>
                  <a:pt x="732" y="5368"/>
                </a:cubicBezTo>
                <a:cubicBezTo>
                  <a:pt x="813" y="5544"/>
                  <a:pt x="895" y="5719"/>
                  <a:pt x="976" y="5895"/>
                </a:cubicBezTo>
                <a:lnTo>
                  <a:pt x="1463" y="6211"/>
                </a:lnTo>
                <a:lnTo>
                  <a:pt x="976" y="6421"/>
                </a:lnTo>
                <a:lnTo>
                  <a:pt x="976" y="6632"/>
                </a:lnTo>
                <a:lnTo>
                  <a:pt x="976" y="7053"/>
                </a:lnTo>
                <a:cubicBezTo>
                  <a:pt x="976" y="7158"/>
                  <a:pt x="732" y="7158"/>
                  <a:pt x="732" y="7158"/>
                </a:cubicBezTo>
                <a:lnTo>
                  <a:pt x="244" y="7684"/>
                </a:lnTo>
                <a:lnTo>
                  <a:pt x="0" y="7789"/>
                </a:lnTo>
                <a:cubicBezTo>
                  <a:pt x="488" y="8316"/>
                  <a:pt x="329" y="8217"/>
                  <a:pt x="488" y="8316"/>
                </a:cubicBezTo>
                <a:cubicBezTo>
                  <a:pt x="647" y="8415"/>
                  <a:pt x="746" y="8264"/>
                  <a:pt x="955" y="8384"/>
                </a:cubicBezTo>
                <a:cubicBezTo>
                  <a:pt x="1164" y="8504"/>
                  <a:pt x="1597" y="8867"/>
                  <a:pt x="1740" y="9038"/>
                </a:cubicBezTo>
                <a:cubicBezTo>
                  <a:pt x="1883" y="9209"/>
                  <a:pt x="1786" y="9301"/>
                  <a:pt x="1814" y="9410"/>
                </a:cubicBezTo>
                <a:cubicBezTo>
                  <a:pt x="1842" y="9519"/>
                  <a:pt x="1865" y="9637"/>
                  <a:pt x="1909" y="9693"/>
                </a:cubicBezTo>
                <a:cubicBezTo>
                  <a:pt x="1953" y="9749"/>
                  <a:pt x="1990" y="9709"/>
                  <a:pt x="2078" y="9743"/>
                </a:cubicBezTo>
                <a:cubicBezTo>
                  <a:pt x="2166" y="9777"/>
                  <a:pt x="2338" y="9905"/>
                  <a:pt x="2439" y="9895"/>
                </a:cubicBezTo>
                <a:cubicBezTo>
                  <a:pt x="2540" y="9885"/>
                  <a:pt x="2602" y="9754"/>
                  <a:pt x="2683" y="9684"/>
                </a:cubicBezTo>
                <a:lnTo>
                  <a:pt x="3171" y="9474"/>
                </a:lnTo>
                <a:lnTo>
                  <a:pt x="3902" y="9474"/>
                </a:lnTo>
                <a:lnTo>
                  <a:pt x="4390" y="9053"/>
                </a:lnTo>
                <a:cubicBezTo>
                  <a:pt x="4471" y="8807"/>
                  <a:pt x="4553" y="8562"/>
                  <a:pt x="4634" y="8316"/>
                </a:cubicBezTo>
                <a:lnTo>
                  <a:pt x="4634" y="7895"/>
                </a:lnTo>
                <a:lnTo>
                  <a:pt x="5122" y="7789"/>
                </a:lnTo>
                <a:lnTo>
                  <a:pt x="5854" y="7684"/>
                </a:lnTo>
                <a:lnTo>
                  <a:pt x="5854" y="7158"/>
                </a:lnTo>
                <a:lnTo>
                  <a:pt x="5610" y="6842"/>
                </a:lnTo>
                <a:lnTo>
                  <a:pt x="4878" y="6632"/>
                </a:lnTo>
                <a:cubicBezTo>
                  <a:pt x="4959" y="6386"/>
                  <a:pt x="5041" y="6141"/>
                  <a:pt x="5122" y="5895"/>
                </a:cubicBezTo>
                <a:lnTo>
                  <a:pt x="5122" y="5368"/>
                </a:lnTo>
                <a:lnTo>
                  <a:pt x="5854" y="4842"/>
                </a:lnTo>
                <a:lnTo>
                  <a:pt x="6585" y="4632"/>
                </a:lnTo>
                <a:lnTo>
                  <a:pt x="8049" y="4211"/>
                </a:lnTo>
                <a:lnTo>
                  <a:pt x="8293" y="3895"/>
                </a:lnTo>
                <a:lnTo>
                  <a:pt x="8049" y="3579"/>
                </a:lnTo>
                <a:lnTo>
                  <a:pt x="8537" y="3263"/>
                </a:lnTo>
                <a:lnTo>
                  <a:pt x="9268" y="2842"/>
                </a:lnTo>
                <a:lnTo>
                  <a:pt x="10000" y="2947"/>
                </a:lnTo>
                <a:lnTo>
                  <a:pt x="10000" y="2842"/>
                </a:lnTo>
                <a:lnTo>
                  <a:pt x="10000" y="231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58" name="Freeform 364"/>
          <p:cNvSpPr>
            <a:spLocks/>
          </p:cNvSpPr>
          <p:nvPr/>
        </p:nvSpPr>
        <p:spPr bwMode="auto">
          <a:xfrm>
            <a:off x="4470611" y="4759647"/>
            <a:ext cx="407607" cy="280086"/>
          </a:xfrm>
          <a:custGeom>
            <a:avLst/>
            <a:gdLst>
              <a:gd name="T0" fmla="*/ 2147483646 w 300"/>
              <a:gd name="T1" fmla="*/ 2147483646 h 223"/>
              <a:gd name="T2" fmla="*/ 2147483646 w 300"/>
              <a:gd name="T3" fmla="*/ 2147483646 h 223"/>
              <a:gd name="T4" fmla="*/ 2147483646 w 300"/>
              <a:gd name="T5" fmla="*/ 2147483646 h 223"/>
              <a:gd name="T6" fmla="*/ 2147483646 w 300"/>
              <a:gd name="T7" fmla="*/ 2147483646 h 223"/>
              <a:gd name="T8" fmla="*/ 2147483646 w 300"/>
              <a:gd name="T9" fmla="*/ 2147483646 h 223"/>
              <a:gd name="T10" fmla="*/ 2147483646 w 300"/>
              <a:gd name="T11" fmla="*/ 2147483646 h 223"/>
              <a:gd name="T12" fmla="*/ 2147483646 w 300"/>
              <a:gd name="T13" fmla="*/ 2147483646 h 223"/>
              <a:gd name="T14" fmla="*/ 2147483646 w 300"/>
              <a:gd name="T15" fmla="*/ 2147483646 h 223"/>
              <a:gd name="T16" fmla="*/ 2147483646 w 300"/>
              <a:gd name="T17" fmla="*/ 2147483646 h 223"/>
              <a:gd name="T18" fmla="*/ 2147483646 w 300"/>
              <a:gd name="T19" fmla="*/ 2147483646 h 223"/>
              <a:gd name="T20" fmla="*/ 2147483646 w 300"/>
              <a:gd name="T21" fmla="*/ 2147483646 h 223"/>
              <a:gd name="T22" fmla="*/ 2147483646 w 300"/>
              <a:gd name="T23" fmla="*/ 2147483646 h 223"/>
              <a:gd name="T24" fmla="*/ 2147483646 w 300"/>
              <a:gd name="T25" fmla="*/ 2147483646 h 223"/>
              <a:gd name="T26" fmla="*/ 2147483646 w 300"/>
              <a:gd name="T27" fmla="*/ 2147483646 h 223"/>
              <a:gd name="T28" fmla="*/ 2147483646 w 300"/>
              <a:gd name="T29" fmla="*/ 2147483646 h 223"/>
              <a:gd name="T30" fmla="*/ 2147483646 w 300"/>
              <a:gd name="T31" fmla="*/ 0 h 223"/>
              <a:gd name="T32" fmla="*/ 2147483646 w 300"/>
              <a:gd name="T33" fmla="*/ 2147483646 h 223"/>
              <a:gd name="T34" fmla="*/ 2147483646 w 300"/>
              <a:gd name="T35" fmla="*/ 2147483646 h 223"/>
              <a:gd name="T36" fmla="*/ 2147483646 w 300"/>
              <a:gd name="T37" fmla="*/ 2147483646 h 223"/>
              <a:gd name="T38" fmla="*/ 2147483646 w 300"/>
              <a:gd name="T39" fmla="*/ 2147483646 h 223"/>
              <a:gd name="T40" fmla="*/ 2147483646 w 300"/>
              <a:gd name="T41" fmla="*/ 2147483646 h 223"/>
              <a:gd name="T42" fmla="*/ 2147483646 w 300"/>
              <a:gd name="T43" fmla="*/ 2147483646 h 223"/>
              <a:gd name="T44" fmla="*/ 0 w 300"/>
              <a:gd name="T45" fmla="*/ 2147483646 h 223"/>
              <a:gd name="T46" fmla="*/ 2147483646 w 300"/>
              <a:gd name="T47" fmla="*/ 2147483646 h 223"/>
              <a:gd name="T48" fmla="*/ 2147483646 w 300"/>
              <a:gd name="T49" fmla="*/ 2147483646 h 223"/>
              <a:gd name="T50" fmla="*/ 2147483646 w 300"/>
              <a:gd name="T51" fmla="*/ 2147483646 h 223"/>
              <a:gd name="T52" fmla="*/ 2147483646 w 300"/>
              <a:gd name="T53" fmla="*/ 2147483646 h 223"/>
              <a:gd name="T54" fmla="*/ 2147483646 w 300"/>
              <a:gd name="T55" fmla="*/ 2147483646 h 22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00" h="223">
                <a:moveTo>
                  <a:pt x="66" y="223"/>
                </a:moveTo>
                <a:lnTo>
                  <a:pt x="78" y="205"/>
                </a:lnTo>
                <a:lnTo>
                  <a:pt x="102" y="205"/>
                </a:lnTo>
                <a:lnTo>
                  <a:pt x="138" y="217"/>
                </a:lnTo>
                <a:lnTo>
                  <a:pt x="162" y="205"/>
                </a:lnTo>
                <a:lnTo>
                  <a:pt x="198" y="205"/>
                </a:lnTo>
                <a:lnTo>
                  <a:pt x="228" y="199"/>
                </a:lnTo>
                <a:lnTo>
                  <a:pt x="258" y="174"/>
                </a:lnTo>
                <a:lnTo>
                  <a:pt x="288" y="138"/>
                </a:lnTo>
                <a:lnTo>
                  <a:pt x="300" y="66"/>
                </a:lnTo>
                <a:lnTo>
                  <a:pt x="288" y="54"/>
                </a:lnTo>
                <a:lnTo>
                  <a:pt x="282" y="24"/>
                </a:lnTo>
                <a:lnTo>
                  <a:pt x="282" y="18"/>
                </a:lnTo>
                <a:lnTo>
                  <a:pt x="270" y="6"/>
                </a:lnTo>
                <a:lnTo>
                  <a:pt x="222" y="0"/>
                </a:lnTo>
                <a:lnTo>
                  <a:pt x="114" y="72"/>
                </a:lnTo>
                <a:lnTo>
                  <a:pt x="78" y="90"/>
                </a:lnTo>
                <a:lnTo>
                  <a:pt x="78" y="144"/>
                </a:lnTo>
                <a:lnTo>
                  <a:pt x="66" y="162"/>
                </a:lnTo>
                <a:lnTo>
                  <a:pt x="24" y="168"/>
                </a:lnTo>
                <a:lnTo>
                  <a:pt x="0" y="168"/>
                </a:lnTo>
                <a:lnTo>
                  <a:pt x="12" y="193"/>
                </a:lnTo>
                <a:lnTo>
                  <a:pt x="36" y="217"/>
                </a:lnTo>
                <a:lnTo>
                  <a:pt x="48" y="217"/>
                </a:lnTo>
                <a:lnTo>
                  <a:pt x="60" y="223"/>
                </a:lnTo>
                <a:lnTo>
                  <a:pt x="66" y="223"/>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59" name="Freeform 365"/>
          <p:cNvSpPr>
            <a:spLocks/>
          </p:cNvSpPr>
          <p:nvPr/>
        </p:nvSpPr>
        <p:spPr bwMode="auto">
          <a:xfrm>
            <a:off x="4470611" y="4759647"/>
            <a:ext cx="407607" cy="280086"/>
          </a:xfrm>
          <a:custGeom>
            <a:avLst/>
            <a:gdLst>
              <a:gd name="T0" fmla="*/ 2147483646 w 300"/>
              <a:gd name="T1" fmla="*/ 2147483646 h 223"/>
              <a:gd name="T2" fmla="*/ 2147483646 w 300"/>
              <a:gd name="T3" fmla="*/ 2147483646 h 223"/>
              <a:gd name="T4" fmla="*/ 2147483646 w 300"/>
              <a:gd name="T5" fmla="*/ 2147483646 h 223"/>
              <a:gd name="T6" fmla="*/ 2147483646 w 300"/>
              <a:gd name="T7" fmla="*/ 2147483646 h 223"/>
              <a:gd name="T8" fmla="*/ 2147483646 w 300"/>
              <a:gd name="T9" fmla="*/ 2147483646 h 223"/>
              <a:gd name="T10" fmla="*/ 2147483646 w 300"/>
              <a:gd name="T11" fmla="*/ 2147483646 h 223"/>
              <a:gd name="T12" fmla="*/ 2147483646 w 300"/>
              <a:gd name="T13" fmla="*/ 2147483646 h 223"/>
              <a:gd name="T14" fmla="*/ 2147483646 w 300"/>
              <a:gd name="T15" fmla="*/ 2147483646 h 223"/>
              <a:gd name="T16" fmla="*/ 2147483646 w 300"/>
              <a:gd name="T17" fmla="*/ 2147483646 h 223"/>
              <a:gd name="T18" fmla="*/ 2147483646 w 300"/>
              <a:gd name="T19" fmla="*/ 2147483646 h 223"/>
              <a:gd name="T20" fmla="*/ 2147483646 w 300"/>
              <a:gd name="T21" fmla="*/ 2147483646 h 223"/>
              <a:gd name="T22" fmla="*/ 2147483646 w 300"/>
              <a:gd name="T23" fmla="*/ 2147483646 h 223"/>
              <a:gd name="T24" fmla="*/ 2147483646 w 300"/>
              <a:gd name="T25" fmla="*/ 2147483646 h 223"/>
              <a:gd name="T26" fmla="*/ 2147483646 w 300"/>
              <a:gd name="T27" fmla="*/ 2147483646 h 223"/>
              <a:gd name="T28" fmla="*/ 2147483646 w 300"/>
              <a:gd name="T29" fmla="*/ 2147483646 h 223"/>
              <a:gd name="T30" fmla="*/ 2147483646 w 300"/>
              <a:gd name="T31" fmla="*/ 0 h 223"/>
              <a:gd name="T32" fmla="*/ 2147483646 w 300"/>
              <a:gd name="T33" fmla="*/ 2147483646 h 223"/>
              <a:gd name="T34" fmla="*/ 2147483646 w 300"/>
              <a:gd name="T35" fmla="*/ 2147483646 h 223"/>
              <a:gd name="T36" fmla="*/ 2147483646 w 300"/>
              <a:gd name="T37" fmla="*/ 2147483646 h 223"/>
              <a:gd name="T38" fmla="*/ 2147483646 w 300"/>
              <a:gd name="T39" fmla="*/ 2147483646 h 223"/>
              <a:gd name="T40" fmla="*/ 2147483646 w 300"/>
              <a:gd name="T41" fmla="*/ 2147483646 h 223"/>
              <a:gd name="T42" fmla="*/ 2147483646 w 300"/>
              <a:gd name="T43" fmla="*/ 2147483646 h 223"/>
              <a:gd name="T44" fmla="*/ 0 w 300"/>
              <a:gd name="T45" fmla="*/ 2147483646 h 223"/>
              <a:gd name="T46" fmla="*/ 2147483646 w 300"/>
              <a:gd name="T47" fmla="*/ 2147483646 h 223"/>
              <a:gd name="T48" fmla="*/ 2147483646 w 300"/>
              <a:gd name="T49" fmla="*/ 2147483646 h 223"/>
              <a:gd name="T50" fmla="*/ 2147483646 w 300"/>
              <a:gd name="T51" fmla="*/ 2147483646 h 223"/>
              <a:gd name="T52" fmla="*/ 2147483646 w 300"/>
              <a:gd name="T53" fmla="*/ 2147483646 h 223"/>
              <a:gd name="T54" fmla="*/ 2147483646 w 300"/>
              <a:gd name="T55" fmla="*/ 2147483646 h 22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00" h="223">
                <a:moveTo>
                  <a:pt x="66" y="223"/>
                </a:moveTo>
                <a:lnTo>
                  <a:pt x="78" y="205"/>
                </a:lnTo>
                <a:lnTo>
                  <a:pt x="102" y="205"/>
                </a:lnTo>
                <a:lnTo>
                  <a:pt x="138" y="217"/>
                </a:lnTo>
                <a:lnTo>
                  <a:pt x="162" y="205"/>
                </a:lnTo>
                <a:lnTo>
                  <a:pt x="198" y="205"/>
                </a:lnTo>
                <a:lnTo>
                  <a:pt x="228" y="199"/>
                </a:lnTo>
                <a:lnTo>
                  <a:pt x="258" y="174"/>
                </a:lnTo>
                <a:lnTo>
                  <a:pt x="288" y="138"/>
                </a:lnTo>
                <a:lnTo>
                  <a:pt x="300" y="66"/>
                </a:lnTo>
                <a:lnTo>
                  <a:pt x="288" y="54"/>
                </a:lnTo>
                <a:lnTo>
                  <a:pt x="282" y="24"/>
                </a:lnTo>
                <a:lnTo>
                  <a:pt x="282" y="18"/>
                </a:lnTo>
                <a:lnTo>
                  <a:pt x="270" y="6"/>
                </a:lnTo>
                <a:lnTo>
                  <a:pt x="222" y="0"/>
                </a:lnTo>
                <a:lnTo>
                  <a:pt x="114" y="72"/>
                </a:lnTo>
                <a:lnTo>
                  <a:pt x="78" y="90"/>
                </a:lnTo>
                <a:lnTo>
                  <a:pt x="78" y="144"/>
                </a:lnTo>
                <a:lnTo>
                  <a:pt x="66" y="162"/>
                </a:lnTo>
                <a:lnTo>
                  <a:pt x="24" y="168"/>
                </a:lnTo>
                <a:lnTo>
                  <a:pt x="0" y="168"/>
                </a:lnTo>
                <a:lnTo>
                  <a:pt x="12" y="193"/>
                </a:lnTo>
                <a:lnTo>
                  <a:pt x="36" y="217"/>
                </a:lnTo>
                <a:lnTo>
                  <a:pt x="48" y="217"/>
                </a:lnTo>
                <a:lnTo>
                  <a:pt x="60" y="223"/>
                </a:lnTo>
                <a:lnTo>
                  <a:pt x="66" y="223"/>
                </a:ln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60" name="Freeform 366"/>
          <p:cNvSpPr>
            <a:spLocks/>
          </p:cNvSpPr>
          <p:nvPr/>
        </p:nvSpPr>
        <p:spPr bwMode="auto">
          <a:xfrm>
            <a:off x="4155044" y="4721383"/>
            <a:ext cx="422399" cy="370388"/>
          </a:xfrm>
          <a:custGeom>
            <a:avLst/>
            <a:gdLst>
              <a:gd name="T0" fmla="*/ 2147483646 w 52"/>
              <a:gd name="T1" fmla="*/ 2147483646 h 49"/>
              <a:gd name="T2" fmla="*/ 2147483646 w 52"/>
              <a:gd name="T3" fmla="*/ 2147483646 h 49"/>
              <a:gd name="T4" fmla="*/ 2147483646 w 52"/>
              <a:gd name="T5" fmla="*/ 2147483646 h 49"/>
              <a:gd name="T6" fmla="*/ 2147483646 w 52"/>
              <a:gd name="T7" fmla="*/ 2147483646 h 49"/>
              <a:gd name="T8" fmla="*/ 2147483646 w 52"/>
              <a:gd name="T9" fmla="*/ 2147483646 h 49"/>
              <a:gd name="T10" fmla="*/ 2147483646 w 52"/>
              <a:gd name="T11" fmla="*/ 2147483646 h 49"/>
              <a:gd name="T12" fmla="*/ 2147483646 w 52"/>
              <a:gd name="T13" fmla="*/ 2147483646 h 49"/>
              <a:gd name="T14" fmla="*/ 2147483646 w 52"/>
              <a:gd name="T15" fmla="*/ 2147483646 h 49"/>
              <a:gd name="T16" fmla="*/ 2147483646 w 52"/>
              <a:gd name="T17" fmla="*/ 2147483646 h 49"/>
              <a:gd name="T18" fmla="*/ 2147483646 w 52"/>
              <a:gd name="T19" fmla="*/ 2147483646 h 49"/>
              <a:gd name="T20" fmla="*/ 2147483646 w 52"/>
              <a:gd name="T21" fmla="*/ 2147483646 h 49"/>
              <a:gd name="T22" fmla="*/ 2147483646 w 52"/>
              <a:gd name="T23" fmla="*/ 0 h 49"/>
              <a:gd name="T24" fmla="*/ 2147483646 w 52"/>
              <a:gd name="T25" fmla="*/ 0 h 49"/>
              <a:gd name="T26" fmla="*/ 2147483646 w 52"/>
              <a:gd name="T27" fmla="*/ 2147483646 h 49"/>
              <a:gd name="T28" fmla="*/ 2147483646 w 52"/>
              <a:gd name="T29" fmla="*/ 2147483646 h 49"/>
              <a:gd name="T30" fmla="*/ 2147483646 w 52"/>
              <a:gd name="T31" fmla="*/ 2147483646 h 49"/>
              <a:gd name="T32" fmla="*/ 2147483646 w 52"/>
              <a:gd name="T33" fmla="*/ 2147483646 h 49"/>
              <a:gd name="T34" fmla="*/ 2147483646 w 52"/>
              <a:gd name="T35" fmla="*/ 2147483646 h 49"/>
              <a:gd name="T36" fmla="*/ 2147483646 w 52"/>
              <a:gd name="T37" fmla="*/ 2147483646 h 49"/>
              <a:gd name="T38" fmla="*/ 0 w 52"/>
              <a:gd name="T39" fmla="*/ 2147483646 h 49"/>
              <a:gd name="T40" fmla="*/ 0 w 52"/>
              <a:gd name="T41" fmla="*/ 2147483646 h 49"/>
              <a:gd name="T42" fmla="*/ 2147483646 w 52"/>
              <a:gd name="T43" fmla="*/ 2147483646 h 49"/>
              <a:gd name="T44" fmla="*/ 2147483646 w 52"/>
              <a:gd name="T45" fmla="*/ 2147483646 h 49"/>
              <a:gd name="T46" fmla="*/ 2147483646 w 52"/>
              <a:gd name="T47" fmla="*/ 2147483646 h 49"/>
              <a:gd name="T48" fmla="*/ 2147483646 w 52"/>
              <a:gd name="T49" fmla="*/ 2147483646 h 49"/>
              <a:gd name="T50" fmla="*/ 2147483646 w 52"/>
              <a:gd name="T51" fmla="*/ 2147483646 h 49"/>
              <a:gd name="T52" fmla="*/ 2147483646 w 52"/>
              <a:gd name="T53" fmla="*/ 2147483646 h 49"/>
              <a:gd name="T54" fmla="*/ 2147483646 w 52"/>
              <a:gd name="T55" fmla="*/ 2147483646 h 49"/>
              <a:gd name="T56" fmla="*/ 2147483646 w 52"/>
              <a:gd name="T57" fmla="*/ 2147483646 h 49"/>
              <a:gd name="T58" fmla="*/ 2147483646 w 52"/>
              <a:gd name="T59" fmla="*/ 2147483646 h 49"/>
              <a:gd name="T60" fmla="*/ 2147483646 w 52"/>
              <a:gd name="T61" fmla="*/ 2147483646 h 49"/>
              <a:gd name="T62" fmla="*/ 2147483646 w 52"/>
              <a:gd name="T63" fmla="*/ 2147483646 h 49"/>
              <a:gd name="T64" fmla="*/ 2147483646 w 52"/>
              <a:gd name="T65" fmla="*/ 2147483646 h 49"/>
              <a:gd name="T66" fmla="*/ 2147483646 w 52"/>
              <a:gd name="T67" fmla="*/ 2147483646 h 49"/>
              <a:gd name="T68" fmla="*/ 2147483646 w 52"/>
              <a:gd name="T69" fmla="*/ 2147483646 h 49"/>
              <a:gd name="T70" fmla="*/ 2147483646 w 52"/>
              <a:gd name="T71" fmla="*/ 2147483646 h 49"/>
              <a:gd name="T72" fmla="*/ 2147483646 w 52"/>
              <a:gd name="T73" fmla="*/ 2147483646 h 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2" h="49">
                <a:moveTo>
                  <a:pt x="24" y="44"/>
                </a:moveTo>
                <a:cubicBezTo>
                  <a:pt x="27" y="40"/>
                  <a:pt x="27" y="40"/>
                  <a:pt x="27" y="40"/>
                </a:cubicBezTo>
                <a:cubicBezTo>
                  <a:pt x="32" y="36"/>
                  <a:pt x="32" y="36"/>
                  <a:pt x="32" y="36"/>
                </a:cubicBezTo>
                <a:cubicBezTo>
                  <a:pt x="38" y="33"/>
                  <a:pt x="38" y="33"/>
                  <a:pt x="38" y="33"/>
                </a:cubicBezTo>
                <a:cubicBezTo>
                  <a:pt x="39" y="33"/>
                  <a:pt x="39" y="33"/>
                  <a:pt x="39" y="33"/>
                </a:cubicBezTo>
                <a:cubicBezTo>
                  <a:pt x="43" y="33"/>
                  <a:pt x="43" y="33"/>
                  <a:pt x="43" y="33"/>
                </a:cubicBezTo>
                <a:cubicBezTo>
                  <a:pt x="50" y="32"/>
                  <a:pt x="50" y="32"/>
                  <a:pt x="50" y="32"/>
                </a:cubicBezTo>
                <a:cubicBezTo>
                  <a:pt x="51" y="29"/>
                  <a:pt x="51" y="29"/>
                  <a:pt x="51" y="29"/>
                </a:cubicBezTo>
                <a:cubicBezTo>
                  <a:pt x="52" y="20"/>
                  <a:pt x="52" y="20"/>
                  <a:pt x="52" y="20"/>
                </a:cubicBezTo>
                <a:cubicBezTo>
                  <a:pt x="49" y="20"/>
                  <a:pt x="49" y="20"/>
                  <a:pt x="49" y="20"/>
                </a:cubicBezTo>
                <a:cubicBezTo>
                  <a:pt x="47" y="18"/>
                  <a:pt x="47" y="18"/>
                  <a:pt x="47" y="18"/>
                </a:cubicBezTo>
                <a:cubicBezTo>
                  <a:pt x="21" y="0"/>
                  <a:pt x="21" y="0"/>
                  <a:pt x="21" y="0"/>
                </a:cubicBezTo>
                <a:cubicBezTo>
                  <a:pt x="18" y="0"/>
                  <a:pt x="18" y="0"/>
                  <a:pt x="18" y="0"/>
                </a:cubicBezTo>
                <a:cubicBezTo>
                  <a:pt x="21" y="29"/>
                  <a:pt x="21" y="29"/>
                  <a:pt x="21" y="29"/>
                </a:cubicBezTo>
                <a:cubicBezTo>
                  <a:pt x="23" y="30"/>
                  <a:pt x="23" y="30"/>
                  <a:pt x="23" y="30"/>
                </a:cubicBezTo>
                <a:cubicBezTo>
                  <a:pt x="20" y="32"/>
                  <a:pt x="20" y="32"/>
                  <a:pt x="20" y="32"/>
                </a:cubicBezTo>
                <a:cubicBezTo>
                  <a:pt x="6" y="32"/>
                  <a:pt x="6" y="32"/>
                  <a:pt x="6" y="32"/>
                </a:cubicBezTo>
                <a:cubicBezTo>
                  <a:pt x="5" y="33"/>
                  <a:pt x="5" y="33"/>
                  <a:pt x="5" y="33"/>
                </a:cubicBezTo>
                <a:cubicBezTo>
                  <a:pt x="3" y="31"/>
                  <a:pt x="3" y="31"/>
                  <a:pt x="3" y="31"/>
                </a:cubicBezTo>
                <a:cubicBezTo>
                  <a:pt x="0" y="34"/>
                  <a:pt x="0" y="34"/>
                  <a:pt x="0" y="34"/>
                </a:cubicBezTo>
                <a:cubicBezTo>
                  <a:pt x="0" y="35"/>
                  <a:pt x="0" y="35"/>
                  <a:pt x="0" y="35"/>
                </a:cubicBezTo>
                <a:cubicBezTo>
                  <a:pt x="1" y="38"/>
                  <a:pt x="1" y="38"/>
                  <a:pt x="1" y="38"/>
                </a:cubicBezTo>
                <a:cubicBezTo>
                  <a:pt x="3" y="42"/>
                  <a:pt x="3" y="42"/>
                  <a:pt x="3" y="42"/>
                </a:cubicBezTo>
                <a:cubicBezTo>
                  <a:pt x="2" y="42"/>
                  <a:pt x="2" y="42"/>
                  <a:pt x="2" y="42"/>
                </a:cubicBezTo>
                <a:cubicBezTo>
                  <a:pt x="2" y="43"/>
                  <a:pt x="2" y="43"/>
                  <a:pt x="2" y="43"/>
                </a:cubicBezTo>
                <a:cubicBezTo>
                  <a:pt x="6" y="43"/>
                  <a:pt x="6" y="43"/>
                  <a:pt x="6" y="43"/>
                </a:cubicBezTo>
                <a:cubicBezTo>
                  <a:pt x="6" y="43"/>
                  <a:pt x="10" y="42"/>
                  <a:pt x="10" y="42"/>
                </a:cubicBezTo>
                <a:cubicBezTo>
                  <a:pt x="11" y="42"/>
                  <a:pt x="11" y="44"/>
                  <a:pt x="11" y="44"/>
                </a:cubicBezTo>
                <a:cubicBezTo>
                  <a:pt x="13" y="49"/>
                  <a:pt x="13" y="49"/>
                  <a:pt x="13" y="49"/>
                </a:cubicBezTo>
                <a:cubicBezTo>
                  <a:pt x="15" y="48"/>
                  <a:pt x="15" y="48"/>
                  <a:pt x="15" y="48"/>
                </a:cubicBezTo>
                <a:cubicBezTo>
                  <a:pt x="17" y="48"/>
                  <a:pt x="17" y="48"/>
                  <a:pt x="17" y="48"/>
                </a:cubicBezTo>
                <a:cubicBezTo>
                  <a:pt x="18" y="48"/>
                  <a:pt x="18" y="48"/>
                  <a:pt x="18" y="48"/>
                </a:cubicBezTo>
                <a:cubicBezTo>
                  <a:pt x="20" y="49"/>
                  <a:pt x="20" y="49"/>
                  <a:pt x="20" y="49"/>
                </a:cubicBezTo>
                <a:cubicBezTo>
                  <a:pt x="22" y="49"/>
                  <a:pt x="22" y="49"/>
                  <a:pt x="22" y="49"/>
                </a:cubicBezTo>
                <a:cubicBezTo>
                  <a:pt x="23" y="49"/>
                  <a:pt x="23" y="49"/>
                  <a:pt x="23" y="49"/>
                </a:cubicBezTo>
                <a:cubicBezTo>
                  <a:pt x="23" y="47"/>
                  <a:pt x="23" y="47"/>
                  <a:pt x="23" y="47"/>
                </a:cubicBezTo>
                <a:lnTo>
                  <a:pt x="24" y="4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61" name="Freeform 367"/>
          <p:cNvSpPr>
            <a:spLocks/>
          </p:cNvSpPr>
          <p:nvPr/>
        </p:nvSpPr>
        <p:spPr bwMode="auto">
          <a:xfrm>
            <a:off x="5529075" y="5062692"/>
            <a:ext cx="243250" cy="306105"/>
          </a:xfrm>
          <a:custGeom>
            <a:avLst/>
            <a:gdLst>
              <a:gd name="T0" fmla="*/ 2147483646 w 180"/>
              <a:gd name="T1" fmla="*/ 2147483646 h 246"/>
              <a:gd name="T2" fmla="*/ 2147483646 w 180"/>
              <a:gd name="T3" fmla="*/ 2147483646 h 246"/>
              <a:gd name="T4" fmla="*/ 2147483646 w 180"/>
              <a:gd name="T5" fmla="*/ 2147483646 h 246"/>
              <a:gd name="T6" fmla="*/ 2147483646 w 180"/>
              <a:gd name="T7" fmla="*/ 2147483646 h 246"/>
              <a:gd name="T8" fmla="*/ 2147483646 w 180"/>
              <a:gd name="T9" fmla="*/ 2147483646 h 246"/>
              <a:gd name="T10" fmla="*/ 2147483646 w 180"/>
              <a:gd name="T11" fmla="*/ 2147483646 h 246"/>
              <a:gd name="T12" fmla="*/ 2147483646 w 180"/>
              <a:gd name="T13" fmla="*/ 2147483646 h 246"/>
              <a:gd name="T14" fmla="*/ 2147483646 w 180"/>
              <a:gd name="T15" fmla="*/ 2147483646 h 246"/>
              <a:gd name="T16" fmla="*/ 2147483646 w 180"/>
              <a:gd name="T17" fmla="*/ 2147483646 h 246"/>
              <a:gd name="T18" fmla="*/ 2147483646 w 180"/>
              <a:gd name="T19" fmla="*/ 2147483646 h 246"/>
              <a:gd name="T20" fmla="*/ 2147483646 w 180"/>
              <a:gd name="T21" fmla="*/ 2147483646 h 246"/>
              <a:gd name="T22" fmla="*/ 2147483646 w 180"/>
              <a:gd name="T23" fmla="*/ 2147483646 h 246"/>
              <a:gd name="T24" fmla="*/ 2147483646 w 180"/>
              <a:gd name="T25" fmla="*/ 2147483646 h 246"/>
              <a:gd name="T26" fmla="*/ 0 w 180"/>
              <a:gd name="T27" fmla="*/ 2147483646 h 246"/>
              <a:gd name="T28" fmla="*/ 0 w 180"/>
              <a:gd name="T29" fmla="*/ 2147483646 h 246"/>
              <a:gd name="T30" fmla="*/ 2147483646 w 180"/>
              <a:gd name="T31" fmla="*/ 2147483646 h 246"/>
              <a:gd name="T32" fmla="*/ 2147483646 w 180"/>
              <a:gd name="T33" fmla="*/ 2147483646 h 246"/>
              <a:gd name="T34" fmla="*/ 2147483646 w 180"/>
              <a:gd name="T35" fmla="*/ 2147483646 h 246"/>
              <a:gd name="T36" fmla="*/ 2147483646 w 180"/>
              <a:gd name="T37" fmla="*/ 2147483646 h 246"/>
              <a:gd name="T38" fmla="*/ 2147483646 w 180"/>
              <a:gd name="T39" fmla="*/ 2147483646 h 246"/>
              <a:gd name="T40" fmla="*/ 2147483646 w 180"/>
              <a:gd name="T41" fmla="*/ 0 h 246"/>
              <a:gd name="T42" fmla="*/ 2147483646 w 180"/>
              <a:gd name="T43" fmla="*/ 2147483646 h 2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0" h="246">
                <a:moveTo>
                  <a:pt x="72" y="18"/>
                </a:moveTo>
                <a:lnTo>
                  <a:pt x="48" y="12"/>
                </a:lnTo>
                <a:lnTo>
                  <a:pt x="48" y="6"/>
                </a:lnTo>
                <a:lnTo>
                  <a:pt x="30" y="18"/>
                </a:lnTo>
                <a:lnTo>
                  <a:pt x="42" y="36"/>
                </a:lnTo>
                <a:lnTo>
                  <a:pt x="84" y="60"/>
                </a:lnTo>
                <a:lnTo>
                  <a:pt x="126" y="66"/>
                </a:lnTo>
                <a:lnTo>
                  <a:pt x="78" y="120"/>
                </a:lnTo>
                <a:lnTo>
                  <a:pt x="36" y="132"/>
                </a:lnTo>
                <a:lnTo>
                  <a:pt x="18" y="144"/>
                </a:lnTo>
                <a:lnTo>
                  <a:pt x="24" y="150"/>
                </a:lnTo>
                <a:lnTo>
                  <a:pt x="18" y="144"/>
                </a:lnTo>
                <a:lnTo>
                  <a:pt x="18" y="150"/>
                </a:lnTo>
                <a:lnTo>
                  <a:pt x="0" y="168"/>
                </a:lnTo>
                <a:lnTo>
                  <a:pt x="0" y="228"/>
                </a:lnTo>
                <a:lnTo>
                  <a:pt x="12" y="246"/>
                </a:lnTo>
                <a:lnTo>
                  <a:pt x="42" y="204"/>
                </a:lnTo>
                <a:lnTo>
                  <a:pt x="90" y="180"/>
                </a:lnTo>
                <a:lnTo>
                  <a:pt x="132" y="132"/>
                </a:lnTo>
                <a:lnTo>
                  <a:pt x="168" y="48"/>
                </a:lnTo>
                <a:lnTo>
                  <a:pt x="180" y="0"/>
                </a:lnTo>
                <a:lnTo>
                  <a:pt x="72" y="18"/>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62" name="Freeform 368"/>
          <p:cNvSpPr>
            <a:spLocks/>
          </p:cNvSpPr>
          <p:nvPr/>
        </p:nvSpPr>
        <p:spPr bwMode="auto">
          <a:xfrm>
            <a:off x="4828911" y="5039733"/>
            <a:ext cx="32871" cy="119381"/>
          </a:xfrm>
          <a:custGeom>
            <a:avLst/>
            <a:gdLst>
              <a:gd name="T0" fmla="*/ 2147483646 w 24"/>
              <a:gd name="T1" fmla="*/ 0 h 96"/>
              <a:gd name="T2" fmla="*/ 2147483646 w 24"/>
              <a:gd name="T3" fmla="*/ 0 h 96"/>
              <a:gd name="T4" fmla="*/ 2147483646 w 24"/>
              <a:gd name="T5" fmla="*/ 2147483646 h 96"/>
              <a:gd name="T6" fmla="*/ 0 w 24"/>
              <a:gd name="T7" fmla="*/ 2147483646 h 96"/>
              <a:gd name="T8" fmla="*/ 0 w 24"/>
              <a:gd name="T9" fmla="*/ 2147483646 h 96"/>
              <a:gd name="T10" fmla="*/ 2147483646 w 24"/>
              <a:gd name="T11" fmla="*/ 2147483646 h 96"/>
              <a:gd name="T12" fmla="*/ 2147483646 w 24"/>
              <a:gd name="T13" fmla="*/ 2147483646 h 96"/>
              <a:gd name="T14" fmla="*/ 2147483646 w 24"/>
              <a:gd name="T15" fmla="*/ 0 h 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96">
                <a:moveTo>
                  <a:pt x="12" y="0"/>
                </a:moveTo>
                <a:lnTo>
                  <a:pt x="12" y="0"/>
                </a:lnTo>
                <a:lnTo>
                  <a:pt x="24" y="42"/>
                </a:lnTo>
                <a:lnTo>
                  <a:pt x="0" y="48"/>
                </a:lnTo>
                <a:lnTo>
                  <a:pt x="0" y="66"/>
                </a:lnTo>
                <a:lnTo>
                  <a:pt x="18" y="96"/>
                </a:lnTo>
                <a:lnTo>
                  <a:pt x="24" y="96"/>
                </a:lnTo>
                <a:lnTo>
                  <a:pt x="12"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63" name="Freeform 369"/>
          <p:cNvSpPr>
            <a:spLocks/>
          </p:cNvSpPr>
          <p:nvPr/>
        </p:nvSpPr>
        <p:spPr bwMode="auto">
          <a:xfrm>
            <a:off x="4828911" y="5039733"/>
            <a:ext cx="32871" cy="119381"/>
          </a:xfrm>
          <a:custGeom>
            <a:avLst/>
            <a:gdLst>
              <a:gd name="T0" fmla="*/ 2147483646 w 24"/>
              <a:gd name="T1" fmla="*/ 0 h 96"/>
              <a:gd name="T2" fmla="*/ 2147483646 w 24"/>
              <a:gd name="T3" fmla="*/ 0 h 96"/>
              <a:gd name="T4" fmla="*/ 2147483646 w 24"/>
              <a:gd name="T5" fmla="*/ 2147483646 h 96"/>
              <a:gd name="T6" fmla="*/ 0 w 24"/>
              <a:gd name="T7" fmla="*/ 2147483646 h 96"/>
              <a:gd name="T8" fmla="*/ 0 w 24"/>
              <a:gd name="T9" fmla="*/ 2147483646 h 96"/>
              <a:gd name="T10" fmla="*/ 2147483646 w 24"/>
              <a:gd name="T11" fmla="*/ 2147483646 h 96"/>
              <a:gd name="T12" fmla="*/ 2147483646 w 24"/>
              <a:gd name="T13" fmla="*/ 2147483646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96">
                <a:moveTo>
                  <a:pt x="12" y="0"/>
                </a:moveTo>
                <a:lnTo>
                  <a:pt x="12" y="0"/>
                </a:lnTo>
                <a:lnTo>
                  <a:pt x="24" y="42"/>
                </a:lnTo>
                <a:lnTo>
                  <a:pt x="0" y="48"/>
                </a:lnTo>
                <a:lnTo>
                  <a:pt x="0" y="66"/>
                </a:lnTo>
                <a:lnTo>
                  <a:pt x="18" y="96"/>
                </a:lnTo>
                <a:lnTo>
                  <a:pt x="24" y="96"/>
                </a:ln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64" name="Freeform 370"/>
          <p:cNvSpPr>
            <a:spLocks/>
          </p:cNvSpPr>
          <p:nvPr/>
        </p:nvSpPr>
        <p:spPr bwMode="auto">
          <a:xfrm>
            <a:off x="4812476" y="4768831"/>
            <a:ext cx="267903" cy="390284"/>
          </a:xfrm>
          <a:custGeom>
            <a:avLst/>
            <a:gdLst>
              <a:gd name="T0" fmla="*/ 2147483646 w 198"/>
              <a:gd name="T1" fmla="*/ 2147483646 h 313"/>
              <a:gd name="T2" fmla="*/ 2147483646 w 198"/>
              <a:gd name="T3" fmla="*/ 2147483646 h 313"/>
              <a:gd name="T4" fmla="*/ 2147483646 w 198"/>
              <a:gd name="T5" fmla="*/ 2147483646 h 313"/>
              <a:gd name="T6" fmla="*/ 2147483646 w 198"/>
              <a:gd name="T7" fmla="*/ 2147483646 h 313"/>
              <a:gd name="T8" fmla="*/ 2147483646 w 198"/>
              <a:gd name="T9" fmla="*/ 2147483646 h 313"/>
              <a:gd name="T10" fmla="*/ 2147483646 w 198"/>
              <a:gd name="T11" fmla="*/ 2147483646 h 313"/>
              <a:gd name="T12" fmla="*/ 2147483646 w 198"/>
              <a:gd name="T13" fmla="*/ 2147483646 h 313"/>
              <a:gd name="T14" fmla="*/ 2147483646 w 198"/>
              <a:gd name="T15" fmla="*/ 2147483646 h 313"/>
              <a:gd name="T16" fmla="*/ 2147483646 w 198"/>
              <a:gd name="T17" fmla="*/ 2147483646 h 313"/>
              <a:gd name="T18" fmla="*/ 2147483646 w 198"/>
              <a:gd name="T19" fmla="*/ 2147483646 h 313"/>
              <a:gd name="T20" fmla="*/ 2147483646 w 198"/>
              <a:gd name="T21" fmla="*/ 2147483646 h 313"/>
              <a:gd name="T22" fmla="*/ 2147483646 w 198"/>
              <a:gd name="T23" fmla="*/ 2147483646 h 313"/>
              <a:gd name="T24" fmla="*/ 2147483646 w 198"/>
              <a:gd name="T25" fmla="*/ 0 h 313"/>
              <a:gd name="T26" fmla="*/ 2147483646 w 198"/>
              <a:gd name="T27" fmla="*/ 2147483646 h 313"/>
              <a:gd name="T28" fmla="*/ 2147483646 w 198"/>
              <a:gd name="T29" fmla="*/ 2147483646 h 313"/>
              <a:gd name="T30" fmla="*/ 2147483646 w 198"/>
              <a:gd name="T31" fmla="*/ 2147483646 h 313"/>
              <a:gd name="T32" fmla="*/ 2147483646 w 198"/>
              <a:gd name="T33" fmla="*/ 2147483646 h 313"/>
              <a:gd name="T34" fmla="*/ 2147483646 w 198"/>
              <a:gd name="T35" fmla="*/ 2147483646 h 313"/>
              <a:gd name="T36" fmla="*/ 2147483646 w 198"/>
              <a:gd name="T37" fmla="*/ 2147483646 h 313"/>
              <a:gd name="T38" fmla="*/ 2147483646 w 198"/>
              <a:gd name="T39" fmla="*/ 2147483646 h 313"/>
              <a:gd name="T40" fmla="*/ 2147483646 w 198"/>
              <a:gd name="T41" fmla="*/ 2147483646 h 313"/>
              <a:gd name="T42" fmla="*/ 0 w 198"/>
              <a:gd name="T43" fmla="*/ 2147483646 h 313"/>
              <a:gd name="T44" fmla="*/ 2147483646 w 198"/>
              <a:gd name="T45" fmla="*/ 2147483646 h 313"/>
              <a:gd name="T46" fmla="*/ 2147483646 w 198"/>
              <a:gd name="T47" fmla="*/ 2147483646 h 313"/>
              <a:gd name="T48" fmla="*/ 2147483646 w 198"/>
              <a:gd name="T49" fmla="*/ 2147483646 h 313"/>
              <a:gd name="T50" fmla="*/ 2147483646 w 198"/>
              <a:gd name="T51" fmla="*/ 2147483646 h 3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8" h="313">
                <a:moveTo>
                  <a:pt x="36" y="313"/>
                </a:moveTo>
                <a:lnTo>
                  <a:pt x="60" y="307"/>
                </a:lnTo>
                <a:lnTo>
                  <a:pt x="96" y="295"/>
                </a:lnTo>
                <a:lnTo>
                  <a:pt x="102" y="283"/>
                </a:lnTo>
                <a:lnTo>
                  <a:pt x="132" y="277"/>
                </a:lnTo>
                <a:lnTo>
                  <a:pt x="180" y="247"/>
                </a:lnTo>
                <a:lnTo>
                  <a:pt x="162" y="211"/>
                </a:lnTo>
                <a:lnTo>
                  <a:pt x="168" y="193"/>
                </a:lnTo>
                <a:lnTo>
                  <a:pt x="174" y="162"/>
                </a:lnTo>
                <a:lnTo>
                  <a:pt x="192" y="150"/>
                </a:lnTo>
                <a:lnTo>
                  <a:pt x="198" y="78"/>
                </a:lnTo>
                <a:lnTo>
                  <a:pt x="54" y="0"/>
                </a:lnTo>
                <a:lnTo>
                  <a:pt x="30" y="12"/>
                </a:lnTo>
                <a:lnTo>
                  <a:pt x="30" y="18"/>
                </a:lnTo>
                <a:lnTo>
                  <a:pt x="36" y="48"/>
                </a:lnTo>
                <a:lnTo>
                  <a:pt x="48" y="60"/>
                </a:lnTo>
                <a:lnTo>
                  <a:pt x="36" y="132"/>
                </a:lnTo>
                <a:lnTo>
                  <a:pt x="6" y="168"/>
                </a:lnTo>
                <a:lnTo>
                  <a:pt x="12" y="168"/>
                </a:lnTo>
                <a:lnTo>
                  <a:pt x="6" y="168"/>
                </a:lnTo>
                <a:lnTo>
                  <a:pt x="0" y="175"/>
                </a:lnTo>
                <a:lnTo>
                  <a:pt x="12" y="193"/>
                </a:lnTo>
                <a:lnTo>
                  <a:pt x="30" y="199"/>
                </a:lnTo>
                <a:lnTo>
                  <a:pt x="24" y="217"/>
                </a:lnTo>
                <a:lnTo>
                  <a:pt x="36" y="313"/>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65" name="Freeform 371"/>
          <p:cNvSpPr>
            <a:spLocks/>
          </p:cNvSpPr>
          <p:nvPr/>
        </p:nvSpPr>
        <p:spPr bwMode="auto">
          <a:xfrm>
            <a:off x="4812476" y="4768831"/>
            <a:ext cx="267903" cy="390284"/>
          </a:xfrm>
          <a:custGeom>
            <a:avLst/>
            <a:gdLst>
              <a:gd name="T0" fmla="*/ 2147483646 w 198"/>
              <a:gd name="T1" fmla="*/ 2147483646 h 313"/>
              <a:gd name="T2" fmla="*/ 2147483646 w 198"/>
              <a:gd name="T3" fmla="*/ 2147483646 h 313"/>
              <a:gd name="T4" fmla="*/ 2147483646 w 198"/>
              <a:gd name="T5" fmla="*/ 2147483646 h 313"/>
              <a:gd name="T6" fmla="*/ 2147483646 w 198"/>
              <a:gd name="T7" fmla="*/ 2147483646 h 313"/>
              <a:gd name="T8" fmla="*/ 2147483646 w 198"/>
              <a:gd name="T9" fmla="*/ 2147483646 h 313"/>
              <a:gd name="T10" fmla="*/ 2147483646 w 198"/>
              <a:gd name="T11" fmla="*/ 2147483646 h 313"/>
              <a:gd name="T12" fmla="*/ 2147483646 w 198"/>
              <a:gd name="T13" fmla="*/ 2147483646 h 313"/>
              <a:gd name="T14" fmla="*/ 2147483646 w 198"/>
              <a:gd name="T15" fmla="*/ 2147483646 h 313"/>
              <a:gd name="T16" fmla="*/ 2147483646 w 198"/>
              <a:gd name="T17" fmla="*/ 2147483646 h 313"/>
              <a:gd name="T18" fmla="*/ 2147483646 w 198"/>
              <a:gd name="T19" fmla="*/ 2147483646 h 313"/>
              <a:gd name="T20" fmla="*/ 2147483646 w 198"/>
              <a:gd name="T21" fmla="*/ 2147483646 h 313"/>
              <a:gd name="T22" fmla="*/ 2147483646 w 198"/>
              <a:gd name="T23" fmla="*/ 2147483646 h 313"/>
              <a:gd name="T24" fmla="*/ 2147483646 w 198"/>
              <a:gd name="T25" fmla="*/ 0 h 313"/>
              <a:gd name="T26" fmla="*/ 2147483646 w 198"/>
              <a:gd name="T27" fmla="*/ 2147483646 h 313"/>
              <a:gd name="T28" fmla="*/ 2147483646 w 198"/>
              <a:gd name="T29" fmla="*/ 2147483646 h 313"/>
              <a:gd name="T30" fmla="*/ 2147483646 w 198"/>
              <a:gd name="T31" fmla="*/ 2147483646 h 313"/>
              <a:gd name="T32" fmla="*/ 2147483646 w 198"/>
              <a:gd name="T33" fmla="*/ 2147483646 h 313"/>
              <a:gd name="T34" fmla="*/ 2147483646 w 198"/>
              <a:gd name="T35" fmla="*/ 2147483646 h 313"/>
              <a:gd name="T36" fmla="*/ 2147483646 w 198"/>
              <a:gd name="T37" fmla="*/ 2147483646 h 313"/>
              <a:gd name="T38" fmla="*/ 2147483646 w 198"/>
              <a:gd name="T39" fmla="*/ 2147483646 h 313"/>
              <a:gd name="T40" fmla="*/ 2147483646 w 198"/>
              <a:gd name="T41" fmla="*/ 2147483646 h 313"/>
              <a:gd name="T42" fmla="*/ 0 w 198"/>
              <a:gd name="T43" fmla="*/ 2147483646 h 313"/>
              <a:gd name="T44" fmla="*/ 2147483646 w 198"/>
              <a:gd name="T45" fmla="*/ 2147483646 h 313"/>
              <a:gd name="T46" fmla="*/ 2147483646 w 198"/>
              <a:gd name="T47" fmla="*/ 2147483646 h 313"/>
              <a:gd name="T48" fmla="*/ 2147483646 w 198"/>
              <a:gd name="T49" fmla="*/ 2147483646 h 3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8" h="313">
                <a:moveTo>
                  <a:pt x="36" y="313"/>
                </a:moveTo>
                <a:lnTo>
                  <a:pt x="60" y="307"/>
                </a:lnTo>
                <a:lnTo>
                  <a:pt x="96" y="295"/>
                </a:lnTo>
                <a:lnTo>
                  <a:pt x="102" y="283"/>
                </a:lnTo>
                <a:lnTo>
                  <a:pt x="132" y="277"/>
                </a:lnTo>
                <a:lnTo>
                  <a:pt x="180" y="247"/>
                </a:lnTo>
                <a:lnTo>
                  <a:pt x="162" y="211"/>
                </a:lnTo>
                <a:lnTo>
                  <a:pt x="168" y="193"/>
                </a:lnTo>
                <a:lnTo>
                  <a:pt x="174" y="162"/>
                </a:lnTo>
                <a:lnTo>
                  <a:pt x="192" y="150"/>
                </a:lnTo>
                <a:lnTo>
                  <a:pt x="198" y="78"/>
                </a:lnTo>
                <a:lnTo>
                  <a:pt x="54" y="0"/>
                </a:lnTo>
                <a:lnTo>
                  <a:pt x="30" y="12"/>
                </a:lnTo>
                <a:lnTo>
                  <a:pt x="30" y="18"/>
                </a:lnTo>
                <a:lnTo>
                  <a:pt x="36" y="48"/>
                </a:lnTo>
                <a:lnTo>
                  <a:pt x="48" y="60"/>
                </a:lnTo>
                <a:lnTo>
                  <a:pt x="36" y="132"/>
                </a:lnTo>
                <a:lnTo>
                  <a:pt x="6" y="168"/>
                </a:lnTo>
                <a:lnTo>
                  <a:pt x="12" y="168"/>
                </a:lnTo>
                <a:lnTo>
                  <a:pt x="6" y="168"/>
                </a:lnTo>
                <a:lnTo>
                  <a:pt x="0" y="175"/>
                </a:lnTo>
                <a:lnTo>
                  <a:pt x="12" y="193"/>
                </a:lnTo>
                <a:lnTo>
                  <a:pt x="30" y="199"/>
                </a:lnTo>
                <a:lnTo>
                  <a:pt x="24" y="217"/>
                </a:ln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66" name="Freeform 372"/>
          <p:cNvSpPr>
            <a:spLocks/>
          </p:cNvSpPr>
          <p:nvPr/>
        </p:nvSpPr>
        <p:spPr bwMode="auto">
          <a:xfrm>
            <a:off x="4894654" y="5873871"/>
            <a:ext cx="412538" cy="341307"/>
          </a:xfrm>
          <a:custGeom>
            <a:avLst/>
            <a:gdLst>
              <a:gd name="T0" fmla="*/ 2147483646 w 51"/>
              <a:gd name="T1" fmla="*/ 2147483646 h 45"/>
              <a:gd name="T2" fmla="*/ 2147483646 w 51"/>
              <a:gd name="T3" fmla="*/ 2147483646 h 45"/>
              <a:gd name="T4" fmla="*/ 2147483646 w 51"/>
              <a:gd name="T5" fmla="*/ 2147483646 h 45"/>
              <a:gd name="T6" fmla="*/ 2147483646 w 51"/>
              <a:gd name="T7" fmla="*/ 2147483646 h 45"/>
              <a:gd name="T8" fmla="*/ 2147483646 w 51"/>
              <a:gd name="T9" fmla="*/ 0 h 45"/>
              <a:gd name="T10" fmla="*/ 2147483646 w 51"/>
              <a:gd name="T11" fmla="*/ 2147483646 h 45"/>
              <a:gd name="T12" fmla="*/ 2147483646 w 51"/>
              <a:gd name="T13" fmla="*/ 2147483646 h 45"/>
              <a:gd name="T14" fmla="*/ 2147483646 w 51"/>
              <a:gd name="T15" fmla="*/ 2147483646 h 45"/>
              <a:gd name="T16" fmla="*/ 2147483646 w 51"/>
              <a:gd name="T17" fmla="*/ 2147483646 h 45"/>
              <a:gd name="T18" fmla="*/ 2147483646 w 51"/>
              <a:gd name="T19" fmla="*/ 2147483646 h 45"/>
              <a:gd name="T20" fmla="*/ 2147483646 w 51"/>
              <a:gd name="T21" fmla="*/ 2147483646 h 45"/>
              <a:gd name="T22" fmla="*/ 2147483646 w 51"/>
              <a:gd name="T23" fmla="*/ 2147483646 h 45"/>
              <a:gd name="T24" fmla="*/ 2147483646 w 51"/>
              <a:gd name="T25" fmla="*/ 2147483646 h 45"/>
              <a:gd name="T26" fmla="*/ 2147483646 w 51"/>
              <a:gd name="T27" fmla="*/ 2147483646 h 45"/>
              <a:gd name="T28" fmla="*/ 2147483646 w 51"/>
              <a:gd name="T29" fmla="*/ 2147483646 h 45"/>
              <a:gd name="T30" fmla="*/ 2147483646 w 51"/>
              <a:gd name="T31" fmla="*/ 2147483646 h 45"/>
              <a:gd name="T32" fmla="*/ 2147483646 w 51"/>
              <a:gd name="T33" fmla="*/ 2147483646 h 45"/>
              <a:gd name="T34" fmla="*/ 0 w 51"/>
              <a:gd name="T35" fmla="*/ 2147483646 h 45"/>
              <a:gd name="T36" fmla="*/ 2147483646 w 51"/>
              <a:gd name="T37" fmla="*/ 2147483646 h 45"/>
              <a:gd name="T38" fmla="*/ 2147483646 w 51"/>
              <a:gd name="T39" fmla="*/ 2147483646 h 45"/>
              <a:gd name="T40" fmla="*/ 2147483646 w 51"/>
              <a:gd name="T41" fmla="*/ 2147483646 h 45"/>
              <a:gd name="T42" fmla="*/ 2147483646 w 51"/>
              <a:gd name="T43" fmla="*/ 2147483646 h 45"/>
              <a:gd name="T44" fmla="*/ 2147483646 w 51"/>
              <a:gd name="T45" fmla="*/ 2147483646 h 45"/>
              <a:gd name="T46" fmla="*/ 2147483646 w 51"/>
              <a:gd name="T47" fmla="*/ 2147483646 h 45"/>
              <a:gd name="T48" fmla="*/ 2147483646 w 51"/>
              <a:gd name="T49" fmla="*/ 2147483646 h 45"/>
              <a:gd name="T50" fmla="*/ 2147483646 w 51"/>
              <a:gd name="T51" fmla="*/ 2147483646 h 45"/>
              <a:gd name="T52" fmla="*/ 2147483646 w 51"/>
              <a:gd name="T53" fmla="*/ 2147483646 h 45"/>
              <a:gd name="T54" fmla="*/ 2147483646 w 51"/>
              <a:gd name="T55" fmla="*/ 2147483646 h 45"/>
              <a:gd name="T56" fmla="*/ 2147483646 w 51"/>
              <a:gd name="T57" fmla="*/ 2147483646 h 45"/>
              <a:gd name="T58" fmla="*/ 2147483646 w 51"/>
              <a:gd name="T59" fmla="*/ 2147483646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1" h="45">
                <a:moveTo>
                  <a:pt x="48" y="1"/>
                </a:moveTo>
                <a:cubicBezTo>
                  <a:pt x="47" y="1"/>
                  <a:pt x="47" y="1"/>
                  <a:pt x="47" y="1"/>
                </a:cubicBezTo>
                <a:cubicBezTo>
                  <a:pt x="46" y="2"/>
                  <a:pt x="46" y="2"/>
                  <a:pt x="46" y="2"/>
                </a:cubicBezTo>
                <a:cubicBezTo>
                  <a:pt x="47" y="1"/>
                  <a:pt x="47" y="1"/>
                  <a:pt x="47" y="1"/>
                </a:cubicBezTo>
                <a:cubicBezTo>
                  <a:pt x="41" y="0"/>
                  <a:pt x="41" y="0"/>
                  <a:pt x="41" y="0"/>
                </a:cubicBezTo>
                <a:cubicBezTo>
                  <a:pt x="34" y="5"/>
                  <a:pt x="34" y="5"/>
                  <a:pt x="34" y="5"/>
                </a:cubicBezTo>
                <a:cubicBezTo>
                  <a:pt x="26" y="12"/>
                  <a:pt x="26" y="12"/>
                  <a:pt x="26" y="12"/>
                </a:cubicBezTo>
                <a:cubicBezTo>
                  <a:pt x="22" y="12"/>
                  <a:pt x="22" y="12"/>
                  <a:pt x="22" y="12"/>
                </a:cubicBezTo>
                <a:cubicBezTo>
                  <a:pt x="17" y="15"/>
                  <a:pt x="17" y="15"/>
                  <a:pt x="17" y="15"/>
                </a:cubicBezTo>
                <a:cubicBezTo>
                  <a:pt x="14" y="15"/>
                  <a:pt x="14" y="15"/>
                  <a:pt x="14" y="15"/>
                </a:cubicBezTo>
                <a:cubicBezTo>
                  <a:pt x="13" y="13"/>
                  <a:pt x="13" y="13"/>
                  <a:pt x="13" y="13"/>
                </a:cubicBezTo>
                <a:cubicBezTo>
                  <a:pt x="11" y="9"/>
                  <a:pt x="11" y="9"/>
                  <a:pt x="11" y="9"/>
                </a:cubicBezTo>
                <a:cubicBezTo>
                  <a:pt x="11" y="11"/>
                  <a:pt x="11" y="11"/>
                  <a:pt x="11" y="11"/>
                </a:cubicBezTo>
                <a:cubicBezTo>
                  <a:pt x="11" y="9"/>
                  <a:pt x="11" y="9"/>
                  <a:pt x="11" y="9"/>
                </a:cubicBezTo>
                <a:cubicBezTo>
                  <a:pt x="9" y="23"/>
                  <a:pt x="9" y="23"/>
                  <a:pt x="9" y="23"/>
                </a:cubicBezTo>
                <a:cubicBezTo>
                  <a:pt x="6" y="24"/>
                  <a:pt x="6" y="24"/>
                  <a:pt x="6" y="24"/>
                </a:cubicBezTo>
                <a:cubicBezTo>
                  <a:pt x="1" y="22"/>
                  <a:pt x="1" y="22"/>
                  <a:pt x="1" y="22"/>
                </a:cubicBezTo>
                <a:cubicBezTo>
                  <a:pt x="0" y="24"/>
                  <a:pt x="0" y="24"/>
                  <a:pt x="0" y="24"/>
                </a:cubicBezTo>
                <a:cubicBezTo>
                  <a:pt x="2" y="27"/>
                  <a:pt x="2" y="27"/>
                  <a:pt x="2" y="27"/>
                </a:cubicBezTo>
                <a:cubicBezTo>
                  <a:pt x="5" y="35"/>
                  <a:pt x="5" y="35"/>
                  <a:pt x="5" y="35"/>
                </a:cubicBezTo>
                <a:cubicBezTo>
                  <a:pt x="5" y="39"/>
                  <a:pt x="5" y="39"/>
                  <a:pt x="5" y="39"/>
                </a:cubicBezTo>
                <a:cubicBezTo>
                  <a:pt x="9" y="45"/>
                  <a:pt x="9" y="45"/>
                  <a:pt x="9" y="45"/>
                </a:cubicBezTo>
                <a:cubicBezTo>
                  <a:pt x="17" y="43"/>
                  <a:pt x="17" y="43"/>
                  <a:pt x="17" y="43"/>
                </a:cubicBezTo>
                <a:cubicBezTo>
                  <a:pt x="25" y="42"/>
                  <a:pt x="25" y="42"/>
                  <a:pt x="25" y="42"/>
                </a:cubicBezTo>
                <a:cubicBezTo>
                  <a:pt x="32" y="41"/>
                  <a:pt x="32" y="41"/>
                  <a:pt x="32" y="41"/>
                </a:cubicBezTo>
                <a:cubicBezTo>
                  <a:pt x="47" y="25"/>
                  <a:pt x="47" y="25"/>
                  <a:pt x="47" y="25"/>
                </a:cubicBezTo>
                <a:cubicBezTo>
                  <a:pt x="47" y="25"/>
                  <a:pt x="50" y="19"/>
                  <a:pt x="51" y="16"/>
                </a:cubicBezTo>
                <a:cubicBezTo>
                  <a:pt x="51" y="16"/>
                  <a:pt x="51" y="16"/>
                  <a:pt x="51" y="16"/>
                </a:cubicBezTo>
                <a:cubicBezTo>
                  <a:pt x="49" y="16"/>
                  <a:pt x="49" y="16"/>
                  <a:pt x="49" y="16"/>
                </a:cubicBezTo>
                <a:lnTo>
                  <a:pt x="48" y="1"/>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67" name="Freeform 373"/>
          <p:cNvSpPr>
            <a:spLocks/>
          </p:cNvSpPr>
          <p:nvPr/>
        </p:nvSpPr>
        <p:spPr bwMode="auto">
          <a:xfrm>
            <a:off x="4983407" y="5762142"/>
            <a:ext cx="244893" cy="226518"/>
          </a:xfrm>
          <a:custGeom>
            <a:avLst/>
            <a:gdLst>
              <a:gd name="T0" fmla="*/ 2147483646 w 180"/>
              <a:gd name="T1" fmla="*/ 2147483646 h 180"/>
              <a:gd name="T2" fmla="*/ 2147483646 w 180"/>
              <a:gd name="T3" fmla="*/ 2147483646 h 180"/>
              <a:gd name="T4" fmla="*/ 2147483646 w 180"/>
              <a:gd name="T5" fmla="*/ 2147483646 h 180"/>
              <a:gd name="T6" fmla="*/ 2147483646 w 180"/>
              <a:gd name="T7" fmla="*/ 2147483646 h 180"/>
              <a:gd name="T8" fmla="*/ 2147483646 w 180"/>
              <a:gd name="T9" fmla="*/ 2147483646 h 180"/>
              <a:gd name="T10" fmla="*/ 2147483646 w 180"/>
              <a:gd name="T11" fmla="*/ 2147483646 h 180"/>
              <a:gd name="T12" fmla="*/ 2147483646 w 180"/>
              <a:gd name="T13" fmla="*/ 2147483646 h 180"/>
              <a:gd name="T14" fmla="*/ 2147483646 w 180"/>
              <a:gd name="T15" fmla="*/ 0 h 180"/>
              <a:gd name="T16" fmla="*/ 2147483646 w 180"/>
              <a:gd name="T17" fmla="*/ 2147483646 h 180"/>
              <a:gd name="T18" fmla="*/ 2147483646 w 180"/>
              <a:gd name="T19" fmla="*/ 2147483646 h 180"/>
              <a:gd name="T20" fmla="*/ 2147483646 w 180"/>
              <a:gd name="T21" fmla="*/ 2147483646 h 180"/>
              <a:gd name="T22" fmla="*/ 0 w 180"/>
              <a:gd name="T23" fmla="*/ 2147483646 h 180"/>
              <a:gd name="T24" fmla="*/ 0 w 180"/>
              <a:gd name="T25" fmla="*/ 2147483646 h 180"/>
              <a:gd name="T26" fmla="*/ 2147483646 w 180"/>
              <a:gd name="T27" fmla="*/ 2147483646 h 180"/>
              <a:gd name="T28" fmla="*/ 2147483646 w 180"/>
              <a:gd name="T29" fmla="*/ 2147483646 h 180"/>
              <a:gd name="T30" fmla="*/ 2147483646 w 180"/>
              <a:gd name="T31" fmla="*/ 2147483646 h 180"/>
              <a:gd name="T32" fmla="*/ 2147483646 w 180"/>
              <a:gd name="T33" fmla="*/ 2147483646 h 180"/>
              <a:gd name="T34" fmla="*/ 2147483646 w 180"/>
              <a:gd name="T35" fmla="*/ 2147483646 h 180"/>
              <a:gd name="T36" fmla="*/ 2147483646 w 180"/>
              <a:gd name="T37" fmla="*/ 2147483646 h 180"/>
              <a:gd name="T38" fmla="*/ 2147483646 w 180"/>
              <a:gd name="T39" fmla="*/ 2147483646 h 180"/>
              <a:gd name="T40" fmla="*/ 2147483646 w 180"/>
              <a:gd name="T41" fmla="*/ 2147483646 h 180"/>
              <a:gd name="T42" fmla="*/ 2147483646 w 180"/>
              <a:gd name="T43" fmla="*/ 2147483646 h 1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0" h="180">
                <a:moveTo>
                  <a:pt x="144" y="54"/>
                </a:moveTo>
                <a:lnTo>
                  <a:pt x="132" y="54"/>
                </a:lnTo>
                <a:lnTo>
                  <a:pt x="114" y="30"/>
                </a:lnTo>
                <a:lnTo>
                  <a:pt x="102" y="6"/>
                </a:lnTo>
                <a:lnTo>
                  <a:pt x="96" y="6"/>
                </a:lnTo>
                <a:lnTo>
                  <a:pt x="84" y="12"/>
                </a:lnTo>
                <a:lnTo>
                  <a:pt x="96" y="6"/>
                </a:lnTo>
                <a:lnTo>
                  <a:pt x="84" y="0"/>
                </a:lnTo>
                <a:lnTo>
                  <a:pt x="66" y="6"/>
                </a:lnTo>
                <a:lnTo>
                  <a:pt x="18" y="18"/>
                </a:lnTo>
                <a:lnTo>
                  <a:pt x="12" y="84"/>
                </a:lnTo>
                <a:lnTo>
                  <a:pt x="0" y="90"/>
                </a:lnTo>
                <a:lnTo>
                  <a:pt x="0" y="144"/>
                </a:lnTo>
                <a:lnTo>
                  <a:pt x="12" y="168"/>
                </a:lnTo>
                <a:lnTo>
                  <a:pt x="18" y="180"/>
                </a:lnTo>
                <a:lnTo>
                  <a:pt x="36" y="180"/>
                </a:lnTo>
                <a:lnTo>
                  <a:pt x="66" y="162"/>
                </a:lnTo>
                <a:lnTo>
                  <a:pt x="90" y="162"/>
                </a:lnTo>
                <a:lnTo>
                  <a:pt x="138" y="120"/>
                </a:lnTo>
                <a:lnTo>
                  <a:pt x="180" y="90"/>
                </a:lnTo>
                <a:lnTo>
                  <a:pt x="150" y="78"/>
                </a:lnTo>
                <a:lnTo>
                  <a:pt x="144" y="5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68" name="Freeform 374"/>
          <p:cNvSpPr>
            <a:spLocks/>
          </p:cNvSpPr>
          <p:nvPr/>
        </p:nvSpPr>
        <p:spPr bwMode="auto">
          <a:xfrm>
            <a:off x="5234875" y="5587662"/>
            <a:ext cx="277765" cy="407120"/>
          </a:xfrm>
          <a:custGeom>
            <a:avLst/>
            <a:gdLst>
              <a:gd name="T0" fmla="*/ 2147483646 w 34"/>
              <a:gd name="T1" fmla="*/ 2147483646 h 54"/>
              <a:gd name="T2" fmla="*/ 2147483646 w 34"/>
              <a:gd name="T3" fmla="*/ 2147483646 h 54"/>
              <a:gd name="T4" fmla="*/ 2147483646 w 34"/>
              <a:gd name="T5" fmla="*/ 2147483646 h 54"/>
              <a:gd name="T6" fmla="*/ 2147483646 w 34"/>
              <a:gd name="T7" fmla="*/ 2147483646 h 54"/>
              <a:gd name="T8" fmla="*/ 2147483646 w 34"/>
              <a:gd name="T9" fmla="*/ 2147483646 h 54"/>
              <a:gd name="T10" fmla="*/ 2147483646 w 34"/>
              <a:gd name="T11" fmla="*/ 2147483646 h 54"/>
              <a:gd name="T12" fmla="*/ 2147483646 w 34"/>
              <a:gd name="T13" fmla="*/ 2147483646 h 54"/>
              <a:gd name="T14" fmla="*/ 2147483646 w 34"/>
              <a:gd name="T15" fmla="*/ 2147483646 h 54"/>
              <a:gd name="T16" fmla="*/ 2147483646 w 34"/>
              <a:gd name="T17" fmla="*/ 2147483646 h 54"/>
              <a:gd name="T18" fmla="*/ 2147483646 w 34"/>
              <a:gd name="T19" fmla="*/ 2147483646 h 54"/>
              <a:gd name="T20" fmla="*/ 2147483646 w 34"/>
              <a:gd name="T21" fmla="*/ 2147483646 h 54"/>
              <a:gd name="T22" fmla="*/ 2147483646 w 34"/>
              <a:gd name="T23" fmla="*/ 2147483646 h 54"/>
              <a:gd name="T24" fmla="*/ 0 w 34"/>
              <a:gd name="T25" fmla="*/ 2147483646 h 54"/>
              <a:gd name="T26" fmla="*/ 0 w 34"/>
              <a:gd name="T27" fmla="*/ 2147483646 h 54"/>
              <a:gd name="T28" fmla="*/ 2147483646 w 34"/>
              <a:gd name="T29" fmla="*/ 2147483646 h 54"/>
              <a:gd name="T30" fmla="*/ 2147483646 w 34"/>
              <a:gd name="T31" fmla="*/ 2147483646 h 54"/>
              <a:gd name="T32" fmla="*/ 2147483646 w 34"/>
              <a:gd name="T33" fmla="*/ 2147483646 h 54"/>
              <a:gd name="T34" fmla="*/ 2147483646 w 34"/>
              <a:gd name="T35" fmla="*/ 2147483646 h 54"/>
              <a:gd name="T36" fmla="*/ 2147483646 w 34"/>
              <a:gd name="T37" fmla="*/ 2147483646 h 54"/>
              <a:gd name="T38" fmla="*/ 2147483646 w 34"/>
              <a:gd name="T39" fmla="*/ 2147483646 h 54"/>
              <a:gd name="T40" fmla="*/ 2147483646 w 34"/>
              <a:gd name="T41" fmla="*/ 2147483646 h 54"/>
              <a:gd name="T42" fmla="*/ 2147483646 w 34"/>
              <a:gd name="T43" fmla="*/ 2147483646 h 54"/>
              <a:gd name="T44" fmla="*/ 2147483646 w 34"/>
              <a:gd name="T45" fmla="*/ 2147483646 h 54"/>
              <a:gd name="T46" fmla="*/ 2147483646 w 34"/>
              <a:gd name="T47" fmla="*/ 2147483646 h 54"/>
              <a:gd name="T48" fmla="*/ 2147483646 w 34"/>
              <a:gd name="T49" fmla="*/ 2147483646 h 54"/>
              <a:gd name="T50" fmla="*/ 2147483646 w 34"/>
              <a:gd name="T51" fmla="*/ 2147483646 h 54"/>
              <a:gd name="T52" fmla="*/ 2147483646 w 34"/>
              <a:gd name="T53" fmla="*/ 2147483646 h 54"/>
              <a:gd name="T54" fmla="*/ 2147483646 w 34"/>
              <a:gd name="T55" fmla="*/ 2147483646 h 54"/>
              <a:gd name="T56" fmla="*/ 2147483646 w 34"/>
              <a:gd name="T57" fmla="*/ 2147483646 h 54"/>
              <a:gd name="T58" fmla="*/ 2147483646 w 34"/>
              <a:gd name="T59" fmla="*/ 2147483646 h 54"/>
              <a:gd name="T60" fmla="*/ 2147483646 w 34"/>
              <a:gd name="T61" fmla="*/ 2147483646 h 54"/>
              <a:gd name="T62" fmla="*/ 2147483646 w 34"/>
              <a:gd name="T63" fmla="*/ 2147483646 h 54"/>
              <a:gd name="T64" fmla="*/ 2147483646 w 34"/>
              <a:gd name="T65" fmla="*/ 2147483646 h 54"/>
              <a:gd name="T66" fmla="*/ 2147483646 w 34"/>
              <a:gd name="T67" fmla="*/ 2147483646 h 54"/>
              <a:gd name="T68" fmla="*/ 2147483646 w 34"/>
              <a:gd name="T69" fmla="*/ 0 h 54"/>
              <a:gd name="T70" fmla="*/ 2147483646 w 34"/>
              <a:gd name="T71" fmla="*/ 0 h 54"/>
              <a:gd name="T72" fmla="*/ 2147483646 w 34"/>
              <a:gd name="T73" fmla="*/ 2147483646 h 54"/>
              <a:gd name="T74" fmla="*/ 2147483646 w 34"/>
              <a:gd name="T75" fmla="*/ 2147483646 h 5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4" h="54">
                <a:moveTo>
                  <a:pt x="22" y="2"/>
                </a:moveTo>
                <a:cubicBezTo>
                  <a:pt x="17" y="3"/>
                  <a:pt x="17" y="3"/>
                  <a:pt x="17" y="3"/>
                </a:cubicBezTo>
                <a:cubicBezTo>
                  <a:pt x="17" y="4"/>
                  <a:pt x="17" y="4"/>
                  <a:pt x="17" y="4"/>
                </a:cubicBezTo>
                <a:cubicBezTo>
                  <a:pt x="17" y="3"/>
                  <a:pt x="17" y="3"/>
                  <a:pt x="17" y="3"/>
                </a:cubicBezTo>
                <a:cubicBezTo>
                  <a:pt x="16" y="3"/>
                  <a:pt x="16" y="3"/>
                  <a:pt x="16" y="3"/>
                </a:cubicBezTo>
                <a:cubicBezTo>
                  <a:pt x="16" y="8"/>
                  <a:pt x="16" y="8"/>
                  <a:pt x="16" y="8"/>
                </a:cubicBezTo>
                <a:cubicBezTo>
                  <a:pt x="19" y="13"/>
                  <a:pt x="19" y="13"/>
                  <a:pt x="19" y="13"/>
                </a:cubicBezTo>
                <a:cubicBezTo>
                  <a:pt x="19" y="16"/>
                  <a:pt x="19" y="16"/>
                  <a:pt x="19" y="16"/>
                </a:cubicBezTo>
                <a:cubicBezTo>
                  <a:pt x="16" y="18"/>
                  <a:pt x="16" y="18"/>
                  <a:pt x="16" y="18"/>
                </a:cubicBezTo>
                <a:cubicBezTo>
                  <a:pt x="15" y="16"/>
                  <a:pt x="15" y="16"/>
                  <a:pt x="15" y="16"/>
                </a:cubicBezTo>
                <a:cubicBezTo>
                  <a:pt x="13" y="13"/>
                  <a:pt x="13" y="13"/>
                  <a:pt x="13" y="13"/>
                </a:cubicBezTo>
                <a:cubicBezTo>
                  <a:pt x="9" y="11"/>
                  <a:pt x="9" y="11"/>
                  <a:pt x="9" y="11"/>
                </a:cubicBezTo>
                <a:cubicBezTo>
                  <a:pt x="0" y="15"/>
                  <a:pt x="0" y="15"/>
                  <a:pt x="0" y="15"/>
                </a:cubicBezTo>
                <a:cubicBezTo>
                  <a:pt x="0" y="16"/>
                  <a:pt x="0" y="16"/>
                  <a:pt x="0" y="16"/>
                </a:cubicBezTo>
                <a:cubicBezTo>
                  <a:pt x="1" y="16"/>
                  <a:pt x="1" y="16"/>
                  <a:pt x="1" y="16"/>
                </a:cubicBezTo>
                <a:cubicBezTo>
                  <a:pt x="2" y="15"/>
                  <a:pt x="2" y="15"/>
                  <a:pt x="2" y="15"/>
                </a:cubicBezTo>
                <a:cubicBezTo>
                  <a:pt x="1" y="16"/>
                  <a:pt x="1" y="16"/>
                  <a:pt x="1" y="16"/>
                </a:cubicBezTo>
                <a:cubicBezTo>
                  <a:pt x="9" y="19"/>
                  <a:pt x="9" y="19"/>
                  <a:pt x="9" y="19"/>
                </a:cubicBezTo>
                <a:cubicBezTo>
                  <a:pt x="9" y="23"/>
                  <a:pt x="9" y="23"/>
                  <a:pt x="9" y="23"/>
                </a:cubicBezTo>
                <a:cubicBezTo>
                  <a:pt x="9" y="28"/>
                  <a:pt x="9" y="28"/>
                  <a:pt x="9" y="28"/>
                </a:cubicBezTo>
                <a:cubicBezTo>
                  <a:pt x="7" y="36"/>
                  <a:pt x="7" y="36"/>
                  <a:pt x="7" y="36"/>
                </a:cubicBezTo>
                <a:cubicBezTo>
                  <a:pt x="5" y="39"/>
                  <a:pt x="5" y="39"/>
                  <a:pt x="5" y="39"/>
                </a:cubicBezTo>
                <a:cubicBezTo>
                  <a:pt x="6" y="39"/>
                  <a:pt x="6" y="39"/>
                  <a:pt x="6" y="39"/>
                </a:cubicBezTo>
                <a:cubicBezTo>
                  <a:pt x="7" y="54"/>
                  <a:pt x="7" y="54"/>
                  <a:pt x="7" y="54"/>
                </a:cubicBezTo>
                <a:cubicBezTo>
                  <a:pt x="9" y="54"/>
                  <a:pt x="9" y="54"/>
                  <a:pt x="9" y="54"/>
                </a:cubicBezTo>
                <a:cubicBezTo>
                  <a:pt x="10" y="51"/>
                  <a:pt x="9" y="51"/>
                  <a:pt x="9" y="51"/>
                </a:cubicBezTo>
                <a:cubicBezTo>
                  <a:pt x="16" y="45"/>
                  <a:pt x="16" y="45"/>
                  <a:pt x="16" y="45"/>
                </a:cubicBezTo>
                <a:cubicBezTo>
                  <a:pt x="18" y="40"/>
                  <a:pt x="18" y="40"/>
                  <a:pt x="18" y="40"/>
                </a:cubicBezTo>
                <a:cubicBezTo>
                  <a:pt x="16" y="31"/>
                  <a:pt x="16" y="31"/>
                  <a:pt x="16" y="31"/>
                </a:cubicBezTo>
                <a:cubicBezTo>
                  <a:pt x="21" y="25"/>
                  <a:pt x="21" y="25"/>
                  <a:pt x="21" y="25"/>
                </a:cubicBezTo>
                <a:cubicBezTo>
                  <a:pt x="30" y="20"/>
                  <a:pt x="30" y="20"/>
                  <a:pt x="30" y="20"/>
                </a:cubicBezTo>
                <a:cubicBezTo>
                  <a:pt x="33" y="16"/>
                  <a:pt x="33" y="16"/>
                  <a:pt x="33" y="16"/>
                </a:cubicBezTo>
                <a:cubicBezTo>
                  <a:pt x="34" y="11"/>
                  <a:pt x="34" y="11"/>
                  <a:pt x="34" y="11"/>
                </a:cubicBezTo>
                <a:cubicBezTo>
                  <a:pt x="33" y="4"/>
                  <a:pt x="33" y="4"/>
                  <a:pt x="33" y="4"/>
                </a:cubicBezTo>
                <a:cubicBezTo>
                  <a:pt x="33" y="0"/>
                  <a:pt x="33" y="0"/>
                  <a:pt x="33" y="0"/>
                </a:cubicBezTo>
                <a:cubicBezTo>
                  <a:pt x="33" y="0"/>
                  <a:pt x="33" y="0"/>
                  <a:pt x="33" y="0"/>
                </a:cubicBezTo>
                <a:cubicBezTo>
                  <a:pt x="30" y="1"/>
                  <a:pt x="30" y="1"/>
                  <a:pt x="30" y="1"/>
                </a:cubicBezTo>
                <a:lnTo>
                  <a:pt x="22" y="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69" name="Freeform 375"/>
          <p:cNvSpPr>
            <a:spLocks/>
          </p:cNvSpPr>
          <p:nvPr/>
        </p:nvSpPr>
        <p:spPr bwMode="auto">
          <a:xfrm>
            <a:off x="5234875" y="5355022"/>
            <a:ext cx="269547" cy="255599"/>
          </a:xfrm>
          <a:custGeom>
            <a:avLst/>
            <a:gdLst>
              <a:gd name="T0" fmla="*/ 2147483646 w 33"/>
              <a:gd name="T1" fmla="*/ 2147483646 h 34"/>
              <a:gd name="T2" fmla="*/ 2147483646 w 33"/>
              <a:gd name="T3" fmla="*/ 2147483646 h 34"/>
              <a:gd name="T4" fmla="*/ 2147483646 w 33"/>
              <a:gd name="T5" fmla="*/ 2147483646 h 34"/>
              <a:gd name="T6" fmla="*/ 2147483646 w 33"/>
              <a:gd name="T7" fmla="*/ 2147483646 h 34"/>
              <a:gd name="T8" fmla="*/ 2147483646 w 33"/>
              <a:gd name="T9" fmla="*/ 0 h 34"/>
              <a:gd name="T10" fmla="*/ 2147483646 w 33"/>
              <a:gd name="T11" fmla="*/ 2147483646 h 34"/>
              <a:gd name="T12" fmla="*/ 2147483646 w 33"/>
              <a:gd name="T13" fmla="*/ 2147483646 h 34"/>
              <a:gd name="T14" fmla="*/ 2147483646 w 33"/>
              <a:gd name="T15" fmla="*/ 2147483646 h 34"/>
              <a:gd name="T16" fmla="*/ 2147483646 w 33"/>
              <a:gd name="T17" fmla="*/ 2147483646 h 34"/>
              <a:gd name="T18" fmla="*/ 2147483646 w 33"/>
              <a:gd name="T19" fmla="*/ 2147483646 h 34"/>
              <a:gd name="T20" fmla="*/ 2147483646 w 33"/>
              <a:gd name="T21" fmla="*/ 2147483646 h 34"/>
              <a:gd name="T22" fmla="*/ 0 w 33"/>
              <a:gd name="T23" fmla="*/ 2147483646 h 34"/>
              <a:gd name="T24" fmla="*/ 2147483646 w 33"/>
              <a:gd name="T25" fmla="*/ 2147483646 h 34"/>
              <a:gd name="T26" fmla="*/ 2147483646 w 33"/>
              <a:gd name="T27" fmla="*/ 2147483646 h 34"/>
              <a:gd name="T28" fmla="*/ 2147483646 w 33"/>
              <a:gd name="T29" fmla="*/ 2147483646 h 34"/>
              <a:gd name="T30" fmla="*/ 2147483646 w 33"/>
              <a:gd name="T31" fmla="*/ 2147483646 h 34"/>
              <a:gd name="T32" fmla="*/ 2147483646 w 33"/>
              <a:gd name="T33" fmla="*/ 2147483646 h 34"/>
              <a:gd name="T34" fmla="*/ 2147483646 w 33"/>
              <a:gd name="T35" fmla="*/ 2147483646 h 34"/>
              <a:gd name="T36" fmla="*/ 2147483646 w 33"/>
              <a:gd name="T37" fmla="*/ 2147483646 h 34"/>
              <a:gd name="T38" fmla="*/ 2147483646 w 33"/>
              <a:gd name="T39" fmla="*/ 2147483646 h 34"/>
              <a:gd name="T40" fmla="*/ 2147483646 w 33"/>
              <a:gd name="T41" fmla="*/ 2147483646 h 34"/>
              <a:gd name="T42" fmla="*/ 2147483646 w 33"/>
              <a:gd name="T43" fmla="*/ 2147483646 h 34"/>
              <a:gd name="T44" fmla="*/ 2147483646 w 33"/>
              <a:gd name="T45" fmla="*/ 2147483646 h 34"/>
              <a:gd name="T46" fmla="*/ 2147483646 w 33"/>
              <a:gd name="T47" fmla="*/ 2147483646 h 34"/>
              <a:gd name="T48" fmla="*/ 2147483646 w 33"/>
              <a:gd name="T49" fmla="*/ 2147483646 h 34"/>
              <a:gd name="T50" fmla="*/ 2147483646 w 33"/>
              <a:gd name="T51" fmla="*/ 2147483646 h 34"/>
              <a:gd name="T52" fmla="*/ 2147483646 w 33"/>
              <a:gd name="T53" fmla="*/ 2147483646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 h="34">
                <a:moveTo>
                  <a:pt x="25" y="6"/>
                </a:moveTo>
                <a:cubicBezTo>
                  <a:pt x="14" y="1"/>
                  <a:pt x="14" y="1"/>
                  <a:pt x="14" y="1"/>
                </a:cubicBezTo>
                <a:cubicBezTo>
                  <a:pt x="14" y="1"/>
                  <a:pt x="14" y="1"/>
                  <a:pt x="14" y="1"/>
                </a:cubicBezTo>
                <a:cubicBezTo>
                  <a:pt x="14" y="1"/>
                  <a:pt x="14" y="1"/>
                  <a:pt x="14" y="1"/>
                </a:cubicBezTo>
                <a:cubicBezTo>
                  <a:pt x="13" y="0"/>
                  <a:pt x="13" y="0"/>
                  <a:pt x="13" y="0"/>
                </a:cubicBezTo>
                <a:cubicBezTo>
                  <a:pt x="12" y="2"/>
                  <a:pt x="12" y="2"/>
                  <a:pt x="12" y="2"/>
                </a:cubicBezTo>
                <a:cubicBezTo>
                  <a:pt x="12" y="5"/>
                  <a:pt x="12" y="5"/>
                  <a:pt x="12" y="5"/>
                </a:cubicBezTo>
                <a:cubicBezTo>
                  <a:pt x="8" y="5"/>
                  <a:pt x="8" y="5"/>
                  <a:pt x="8" y="5"/>
                </a:cubicBezTo>
                <a:cubicBezTo>
                  <a:pt x="6" y="1"/>
                  <a:pt x="6" y="1"/>
                  <a:pt x="6" y="1"/>
                </a:cubicBezTo>
                <a:cubicBezTo>
                  <a:pt x="1" y="1"/>
                  <a:pt x="1" y="1"/>
                  <a:pt x="1" y="1"/>
                </a:cubicBezTo>
                <a:cubicBezTo>
                  <a:pt x="2" y="8"/>
                  <a:pt x="2" y="8"/>
                  <a:pt x="2" y="8"/>
                </a:cubicBezTo>
                <a:cubicBezTo>
                  <a:pt x="0" y="11"/>
                  <a:pt x="0" y="11"/>
                  <a:pt x="0" y="11"/>
                </a:cubicBezTo>
                <a:cubicBezTo>
                  <a:pt x="2" y="19"/>
                  <a:pt x="2" y="19"/>
                  <a:pt x="2" y="19"/>
                </a:cubicBezTo>
                <a:cubicBezTo>
                  <a:pt x="4" y="24"/>
                  <a:pt x="4" y="24"/>
                  <a:pt x="4" y="24"/>
                </a:cubicBezTo>
                <a:cubicBezTo>
                  <a:pt x="4" y="24"/>
                  <a:pt x="8" y="26"/>
                  <a:pt x="9" y="26"/>
                </a:cubicBezTo>
                <a:cubicBezTo>
                  <a:pt x="9" y="26"/>
                  <a:pt x="14" y="27"/>
                  <a:pt x="14" y="27"/>
                </a:cubicBezTo>
                <a:cubicBezTo>
                  <a:pt x="15" y="29"/>
                  <a:pt x="15" y="29"/>
                  <a:pt x="15" y="29"/>
                </a:cubicBezTo>
                <a:cubicBezTo>
                  <a:pt x="17" y="34"/>
                  <a:pt x="17" y="34"/>
                  <a:pt x="17" y="34"/>
                </a:cubicBezTo>
                <a:cubicBezTo>
                  <a:pt x="22" y="33"/>
                  <a:pt x="22" y="33"/>
                  <a:pt x="22" y="33"/>
                </a:cubicBezTo>
                <a:cubicBezTo>
                  <a:pt x="30" y="32"/>
                  <a:pt x="30" y="32"/>
                  <a:pt x="30" y="32"/>
                </a:cubicBezTo>
                <a:cubicBezTo>
                  <a:pt x="33" y="31"/>
                  <a:pt x="33" y="31"/>
                  <a:pt x="33" y="31"/>
                </a:cubicBezTo>
                <a:cubicBezTo>
                  <a:pt x="31" y="28"/>
                  <a:pt x="31" y="28"/>
                  <a:pt x="31" y="28"/>
                </a:cubicBezTo>
                <a:cubicBezTo>
                  <a:pt x="30" y="19"/>
                  <a:pt x="30" y="19"/>
                  <a:pt x="30" y="19"/>
                </a:cubicBezTo>
                <a:cubicBezTo>
                  <a:pt x="30" y="19"/>
                  <a:pt x="28" y="15"/>
                  <a:pt x="28" y="14"/>
                </a:cubicBezTo>
                <a:cubicBezTo>
                  <a:pt x="28" y="13"/>
                  <a:pt x="29" y="12"/>
                  <a:pt x="30" y="12"/>
                </a:cubicBezTo>
                <a:cubicBezTo>
                  <a:pt x="25" y="9"/>
                  <a:pt x="25" y="9"/>
                  <a:pt x="25" y="9"/>
                </a:cubicBezTo>
                <a:lnTo>
                  <a:pt x="25" y="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70" name="Freeform 376"/>
          <p:cNvSpPr>
            <a:spLocks/>
          </p:cNvSpPr>
          <p:nvPr/>
        </p:nvSpPr>
        <p:spPr bwMode="auto">
          <a:xfrm>
            <a:off x="4779603" y="5474404"/>
            <a:ext cx="308992" cy="287739"/>
          </a:xfrm>
          <a:custGeom>
            <a:avLst/>
            <a:gdLst>
              <a:gd name="T0" fmla="*/ 2147483646 w 38"/>
              <a:gd name="T1" fmla="*/ 2147483646 h 38"/>
              <a:gd name="T2" fmla="*/ 2147483646 w 38"/>
              <a:gd name="T3" fmla="*/ 2147483646 h 38"/>
              <a:gd name="T4" fmla="*/ 2147483646 w 38"/>
              <a:gd name="T5" fmla="*/ 2147483646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2147483646 w 38"/>
              <a:gd name="T21" fmla="*/ 2147483646 h 38"/>
              <a:gd name="T22" fmla="*/ 2147483646 w 38"/>
              <a:gd name="T23" fmla="*/ 2147483646 h 38"/>
              <a:gd name="T24" fmla="*/ 2147483646 w 38"/>
              <a:gd name="T25" fmla="*/ 2147483646 h 38"/>
              <a:gd name="T26" fmla="*/ 2147483646 w 38"/>
              <a:gd name="T27" fmla="*/ 2147483646 h 38"/>
              <a:gd name="T28" fmla="*/ 2147483646 w 38"/>
              <a:gd name="T29" fmla="*/ 2147483646 h 38"/>
              <a:gd name="T30" fmla="*/ 2147483646 w 38"/>
              <a:gd name="T31" fmla="*/ 2147483646 h 38"/>
              <a:gd name="T32" fmla="*/ 2147483646 w 38"/>
              <a:gd name="T33" fmla="*/ 0 h 38"/>
              <a:gd name="T34" fmla="*/ 2147483646 w 38"/>
              <a:gd name="T35" fmla="*/ 0 h 38"/>
              <a:gd name="T36" fmla="*/ 2147483646 w 38"/>
              <a:gd name="T37" fmla="*/ 2147483646 h 38"/>
              <a:gd name="T38" fmla="*/ 2147483646 w 38"/>
              <a:gd name="T39" fmla="*/ 2147483646 h 38"/>
              <a:gd name="T40" fmla="*/ 2147483646 w 38"/>
              <a:gd name="T41" fmla="*/ 2147483646 h 38"/>
              <a:gd name="T42" fmla="*/ 0 w 38"/>
              <a:gd name="T43" fmla="*/ 2147483646 h 38"/>
              <a:gd name="T44" fmla="*/ 0 w 38"/>
              <a:gd name="T45" fmla="*/ 2147483646 h 38"/>
              <a:gd name="T46" fmla="*/ 2147483646 w 38"/>
              <a:gd name="T47" fmla="*/ 2147483646 h 38"/>
              <a:gd name="T48" fmla="*/ 2147483646 w 38"/>
              <a:gd name="T49" fmla="*/ 2147483646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8" h="38">
                <a:moveTo>
                  <a:pt x="4" y="37"/>
                </a:moveTo>
                <a:cubicBezTo>
                  <a:pt x="18" y="37"/>
                  <a:pt x="18" y="37"/>
                  <a:pt x="18" y="37"/>
                </a:cubicBezTo>
                <a:cubicBezTo>
                  <a:pt x="20" y="38"/>
                  <a:pt x="20" y="38"/>
                  <a:pt x="20" y="38"/>
                </a:cubicBezTo>
                <a:cubicBezTo>
                  <a:pt x="28" y="38"/>
                  <a:pt x="28" y="38"/>
                  <a:pt x="28" y="38"/>
                </a:cubicBezTo>
                <a:cubicBezTo>
                  <a:pt x="34" y="37"/>
                  <a:pt x="34" y="37"/>
                  <a:pt x="34" y="37"/>
                </a:cubicBezTo>
                <a:cubicBezTo>
                  <a:pt x="32" y="33"/>
                  <a:pt x="32" y="33"/>
                  <a:pt x="32" y="33"/>
                </a:cubicBezTo>
                <a:cubicBezTo>
                  <a:pt x="32" y="22"/>
                  <a:pt x="32" y="22"/>
                  <a:pt x="32" y="22"/>
                </a:cubicBezTo>
                <a:cubicBezTo>
                  <a:pt x="38" y="21"/>
                  <a:pt x="38" y="21"/>
                  <a:pt x="38" y="21"/>
                </a:cubicBezTo>
                <a:cubicBezTo>
                  <a:pt x="38" y="17"/>
                  <a:pt x="38" y="17"/>
                  <a:pt x="38" y="17"/>
                </a:cubicBezTo>
                <a:cubicBezTo>
                  <a:pt x="37" y="17"/>
                  <a:pt x="37" y="17"/>
                  <a:pt x="37" y="17"/>
                </a:cubicBezTo>
                <a:cubicBezTo>
                  <a:pt x="38" y="17"/>
                  <a:pt x="38" y="17"/>
                  <a:pt x="38" y="17"/>
                </a:cubicBezTo>
                <a:cubicBezTo>
                  <a:pt x="32" y="16"/>
                  <a:pt x="32" y="16"/>
                  <a:pt x="32" y="16"/>
                </a:cubicBezTo>
                <a:cubicBezTo>
                  <a:pt x="30" y="4"/>
                  <a:pt x="30" y="4"/>
                  <a:pt x="30" y="4"/>
                </a:cubicBezTo>
                <a:cubicBezTo>
                  <a:pt x="30" y="4"/>
                  <a:pt x="25" y="4"/>
                  <a:pt x="24" y="4"/>
                </a:cubicBezTo>
                <a:cubicBezTo>
                  <a:pt x="24" y="4"/>
                  <a:pt x="22" y="6"/>
                  <a:pt x="21" y="6"/>
                </a:cubicBezTo>
                <a:cubicBezTo>
                  <a:pt x="20" y="7"/>
                  <a:pt x="19" y="6"/>
                  <a:pt x="18" y="6"/>
                </a:cubicBezTo>
                <a:cubicBezTo>
                  <a:pt x="17" y="6"/>
                  <a:pt x="13" y="0"/>
                  <a:pt x="12" y="0"/>
                </a:cubicBezTo>
                <a:cubicBezTo>
                  <a:pt x="11" y="0"/>
                  <a:pt x="4" y="0"/>
                  <a:pt x="4" y="0"/>
                </a:cubicBezTo>
                <a:cubicBezTo>
                  <a:pt x="1" y="2"/>
                  <a:pt x="1" y="2"/>
                  <a:pt x="1" y="2"/>
                </a:cubicBezTo>
                <a:cubicBezTo>
                  <a:pt x="3" y="15"/>
                  <a:pt x="3" y="15"/>
                  <a:pt x="3" y="15"/>
                </a:cubicBezTo>
                <a:cubicBezTo>
                  <a:pt x="4" y="21"/>
                  <a:pt x="4" y="21"/>
                  <a:pt x="4" y="21"/>
                </a:cubicBezTo>
                <a:cubicBezTo>
                  <a:pt x="0" y="28"/>
                  <a:pt x="0" y="28"/>
                  <a:pt x="0" y="28"/>
                </a:cubicBezTo>
                <a:cubicBezTo>
                  <a:pt x="0" y="36"/>
                  <a:pt x="0" y="36"/>
                  <a:pt x="0" y="36"/>
                </a:cubicBezTo>
                <a:cubicBezTo>
                  <a:pt x="2" y="35"/>
                  <a:pt x="2" y="35"/>
                  <a:pt x="2" y="35"/>
                </a:cubicBezTo>
                <a:lnTo>
                  <a:pt x="4" y="37"/>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71" name="Freeform 377"/>
          <p:cNvSpPr>
            <a:spLocks/>
          </p:cNvSpPr>
          <p:nvPr/>
        </p:nvSpPr>
        <p:spPr bwMode="auto">
          <a:xfrm>
            <a:off x="4779603" y="5203501"/>
            <a:ext cx="479924" cy="443853"/>
          </a:xfrm>
          <a:custGeom>
            <a:avLst/>
            <a:gdLst>
              <a:gd name="T0" fmla="*/ 2147483646 w 59"/>
              <a:gd name="T1" fmla="*/ 2147483646 h 59"/>
              <a:gd name="T2" fmla="*/ 2147483646 w 59"/>
              <a:gd name="T3" fmla="*/ 2147483646 h 59"/>
              <a:gd name="T4" fmla="*/ 2147483646 w 59"/>
              <a:gd name="T5" fmla="*/ 2147483646 h 59"/>
              <a:gd name="T6" fmla="*/ 2147483646 w 59"/>
              <a:gd name="T7" fmla="*/ 2147483646 h 59"/>
              <a:gd name="T8" fmla="*/ 2147483646 w 59"/>
              <a:gd name="T9" fmla="*/ 2147483646 h 59"/>
              <a:gd name="T10" fmla="*/ 2147483646 w 59"/>
              <a:gd name="T11" fmla="*/ 2147483646 h 59"/>
              <a:gd name="T12" fmla="*/ 0 w 59"/>
              <a:gd name="T13" fmla="*/ 2147483646 h 59"/>
              <a:gd name="T14" fmla="*/ 2147483646 w 59"/>
              <a:gd name="T15" fmla="*/ 2147483646 h 59"/>
              <a:gd name="T16" fmla="*/ 2147483646 w 59"/>
              <a:gd name="T17" fmla="*/ 2147483646 h 59"/>
              <a:gd name="T18" fmla="*/ 2147483646 w 59"/>
              <a:gd name="T19" fmla="*/ 2147483646 h 59"/>
              <a:gd name="T20" fmla="*/ 2147483646 w 59"/>
              <a:gd name="T21" fmla="*/ 2147483646 h 59"/>
              <a:gd name="T22" fmla="*/ 2147483646 w 59"/>
              <a:gd name="T23" fmla="*/ 2147483646 h 59"/>
              <a:gd name="T24" fmla="*/ 2147483646 w 59"/>
              <a:gd name="T25" fmla="*/ 2147483646 h 59"/>
              <a:gd name="T26" fmla="*/ 2147483646 w 59"/>
              <a:gd name="T27" fmla="*/ 2147483646 h 59"/>
              <a:gd name="T28" fmla="*/ 2147483646 w 59"/>
              <a:gd name="T29" fmla="*/ 2147483646 h 59"/>
              <a:gd name="T30" fmla="*/ 2147483646 w 59"/>
              <a:gd name="T31" fmla="*/ 2147483646 h 59"/>
              <a:gd name="T32" fmla="*/ 2147483646 w 59"/>
              <a:gd name="T33" fmla="*/ 2147483646 h 59"/>
              <a:gd name="T34" fmla="*/ 2147483646 w 59"/>
              <a:gd name="T35" fmla="*/ 2147483646 h 59"/>
              <a:gd name="T36" fmla="*/ 2147483646 w 59"/>
              <a:gd name="T37" fmla="*/ 2147483646 h 59"/>
              <a:gd name="T38" fmla="*/ 2147483646 w 59"/>
              <a:gd name="T39" fmla="*/ 2147483646 h 59"/>
              <a:gd name="T40" fmla="*/ 2147483646 w 59"/>
              <a:gd name="T41" fmla="*/ 2147483646 h 59"/>
              <a:gd name="T42" fmla="*/ 2147483646 w 59"/>
              <a:gd name="T43" fmla="*/ 2147483646 h 59"/>
              <a:gd name="T44" fmla="*/ 2147483646 w 59"/>
              <a:gd name="T45" fmla="*/ 2147483646 h 59"/>
              <a:gd name="T46" fmla="*/ 2147483646 w 59"/>
              <a:gd name="T47" fmla="*/ 2147483646 h 59"/>
              <a:gd name="T48" fmla="*/ 2147483646 w 59"/>
              <a:gd name="T49" fmla="*/ 2147483646 h 59"/>
              <a:gd name="T50" fmla="*/ 2147483646 w 59"/>
              <a:gd name="T51" fmla="*/ 2147483646 h 59"/>
              <a:gd name="T52" fmla="*/ 2147483646 w 59"/>
              <a:gd name="T53" fmla="*/ 2147483646 h 59"/>
              <a:gd name="T54" fmla="*/ 2147483646 w 59"/>
              <a:gd name="T55" fmla="*/ 2147483646 h 59"/>
              <a:gd name="T56" fmla="*/ 2147483646 w 59"/>
              <a:gd name="T57" fmla="*/ 2147483646 h 59"/>
              <a:gd name="T58" fmla="*/ 2147483646 w 59"/>
              <a:gd name="T59" fmla="*/ 2147483646 h 59"/>
              <a:gd name="T60" fmla="*/ 2147483646 w 59"/>
              <a:gd name="T61" fmla="*/ 2147483646 h 59"/>
              <a:gd name="T62" fmla="*/ 2147483646 w 59"/>
              <a:gd name="T63" fmla="*/ 2147483646 h 59"/>
              <a:gd name="T64" fmla="*/ 2147483646 w 59"/>
              <a:gd name="T65" fmla="*/ 2147483646 h 59"/>
              <a:gd name="T66" fmla="*/ 2147483646 w 59"/>
              <a:gd name="T67" fmla="*/ 2147483646 h 59"/>
              <a:gd name="T68" fmla="*/ 2147483646 w 59"/>
              <a:gd name="T69" fmla="*/ 0 h 59"/>
              <a:gd name="T70" fmla="*/ 2147483646 w 59"/>
              <a:gd name="T71" fmla="*/ 2147483646 h 59"/>
              <a:gd name="T72" fmla="*/ 2147483646 w 59"/>
              <a:gd name="T73" fmla="*/ 2147483646 h 59"/>
              <a:gd name="T74" fmla="*/ 2147483646 w 59"/>
              <a:gd name="T75" fmla="*/ 2147483646 h 59"/>
              <a:gd name="T76" fmla="*/ 2147483646 w 59"/>
              <a:gd name="T77" fmla="*/ 2147483646 h 59"/>
              <a:gd name="T78" fmla="*/ 2147483646 w 59"/>
              <a:gd name="T79" fmla="*/ 2147483646 h 5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9" h="59">
                <a:moveTo>
                  <a:pt x="21" y="6"/>
                </a:moveTo>
                <a:cubicBezTo>
                  <a:pt x="18" y="18"/>
                  <a:pt x="18" y="18"/>
                  <a:pt x="18" y="18"/>
                </a:cubicBezTo>
                <a:cubicBezTo>
                  <a:pt x="15" y="21"/>
                  <a:pt x="15" y="21"/>
                  <a:pt x="15" y="21"/>
                </a:cubicBezTo>
                <a:cubicBezTo>
                  <a:pt x="11" y="29"/>
                  <a:pt x="11" y="29"/>
                  <a:pt x="11" y="29"/>
                </a:cubicBezTo>
                <a:cubicBezTo>
                  <a:pt x="7" y="32"/>
                  <a:pt x="7" y="32"/>
                  <a:pt x="7" y="32"/>
                </a:cubicBezTo>
                <a:cubicBezTo>
                  <a:pt x="3" y="32"/>
                  <a:pt x="3" y="32"/>
                  <a:pt x="3" y="32"/>
                </a:cubicBezTo>
                <a:cubicBezTo>
                  <a:pt x="0" y="35"/>
                  <a:pt x="0" y="35"/>
                  <a:pt x="0" y="35"/>
                </a:cubicBezTo>
                <a:cubicBezTo>
                  <a:pt x="1" y="38"/>
                  <a:pt x="1" y="38"/>
                  <a:pt x="1" y="38"/>
                </a:cubicBezTo>
                <a:cubicBezTo>
                  <a:pt x="1" y="38"/>
                  <a:pt x="1" y="38"/>
                  <a:pt x="1" y="38"/>
                </a:cubicBezTo>
                <a:cubicBezTo>
                  <a:pt x="4" y="36"/>
                  <a:pt x="4" y="36"/>
                  <a:pt x="4" y="36"/>
                </a:cubicBezTo>
                <a:cubicBezTo>
                  <a:pt x="4" y="36"/>
                  <a:pt x="11" y="36"/>
                  <a:pt x="12" y="36"/>
                </a:cubicBezTo>
                <a:cubicBezTo>
                  <a:pt x="13" y="36"/>
                  <a:pt x="17" y="42"/>
                  <a:pt x="18" y="42"/>
                </a:cubicBezTo>
                <a:cubicBezTo>
                  <a:pt x="19" y="42"/>
                  <a:pt x="20" y="43"/>
                  <a:pt x="21" y="42"/>
                </a:cubicBezTo>
                <a:cubicBezTo>
                  <a:pt x="22" y="42"/>
                  <a:pt x="24" y="40"/>
                  <a:pt x="24" y="40"/>
                </a:cubicBezTo>
                <a:cubicBezTo>
                  <a:pt x="25" y="40"/>
                  <a:pt x="30" y="40"/>
                  <a:pt x="30" y="40"/>
                </a:cubicBezTo>
                <a:cubicBezTo>
                  <a:pt x="32" y="52"/>
                  <a:pt x="32" y="52"/>
                  <a:pt x="32" y="52"/>
                </a:cubicBezTo>
                <a:cubicBezTo>
                  <a:pt x="38" y="53"/>
                  <a:pt x="38" y="53"/>
                  <a:pt x="38" y="53"/>
                </a:cubicBezTo>
                <a:cubicBezTo>
                  <a:pt x="43" y="53"/>
                  <a:pt x="43" y="53"/>
                  <a:pt x="43" y="53"/>
                </a:cubicBezTo>
                <a:cubicBezTo>
                  <a:pt x="49" y="56"/>
                  <a:pt x="49" y="56"/>
                  <a:pt x="49" y="56"/>
                </a:cubicBezTo>
                <a:cubicBezTo>
                  <a:pt x="55" y="59"/>
                  <a:pt x="55" y="59"/>
                  <a:pt x="55" y="59"/>
                </a:cubicBezTo>
                <a:cubicBezTo>
                  <a:pt x="55" y="57"/>
                  <a:pt x="55" y="57"/>
                  <a:pt x="55" y="57"/>
                </a:cubicBezTo>
                <a:cubicBezTo>
                  <a:pt x="52" y="53"/>
                  <a:pt x="52" y="53"/>
                  <a:pt x="52" y="53"/>
                </a:cubicBezTo>
                <a:cubicBezTo>
                  <a:pt x="53" y="50"/>
                  <a:pt x="53" y="50"/>
                  <a:pt x="53" y="50"/>
                </a:cubicBezTo>
                <a:cubicBezTo>
                  <a:pt x="54" y="44"/>
                  <a:pt x="54" y="44"/>
                  <a:pt x="54" y="44"/>
                </a:cubicBezTo>
                <a:cubicBezTo>
                  <a:pt x="57" y="43"/>
                  <a:pt x="57" y="43"/>
                  <a:pt x="57" y="43"/>
                </a:cubicBezTo>
                <a:cubicBezTo>
                  <a:pt x="55" y="37"/>
                  <a:pt x="55" y="37"/>
                  <a:pt x="55" y="37"/>
                </a:cubicBezTo>
                <a:cubicBezTo>
                  <a:pt x="54" y="31"/>
                  <a:pt x="54" y="31"/>
                  <a:pt x="54" y="31"/>
                </a:cubicBezTo>
                <a:cubicBezTo>
                  <a:pt x="53" y="25"/>
                  <a:pt x="53" y="25"/>
                  <a:pt x="53" y="25"/>
                </a:cubicBezTo>
                <a:cubicBezTo>
                  <a:pt x="55" y="18"/>
                  <a:pt x="55" y="18"/>
                  <a:pt x="55" y="18"/>
                </a:cubicBezTo>
                <a:cubicBezTo>
                  <a:pt x="59" y="11"/>
                  <a:pt x="59" y="11"/>
                  <a:pt x="59" y="11"/>
                </a:cubicBezTo>
                <a:cubicBezTo>
                  <a:pt x="59" y="10"/>
                  <a:pt x="59" y="10"/>
                  <a:pt x="59" y="10"/>
                </a:cubicBezTo>
                <a:cubicBezTo>
                  <a:pt x="59" y="5"/>
                  <a:pt x="59" y="5"/>
                  <a:pt x="59" y="5"/>
                </a:cubicBezTo>
                <a:cubicBezTo>
                  <a:pt x="56" y="3"/>
                  <a:pt x="56" y="3"/>
                  <a:pt x="56" y="3"/>
                </a:cubicBezTo>
                <a:cubicBezTo>
                  <a:pt x="51" y="3"/>
                  <a:pt x="51" y="3"/>
                  <a:pt x="51" y="3"/>
                </a:cubicBezTo>
                <a:cubicBezTo>
                  <a:pt x="49" y="0"/>
                  <a:pt x="49" y="0"/>
                  <a:pt x="49" y="0"/>
                </a:cubicBezTo>
                <a:cubicBezTo>
                  <a:pt x="41" y="1"/>
                  <a:pt x="41" y="1"/>
                  <a:pt x="41" y="1"/>
                </a:cubicBezTo>
                <a:cubicBezTo>
                  <a:pt x="32" y="3"/>
                  <a:pt x="32" y="3"/>
                  <a:pt x="32" y="3"/>
                </a:cubicBezTo>
                <a:cubicBezTo>
                  <a:pt x="27" y="1"/>
                  <a:pt x="27" y="1"/>
                  <a:pt x="27" y="1"/>
                </a:cubicBezTo>
                <a:cubicBezTo>
                  <a:pt x="21" y="2"/>
                  <a:pt x="21" y="2"/>
                  <a:pt x="21" y="2"/>
                </a:cubicBezTo>
                <a:cubicBezTo>
                  <a:pt x="21" y="6"/>
                  <a:pt x="21" y="6"/>
                  <a:pt x="21" y="6"/>
                </a:cubicBez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72" name="Freeform 378"/>
          <p:cNvSpPr>
            <a:spLocks/>
          </p:cNvSpPr>
          <p:nvPr/>
        </p:nvSpPr>
        <p:spPr bwMode="auto">
          <a:xfrm>
            <a:off x="5315410" y="4901986"/>
            <a:ext cx="382953" cy="341308"/>
          </a:xfrm>
          <a:custGeom>
            <a:avLst/>
            <a:gdLst>
              <a:gd name="T0" fmla="*/ 2147483646 w 47"/>
              <a:gd name="T1" fmla="*/ 2147483646 h 45"/>
              <a:gd name="T2" fmla="*/ 2147483646 w 47"/>
              <a:gd name="T3" fmla="*/ 2147483646 h 45"/>
              <a:gd name="T4" fmla="*/ 2147483646 w 47"/>
              <a:gd name="T5" fmla="*/ 2147483646 h 45"/>
              <a:gd name="T6" fmla="*/ 2147483646 w 47"/>
              <a:gd name="T7" fmla="*/ 2147483646 h 45"/>
              <a:gd name="T8" fmla="*/ 2147483646 w 47"/>
              <a:gd name="T9" fmla="*/ 2147483646 h 45"/>
              <a:gd name="T10" fmla="*/ 2147483646 w 47"/>
              <a:gd name="T11" fmla="*/ 2147483646 h 45"/>
              <a:gd name="T12" fmla="*/ 2147483646 w 47"/>
              <a:gd name="T13" fmla="*/ 2147483646 h 45"/>
              <a:gd name="T14" fmla="*/ 2147483646 w 47"/>
              <a:gd name="T15" fmla="*/ 2147483646 h 45"/>
              <a:gd name="T16" fmla="*/ 2147483646 w 47"/>
              <a:gd name="T17" fmla="*/ 2147483646 h 45"/>
              <a:gd name="T18" fmla="*/ 2147483646 w 47"/>
              <a:gd name="T19" fmla="*/ 2147483646 h 45"/>
              <a:gd name="T20" fmla="*/ 2147483646 w 47"/>
              <a:gd name="T21" fmla="*/ 2147483646 h 45"/>
              <a:gd name="T22" fmla="*/ 2147483646 w 47"/>
              <a:gd name="T23" fmla="*/ 2147483646 h 45"/>
              <a:gd name="T24" fmla="*/ 2147483646 w 47"/>
              <a:gd name="T25" fmla="*/ 2147483646 h 45"/>
              <a:gd name="T26" fmla="*/ 2147483646 w 47"/>
              <a:gd name="T27" fmla="*/ 2147483646 h 45"/>
              <a:gd name="T28" fmla="*/ 2147483646 w 47"/>
              <a:gd name="T29" fmla="*/ 0 h 45"/>
              <a:gd name="T30" fmla="*/ 2147483646 w 47"/>
              <a:gd name="T31" fmla="*/ 0 h 45"/>
              <a:gd name="T32" fmla="*/ 2147483646 w 47"/>
              <a:gd name="T33" fmla="*/ 2147483646 h 45"/>
              <a:gd name="T34" fmla="*/ 2147483646 w 47"/>
              <a:gd name="T35" fmla="*/ 2147483646 h 45"/>
              <a:gd name="T36" fmla="*/ 2147483646 w 47"/>
              <a:gd name="T37" fmla="*/ 2147483646 h 45"/>
              <a:gd name="T38" fmla="*/ 2147483646 w 47"/>
              <a:gd name="T39" fmla="*/ 2147483646 h 45"/>
              <a:gd name="T40" fmla="*/ 2147483646 w 47"/>
              <a:gd name="T41" fmla="*/ 2147483646 h 45"/>
              <a:gd name="T42" fmla="*/ 2147483646 w 47"/>
              <a:gd name="T43" fmla="*/ 2147483646 h 45"/>
              <a:gd name="T44" fmla="*/ 2147483646 w 47"/>
              <a:gd name="T45" fmla="*/ 2147483646 h 45"/>
              <a:gd name="T46" fmla="*/ 0 w 47"/>
              <a:gd name="T47" fmla="*/ 2147483646 h 45"/>
              <a:gd name="T48" fmla="*/ 2147483646 w 47"/>
              <a:gd name="T49" fmla="*/ 2147483646 h 45"/>
              <a:gd name="T50" fmla="*/ 2147483646 w 47"/>
              <a:gd name="T51" fmla="*/ 2147483646 h 45"/>
              <a:gd name="T52" fmla="*/ 2147483646 w 47"/>
              <a:gd name="T53" fmla="*/ 2147483646 h 45"/>
              <a:gd name="T54" fmla="*/ 2147483646 w 47"/>
              <a:gd name="T55" fmla="*/ 2147483646 h 45"/>
              <a:gd name="T56" fmla="*/ 2147483646 w 47"/>
              <a:gd name="T57" fmla="*/ 2147483646 h 45"/>
              <a:gd name="T58" fmla="*/ 2147483646 w 47"/>
              <a:gd name="T59" fmla="*/ 2147483646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7" h="45">
                <a:moveTo>
                  <a:pt x="22" y="45"/>
                </a:moveTo>
                <a:cubicBezTo>
                  <a:pt x="23" y="45"/>
                  <a:pt x="24" y="44"/>
                  <a:pt x="24" y="44"/>
                </a:cubicBezTo>
                <a:cubicBezTo>
                  <a:pt x="27" y="45"/>
                  <a:pt x="27" y="45"/>
                  <a:pt x="27" y="45"/>
                </a:cubicBezTo>
                <a:cubicBezTo>
                  <a:pt x="29" y="45"/>
                  <a:pt x="29" y="45"/>
                  <a:pt x="29" y="45"/>
                </a:cubicBezTo>
                <a:cubicBezTo>
                  <a:pt x="32" y="43"/>
                  <a:pt x="32" y="43"/>
                  <a:pt x="32" y="43"/>
                </a:cubicBezTo>
                <a:cubicBezTo>
                  <a:pt x="39" y="41"/>
                  <a:pt x="39" y="41"/>
                  <a:pt x="39" y="41"/>
                </a:cubicBezTo>
                <a:cubicBezTo>
                  <a:pt x="47" y="32"/>
                  <a:pt x="47" y="32"/>
                  <a:pt x="47" y="32"/>
                </a:cubicBezTo>
                <a:cubicBezTo>
                  <a:pt x="40" y="31"/>
                  <a:pt x="40" y="31"/>
                  <a:pt x="40" y="31"/>
                </a:cubicBezTo>
                <a:cubicBezTo>
                  <a:pt x="33" y="27"/>
                  <a:pt x="33" y="27"/>
                  <a:pt x="33" y="27"/>
                </a:cubicBezTo>
                <a:cubicBezTo>
                  <a:pt x="31" y="24"/>
                  <a:pt x="31" y="24"/>
                  <a:pt x="31" y="24"/>
                </a:cubicBezTo>
                <a:cubicBezTo>
                  <a:pt x="34" y="22"/>
                  <a:pt x="34" y="22"/>
                  <a:pt x="34" y="22"/>
                </a:cubicBezTo>
                <a:cubicBezTo>
                  <a:pt x="33" y="20"/>
                  <a:pt x="33" y="20"/>
                  <a:pt x="33" y="20"/>
                </a:cubicBezTo>
                <a:cubicBezTo>
                  <a:pt x="25" y="8"/>
                  <a:pt x="25" y="8"/>
                  <a:pt x="25" y="8"/>
                </a:cubicBezTo>
                <a:cubicBezTo>
                  <a:pt x="20" y="6"/>
                  <a:pt x="20" y="6"/>
                  <a:pt x="20" y="6"/>
                </a:cubicBezTo>
                <a:cubicBezTo>
                  <a:pt x="17" y="0"/>
                  <a:pt x="17" y="0"/>
                  <a:pt x="17" y="0"/>
                </a:cubicBezTo>
                <a:cubicBezTo>
                  <a:pt x="17" y="0"/>
                  <a:pt x="17" y="0"/>
                  <a:pt x="17" y="0"/>
                </a:cubicBezTo>
                <a:cubicBezTo>
                  <a:pt x="15" y="1"/>
                  <a:pt x="15" y="1"/>
                  <a:pt x="15" y="1"/>
                </a:cubicBezTo>
                <a:cubicBezTo>
                  <a:pt x="12" y="3"/>
                  <a:pt x="12" y="3"/>
                  <a:pt x="12" y="3"/>
                </a:cubicBezTo>
                <a:cubicBezTo>
                  <a:pt x="11" y="14"/>
                  <a:pt x="11" y="14"/>
                  <a:pt x="11" y="14"/>
                </a:cubicBezTo>
                <a:cubicBezTo>
                  <a:pt x="8" y="20"/>
                  <a:pt x="8" y="20"/>
                  <a:pt x="8" y="20"/>
                </a:cubicBezTo>
                <a:cubicBezTo>
                  <a:pt x="4" y="24"/>
                  <a:pt x="4" y="24"/>
                  <a:pt x="4" y="24"/>
                </a:cubicBezTo>
                <a:cubicBezTo>
                  <a:pt x="3" y="30"/>
                  <a:pt x="3" y="30"/>
                  <a:pt x="3" y="30"/>
                </a:cubicBezTo>
                <a:cubicBezTo>
                  <a:pt x="1" y="30"/>
                  <a:pt x="1" y="30"/>
                  <a:pt x="1" y="30"/>
                </a:cubicBezTo>
                <a:cubicBezTo>
                  <a:pt x="0" y="33"/>
                  <a:pt x="0" y="33"/>
                  <a:pt x="0" y="33"/>
                </a:cubicBezTo>
                <a:cubicBezTo>
                  <a:pt x="4" y="36"/>
                  <a:pt x="4" y="36"/>
                  <a:pt x="4" y="36"/>
                </a:cubicBezTo>
                <a:cubicBezTo>
                  <a:pt x="7" y="39"/>
                  <a:pt x="7" y="39"/>
                  <a:pt x="7" y="39"/>
                </a:cubicBezTo>
                <a:cubicBezTo>
                  <a:pt x="9" y="41"/>
                  <a:pt x="9" y="41"/>
                  <a:pt x="9" y="41"/>
                </a:cubicBezTo>
                <a:cubicBezTo>
                  <a:pt x="9" y="42"/>
                  <a:pt x="9" y="42"/>
                  <a:pt x="9" y="42"/>
                </a:cubicBezTo>
                <a:cubicBezTo>
                  <a:pt x="12" y="43"/>
                  <a:pt x="12" y="43"/>
                  <a:pt x="12" y="43"/>
                </a:cubicBezTo>
                <a:cubicBezTo>
                  <a:pt x="12" y="43"/>
                  <a:pt x="21" y="45"/>
                  <a:pt x="22" y="45"/>
                </a:cubicBez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73" name="Freeform 379"/>
          <p:cNvSpPr>
            <a:spLocks/>
          </p:cNvSpPr>
          <p:nvPr/>
        </p:nvSpPr>
        <p:spPr bwMode="auto">
          <a:xfrm>
            <a:off x="5340063" y="5218806"/>
            <a:ext cx="212022" cy="226518"/>
          </a:xfrm>
          <a:custGeom>
            <a:avLst/>
            <a:gdLst>
              <a:gd name="T0" fmla="*/ 2147483646 w 26"/>
              <a:gd name="T1" fmla="*/ 2147483646 h 30"/>
              <a:gd name="T2" fmla="*/ 2147483646 w 26"/>
              <a:gd name="T3" fmla="*/ 2147483646 h 30"/>
              <a:gd name="T4" fmla="*/ 2147483646 w 26"/>
              <a:gd name="T5" fmla="*/ 2147483646 h 30"/>
              <a:gd name="T6" fmla="*/ 2147483646 w 26"/>
              <a:gd name="T7" fmla="*/ 2147483646 h 30"/>
              <a:gd name="T8" fmla="*/ 2147483646 w 26"/>
              <a:gd name="T9" fmla="*/ 2147483646 h 30"/>
              <a:gd name="T10" fmla="*/ 2147483646 w 26"/>
              <a:gd name="T11" fmla="*/ 2147483646 h 30"/>
              <a:gd name="T12" fmla="*/ 2147483646 w 26"/>
              <a:gd name="T13" fmla="*/ 2147483646 h 30"/>
              <a:gd name="T14" fmla="*/ 2147483646 w 26"/>
              <a:gd name="T15" fmla="*/ 0 h 30"/>
              <a:gd name="T16" fmla="*/ 2147483646 w 26"/>
              <a:gd name="T17" fmla="*/ 2147483646 h 30"/>
              <a:gd name="T18" fmla="*/ 2147483646 w 26"/>
              <a:gd name="T19" fmla="*/ 2147483646 h 30"/>
              <a:gd name="T20" fmla="*/ 0 w 26"/>
              <a:gd name="T21" fmla="*/ 2147483646 h 30"/>
              <a:gd name="T22" fmla="*/ 2147483646 w 26"/>
              <a:gd name="T23" fmla="*/ 2147483646 h 30"/>
              <a:gd name="T24" fmla="*/ 2147483646 w 26"/>
              <a:gd name="T25" fmla="*/ 2147483646 h 30"/>
              <a:gd name="T26" fmla="*/ 0 w 26"/>
              <a:gd name="T27" fmla="*/ 2147483646 h 30"/>
              <a:gd name="T28" fmla="*/ 2147483646 w 26"/>
              <a:gd name="T29" fmla="*/ 2147483646 h 30"/>
              <a:gd name="T30" fmla="*/ 2147483646 w 26"/>
              <a:gd name="T31" fmla="*/ 2147483646 h 30"/>
              <a:gd name="T32" fmla="*/ 2147483646 w 26"/>
              <a:gd name="T33" fmla="*/ 2147483646 h 30"/>
              <a:gd name="T34" fmla="*/ 2147483646 w 26"/>
              <a:gd name="T35" fmla="*/ 2147483646 h 30"/>
              <a:gd name="T36" fmla="*/ 2147483646 w 26"/>
              <a:gd name="T37" fmla="*/ 2147483646 h 30"/>
              <a:gd name="T38" fmla="*/ 2147483646 w 26"/>
              <a:gd name="T39" fmla="*/ 2147483646 h 30"/>
              <a:gd name="T40" fmla="*/ 2147483646 w 26"/>
              <a:gd name="T41" fmla="*/ 2147483646 h 30"/>
              <a:gd name="T42" fmla="*/ 2147483646 w 26"/>
              <a:gd name="T43" fmla="*/ 2147483646 h 30"/>
              <a:gd name="T44" fmla="*/ 2147483646 w 26"/>
              <a:gd name="T45" fmla="*/ 2147483646 h 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6" h="30">
                <a:moveTo>
                  <a:pt x="23" y="7"/>
                </a:moveTo>
                <a:cubicBezTo>
                  <a:pt x="26" y="4"/>
                  <a:pt x="26" y="4"/>
                  <a:pt x="26" y="4"/>
                </a:cubicBezTo>
                <a:cubicBezTo>
                  <a:pt x="26" y="3"/>
                  <a:pt x="26" y="3"/>
                  <a:pt x="26" y="3"/>
                </a:cubicBezTo>
                <a:cubicBezTo>
                  <a:pt x="24" y="3"/>
                  <a:pt x="24" y="3"/>
                  <a:pt x="24" y="3"/>
                </a:cubicBezTo>
                <a:cubicBezTo>
                  <a:pt x="21" y="2"/>
                  <a:pt x="21" y="2"/>
                  <a:pt x="21" y="2"/>
                </a:cubicBezTo>
                <a:cubicBezTo>
                  <a:pt x="21" y="2"/>
                  <a:pt x="20" y="3"/>
                  <a:pt x="19" y="3"/>
                </a:cubicBezTo>
                <a:cubicBezTo>
                  <a:pt x="18" y="3"/>
                  <a:pt x="9" y="1"/>
                  <a:pt x="9" y="1"/>
                </a:cubicBezTo>
                <a:cubicBezTo>
                  <a:pt x="6" y="0"/>
                  <a:pt x="6" y="0"/>
                  <a:pt x="6" y="0"/>
                </a:cubicBezTo>
                <a:cubicBezTo>
                  <a:pt x="6" y="1"/>
                  <a:pt x="6" y="1"/>
                  <a:pt x="6" y="1"/>
                </a:cubicBezTo>
                <a:cubicBezTo>
                  <a:pt x="3" y="1"/>
                  <a:pt x="3" y="1"/>
                  <a:pt x="3" y="1"/>
                </a:cubicBezTo>
                <a:cubicBezTo>
                  <a:pt x="0" y="3"/>
                  <a:pt x="0" y="3"/>
                  <a:pt x="0" y="3"/>
                </a:cubicBezTo>
                <a:cubicBezTo>
                  <a:pt x="2" y="5"/>
                  <a:pt x="2" y="5"/>
                  <a:pt x="2" y="5"/>
                </a:cubicBezTo>
                <a:cubicBezTo>
                  <a:pt x="2" y="9"/>
                  <a:pt x="2" y="9"/>
                  <a:pt x="2" y="9"/>
                </a:cubicBezTo>
                <a:cubicBezTo>
                  <a:pt x="0" y="13"/>
                  <a:pt x="0" y="13"/>
                  <a:pt x="0" y="13"/>
                </a:cubicBezTo>
                <a:cubicBezTo>
                  <a:pt x="1" y="19"/>
                  <a:pt x="1" y="19"/>
                  <a:pt x="1" y="19"/>
                </a:cubicBezTo>
                <a:cubicBezTo>
                  <a:pt x="12" y="24"/>
                  <a:pt x="12" y="24"/>
                  <a:pt x="12" y="24"/>
                </a:cubicBezTo>
                <a:cubicBezTo>
                  <a:pt x="12" y="27"/>
                  <a:pt x="12" y="27"/>
                  <a:pt x="12" y="27"/>
                </a:cubicBezTo>
                <a:cubicBezTo>
                  <a:pt x="17" y="30"/>
                  <a:pt x="17" y="30"/>
                  <a:pt x="17" y="30"/>
                </a:cubicBezTo>
                <a:cubicBezTo>
                  <a:pt x="17" y="29"/>
                  <a:pt x="18" y="29"/>
                  <a:pt x="18" y="29"/>
                </a:cubicBezTo>
                <a:cubicBezTo>
                  <a:pt x="22" y="23"/>
                  <a:pt x="22" y="23"/>
                  <a:pt x="22" y="23"/>
                </a:cubicBezTo>
                <a:cubicBezTo>
                  <a:pt x="25" y="20"/>
                  <a:pt x="25" y="20"/>
                  <a:pt x="25" y="20"/>
                </a:cubicBezTo>
                <a:cubicBezTo>
                  <a:pt x="23" y="17"/>
                  <a:pt x="23" y="17"/>
                  <a:pt x="23" y="17"/>
                </a:cubicBezTo>
                <a:lnTo>
                  <a:pt x="23" y="7"/>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74" name="Freeform 380"/>
          <p:cNvSpPr>
            <a:spLocks/>
          </p:cNvSpPr>
          <p:nvPr/>
        </p:nvSpPr>
        <p:spPr bwMode="auto">
          <a:xfrm>
            <a:off x="5111606" y="5708575"/>
            <a:ext cx="195585" cy="172949"/>
          </a:xfrm>
          <a:custGeom>
            <a:avLst/>
            <a:gdLst>
              <a:gd name="T0" fmla="*/ 2147483646 w 24"/>
              <a:gd name="T1" fmla="*/ 2147483646 h 23"/>
              <a:gd name="T2" fmla="*/ 2147483646 w 24"/>
              <a:gd name="T3" fmla="*/ 2147483646 h 23"/>
              <a:gd name="T4" fmla="*/ 2147483646 w 24"/>
              <a:gd name="T5" fmla="*/ 2147483646 h 23"/>
              <a:gd name="T6" fmla="*/ 0 w 24"/>
              <a:gd name="T7" fmla="*/ 2147483646 h 23"/>
              <a:gd name="T8" fmla="*/ 2147483646 w 24"/>
              <a:gd name="T9" fmla="*/ 2147483646 h 23"/>
              <a:gd name="T10" fmla="*/ 2147483646 w 24"/>
              <a:gd name="T11" fmla="*/ 2147483646 h 23"/>
              <a:gd name="T12" fmla="*/ 2147483646 w 24"/>
              <a:gd name="T13" fmla="*/ 2147483646 h 23"/>
              <a:gd name="T14" fmla="*/ 2147483646 w 24"/>
              <a:gd name="T15" fmla="*/ 2147483646 h 23"/>
              <a:gd name="T16" fmla="*/ 2147483646 w 24"/>
              <a:gd name="T17" fmla="*/ 2147483646 h 23"/>
              <a:gd name="T18" fmla="*/ 2147483646 w 24"/>
              <a:gd name="T19" fmla="*/ 2147483646 h 23"/>
              <a:gd name="T20" fmla="*/ 2147483646 w 24"/>
              <a:gd name="T21" fmla="*/ 2147483646 h 23"/>
              <a:gd name="T22" fmla="*/ 2147483646 w 24"/>
              <a:gd name="T23" fmla="*/ 2147483646 h 23"/>
              <a:gd name="T24" fmla="*/ 2147483646 w 24"/>
              <a:gd name="T25" fmla="*/ 2147483646 h 23"/>
              <a:gd name="T26" fmla="*/ 2147483646 w 24"/>
              <a:gd name="T27" fmla="*/ 2147483646 h 23"/>
              <a:gd name="T28" fmla="*/ 2147483646 w 24"/>
              <a:gd name="T29" fmla="*/ 2147483646 h 23"/>
              <a:gd name="T30" fmla="*/ 2147483646 w 24"/>
              <a:gd name="T31" fmla="*/ 0 h 23"/>
              <a:gd name="T32" fmla="*/ 2147483646 w 24"/>
              <a:gd name="T33" fmla="*/ 2147483646 h 23"/>
              <a:gd name="T34" fmla="*/ 2147483646 w 24"/>
              <a:gd name="T35" fmla="*/ 2147483646 h 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 h="23">
                <a:moveTo>
                  <a:pt x="9" y="5"/>
                </a:moveTo>
                <a:cubicBezTo>
                  <a:pt x="9" y="5"/>
                  <a:pt x="6" y="8"/>
                  <a:pt x="6" y="8"/>
                </a:cubicBezTo>
                <a:cubicBezTo>
                  <a:pt x="5" y="8"/>
                  <a:pt x="2" y="7"/>
                  <a:pt x="2" y="7"/>
                </a:cubicBezTo>
                <a:cubicBezTo>
                  <a:pt x="0" y="8"/>
                  <a:pt x="0" y="8"/>
                  <a:pt x="0" y="8"/>
                </a:cubicBezTo>
                <a:cubicBezTo>
                  <a:pt x="1" y="8"/>
                  <a:pt x="1" y="8"/>
                  <a:pt x="1" y="8"/>
                </a:cubicBezTo>
                <a:cubicBezTo>
                  <a:pt x="3" y="12"/>
                  <a:pt x="3" y="12"/>
                  <a:pt x="3" y="12"/>
                </a:cubicBezTo>
                <a:cubicBezTo>
                  <a:pt x="6" y="16"/>
                  <a:pt x="6" y="16"/>
                  <a:pt x="6" y="16"/>
                </a:cubicBezTo>
                <a:cubicBezTo>
                  <a:pt x="8" y="16"/>
                  <a:pt x="8" y="16"/>
                  <a:pt x="8" y="16"/>
                </a:cubicBezTo>
                <a:cubicBezTo>
                  <a:pt x="9" y="20"/>
                  <a:pt x="9" y="20"/>
                  <a:pt x="9" y="20"/>
                </a:cubicBezTo>
                <a:cubicBezTo>
                  <a:pt x="14" y="22"/>
                  <a:pt x="14" y="22"/>
                  <a:pt x="14" y="22"/>
                </a:cubicBezTo>
                <a:cubicBezTo>
                  <a:pt x="20" y="23"/>
                  <a:pt x="20" y="23"/>
                  <a:pt x="20" y="23"/>
                </a:cubicBezTo>
                <a:cubicBezTo>
                  <a:pt x="22" y="20"/>
                  <a:pt x="22" y="20"/>
                  <a:pt x="22" y="20"/>
                </a:cubicBezTo>
                <a:cubicBezTo>
                  <a:pt x="24" y="12"/>
                  <a:pt x="24" y="12"/>
                  <a:pt x="24" y="12"/>
                </a:cubicBezTo>
                <a:cubicBezTo>
                  <a:pt x="24" y="7"/>
                  <a:pt x="24" y="7"/>
                  <a:pt x="24" y="7"/>
                </a:cubicBezTo>
                <a:cubicBezTo>
                  <a:pt x="24" y="3"/>
                  <a:pt x="24" y="3"/>
                  <a:pt x="24" y="3"/>
                </a:cubicBezTo>
                <a:cubicBezTo>
                  <a:pt x="16" y="0"/>
                  <a:pt x="16" y="0"/>
                  <a:pt x="16" y="0"/>
                </a:cubicBezTo>
                <a:cubicBezTo>
                  <a:pt x="13" y="1"/>
                  <a:pt x="13" y="1"/>
                  <a:pt x="13" y="1"/>
                </a:cubicBezTo>
                <a:lnTo>
                  <a:pt x="9" y="5"/>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75" name="Freeform 381"/>
          <p:cNvSpPr>
            <a:spLocks/>
          </p:cNvSpPr>
          <p:nvPr/>
        </p:nvSpPr>
        <p:spPr bwMode="auto">
          <a:xfrm>
            <a:off x="5039289" y="5243294"/>
            <a:ext cx="350082" cy="524971"/>
          </a:xfrm>
          <a:custGeom>
            <a:avLst/>
            <a:gdLst>
              <a:gd name="T0" fmla="*/ 2147483646 w 43"/>
              <a:gd name="T1" fmla="*/ 2147483646 h 70"/>
              <a:gd name="T2" fmla="*/ 2147483646 w 43"/>
              <a:gd name="T3" fmla="*/ 2147483646 h 70"/>
              <a:gd name="T4" fmla="*/ 2147483646 w 43"/>
              <a:gd name="T5" fmla="*/ 2147483646 h 70"/>
              <a:gd name="T6" fmla="*/ 2147483646 w 43"/>
              <a:gd name="T7" fmla="*/ 2147483646 h 70"/>
              <a:gd name="T8" fmla="*/ 2147483646 w 43"/>
              <a:gd name="T9" fmla="*/ 2147483646 h 70"/>
              <a:gd name="T10" fmla="*/ 2147483646 w 43"/>
              <a:gd name="T11" fmla="*/ 2147483646 h 70"/>
              <a:gd name="T12" fmla="*/ 2147483646 w 43"/>
              <a:gd name="T13" fmla="*/ 2147483646 h 70"/>
              <a:gd name="T14" fmla="*/ 2147483646 w 43"/>
              <a:gd name="T15" fmla="*/ 2147483646 h 70"/>
              <a:gd name="T16" fmla="*/ 2147483646 w 43"/>
              <a:gd name="T17" fmla="*/ 2147483646 h 70"/>
              <a:gd name="T18" fmla="*/ 2147483646 w 43"/>
              <a:gd name="T19" fmla="*/ 2147483646 h 70"/>
              <a:gd name="T20" fmla="*/ 2147483646 w 43"/>
              <a:gd name="T21" fmla="*/ 2147483646 h 70"/>
              <a:gd name="T22" fmla="*/ 2147483646 w 43"/>
              <a:gd name="T23" fmla="*/ 2147483646 h 70"/>
              <a:gd name="T24" fmla="*/ 2147483646 w 43"/>
              <a:gd name="T25" fmla="*/ 2147483646 h 70"/>
              <a:gd name="T26" fmla="*/ 2147483646 w 43"/>
              <a:gd name="T27" fmla="*/ 2147483646 h 70"/>
              <a:gd name="T28" fmla="*/ 2147483646 w 43"/>
              <a:gd name="T29" fmla="*/ 2147483646 h 70"/>
              <a:gd name="T30" fmla="*/ 0 w 43"/>
              <a:gd name="T31" fmla="*/ 2147483646 h 70"/>
              <a:gd name="T32" fmla="*/ 0 w 43"/>
              <a:gd name="T33" fmla="*/ 2147483646 h 70"/>
              <a:gd name="T34" fmla="*/ 2147483646 w 43"/>
              <a:gd name="T35" fmla="*/ 2147483646 h 70"/>
              <a:gd name="T36" fmla="*/ 2147483646 w 43"/>
              <a:gd name="T37" fmla="*/ 2147483646 h 70"/>
              <a:gd name="T38" fmla="*/ 2147483646 w 43"/>
              <a:gd name="T39" fmla="*/ 2147483646 h 70"/>
              <a:gd name="T40" fmla="*/ 2147483646 w 43"/>
              <a:gd name="T41" fmla="*/ 2147483646 h 70"/>
              <a:gd name="T42" fmla="*/ 2147483646 w 43"/>
              <a:gd name="T43" fmla="*/ 2147483646 h 70"/>
              <a:gd name="T44" fmla="*/ 2147483646 w 43"/>
              <a:gd name="T45" fmla="*/ 2147483646 h 70"/>
              <a:gd name="T46" fmla="*/ 2147483646 w 43"/>
              <a:gd name="T47" fmla="*/ 2147483646 h 70"/>
              <a:gd name="T48" fmla="*/ 2147483646 w 43"/>
              <a:gd name="T49" fmla="*/ 2147483646 h 70"/>
              <a:gd name="T50" fmla="*/ 2147483646 w 43"/>
              <a:gd name="T51" fmla="*/ 2147483646 h 70"/>
              <a:gd name="T52" fmla="*/ 2147483646 w 43"/>
              <a:gd name="T53" fmla="*/ 2147483646 h 70"/>
              <a:gd name="T54" fmla="*/ 2147483646 w 43"/>
              <a:gd name="T55" fmla="*/ 2147483646 h 70"/>
              <a:gd name="T56" fmla="*/ 2147483646 w 43"/>
              <a:gd name="T57" fmla="*/ 2147483646 h 70"/>
              <a:gd name="T58" fmla="*/ 2147483646 w 43"/>
              <a:gd name="T59" fmla="*/ 2147483646 h 70"/>
              <a:gd name="T60" fmla="*/ 2147483646 w 43"/>
              <a:gd name="T61" fmla="*/ 2147483646 h 70"/>
              <a:gd name="T62" fmla="*/ 2147483646 w 43"/>
              <a:gd name="T63" fmla="*/ 2147483646 h 70"/>
              <a:gd name="T64" fmla="*/ 2147483646 w 43"/>
              <a:gd name="T65" fmla="*/ 2147483646 h 70"/>
              <a:gd name="T66" fmla="*/ 2147483646 w 43"/>
              <a:gd name="T67" fmla="*/ 2147483646 h 70"/>
              <a:gd name="T68" fmla="*/ 2147483646 w 43"/>
              <a:gd name="T69" fmla="*/ 2147483646 h 70"/>
              <a:gd name="T70" fmla="*/ 2147483646 w 43"/>
              <a:gd name="T71" fmla="*/ 2147483646 h 70"/>
              <a:gd name="T72" fmla="*/ 2147483646 w 43"/>
              <a:gd name="T73" fmla="*/ 2147483646 h 70"/>
              <a:gd name="T74" fmla="*/ 2147483646 w 43"/>
              <a:gd name="T75" fmla="*/ 2147483646 h 70"/>
              <a:gd name="T76" fmla="*/ 2147483646 w 43"/>
              <a:gd name="T77" fmla="*/ 2147483646 h 70"/>
              <a:gd name="T78" fmla="*/ 2147483646 w 43"/>
              <a:gd name="T79" fmla="*/ 2147483646 h 70"/>
              <a:gd name="T80" fmla="*/ 2147483646 w 43"/>
              <a:gd name="T81" fmla="*/ 2147483646 h 70"/>
              <a:gd name="T82" fmla="*/ 2147483646 w 43"/>
              <a:gd name="T83" fmla="*/ 2147483646 h 70"/>
              <a:gd name="T84" fmla="*/ 2147483646 w 43"/>
              <a:gd name="T85" fmla="*/ 2147483646 h 70"/>
              <a:gd name="T86" fmla="*/ 2147483646 w 43"/>
              <a:gd name="T87" fmla="*/ 2147483646 h 70"/>
              <a:gd name="T88" fmla="*/ 2147483646 w 43"/>
              <a:gd name="T89" fmla="*/ 2147483646 h 70"/>
              <a:gd name="T90" fmla="*/ 2147483646 w 43"/>
              <a:gd name="T91" fmla="*/ 2147483646 h 70"/>
              <a:gd name="T92" fmla="*/ 2147483646 w 43"/>
              <a:gd name="T93" fmla="*/ 2147483646 h 70"/>
              <a:gd name="T94" fmla="*/ 2147483646 w 43"/>
              <a:gd name="T95" fmla="*/ 2147483646 h 70"/>
              <a:gd name="T96" fmla="*/ 2147483646 w 43"/>
              <a:gd name="T97" fmla="*/ 2147483646 h 70"/>
              <a:gd name="T98" fmla="*/ 2147483646 w 43"/>
              <a:gd name="T99" fmla="*/ 2147483646 h 70"/>
              <a:gd name="T100" fmla="*/ 2147483646 w 43"/>
              <a:gd name="T101" fmla="*/ 2147483646 h 70"/>
              <a:gd name="T102" fmla="*/ 2147483646 w 43"/>
              <a:gd name="T103" fmla="*/ 2147483646 h 70"/>
              <a:gd name="T104" fmla="*/ 2147483646 w 43"/>
              <a:gd name="T105" fmla="*/ 2147483646 h 70"/>
              <a:gd name="T106" fmla="*/ 2147483646 w 43"/>
              <a:gd name="T107" fmla="*/ 2147483646 h 70"/>
              <a:gd name="T108" fmla="*/ 2147483646 w 43"/>
              <a:gd name="T109" fmla="*/ 2147483646 h 70"/>
              <a:gd name="T110" fmla="*/ 2147483646 w 43"/>
              <a:gd name="T111" fmla="*/ 0 h 70"/>
              <a:gd name="T112" fmla="*/ 2147483646 w 43"/>
              <a:gd name="T113" fmla="*/ 0 h 70"/>
              <a:gd name="T114" fmla="*/ 2147483646 w 43"/>
              <a:gd name="T115" fmla="*/ 2147483646 h 70"/>
              <a:gd name="T116" fmla="*/ 2147483646 w 43"/>
              <a:gd name="T117" fmla="*/ 0 h 70"/>
              <a:gd name="T118" fmla="*/ 2147483646 w 43"/>
              <a:gd name="T119" fmla="*/ 2147483646 h 70"/>
              <a:gd name="T120" fmla="*/ 2147483646 w 43"/>
              <a:gd name="T121" fmla="*/ 2147483646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3" h="70">
                <a:moveTo>
                  <a:pt x="27" y="6"/>
                </a:moveTo>
                <a:cubicBezTo>
                  <a:pt x="23" y="13"/>
                  <a:pt x="23" y="13"/>
                  <a:pt x="23" y="13"/>
                </a:cubicBezTo>
                <a:cubicBezTo>
                  <a:pt x="21" y="20"/>
                  <a:pt x="21" y="20"/>
                  <a:pt x="21" y="20"/>
                </a:cubicBezTo>
                <a:cubicBezTo>
                  <a:pt x="22" y="26"/>
                  <a:pt x="22" y="26"/>
                  <a:pt x="22" y="26"/>
                </a:cubicBezTo>
                <a:cubicBezTo>
                  <a:pt x="23" y="32"/>
                  <a:pt x="23" y="32"/>
                  <a:pt x="23" y="32"/>
                </a:cubicBezTo>
                <a:cubicBezTo>
                  <a:pt x="25" y="38"/>
                  <a:pt x="25" y="38"/>
                  <a:pt x="25" y="38"/>
                </a:cubicBezTo>
                <a:cubicBezTo>
                  <a:pt x="22" y="39"/>
                  <a:pt x="22" y="39"/>
                  <a:pt x="22" y="39"/>
                </a:cubicBezTo>
                <a:cubicBezTo>
                  <a:pt x="21" y="45"/>
                  <a:pt x="21" y="45"/>
                  <a:pt x="21" y="45"/>
                </a:cubicBezTo>
                <a:cubicBezTo>
                  <a:pt x="20" y="48"/>
                  <a:pt x="20" y="48"/>
                  <a:pt x="20" y="48"/>
                </a:cubicBezTo>
                <a:cubicBezTo>
                  <a:pt x="23" y="52"/>
                  <a:pt x="23" y="52"/>
                  <a:pt x="23" y="52"/>
                </a:cubicBezTo>
                <a:cubicBezTo>
                  <a:pt x="23" y="54"/>
                  <a:pt x="23" y="54"/>
                  <a:pt x="23" y="54"/>
                </a:cubicBezTo>
                <a:cubicBezTo>
                  <a:pt x="17" y="51"/>
                  <a:pt x="17" y="51"/>
                  <a:pt x="17" y="51"/>
                </a:cubicBezTo>
                <a:cubicBezTo>
                  <a:pt x="11" y="48"/>
                  <a:pt x="11" y="48"/>
                  <a:pt x="11" y="48"/>
                </a:cubicBezTo>
                <a:cubicBezTo>
                  <a:pt x="6" y="48"/>
                  <a:pt x="6" y="48"/>
                  <a:pt x="6" y="48"/>
                </a:cubicBezTo>
                <a:cubicBezTo>
                  <a:pt x="6" y="52"/>
                  <a:pt x="6" y="52"/>
                  <a:pt x="6" y="52"/>
                </a:cubicBezTo>
                <a:cubicBezTo>
                  <a:pt x="0" y="53"/>
                  <a:pt x="0" y="53"/>
                  <a:pt x="0" y="53"/>
                </a:cubicBezTo>
                <a:cubicBezTo>
                  <a:pt x="0" y="64"/>
                  <a:pt x="0" y="64"/>
                  <a:pt x="0" y="64"/>
                </a:cubicBezTo>
                <a:cubicBezTo>
                  <a:pt x="2" y="68"/>
                  <a:pt x="2" y="68"/>
                  <a:pt x="2" y="68"/>
                </a:cubicBezTo>
                <a:cubicBezTo>
                  <a:pt x="6" y="68"/>
                  <a:pt x="6" y="68"/>
                  <a:pt x="6" y="68"/>
                </a:cubicBezTo>
                <a:cubicBezTo>
                  <a:pt x="8" y="69"/>
                  <a:pt x="8" y="69"/>
                  <a:pt x="8" y="69"/>
                </a:cubicBezTo>
                <a:cubicBezTo>
                  <a:pt x="7" y="69"/>
                  <a:pt x="7" y="69"/>
                  <a:pt x="7" y="69"/>
                </a:cubicBezTo>
                <a:cubicBezTo>
                  <a:pt x="9" y="70"/>
                  <a:pt x="9" y="70"/>
                  <a:pt x="9" y="70"/>
                </a:cubicBezTo>
                <a:cubicBezTo>
                  <a:pt x="11" y="69"/>
                  <a:pt x="11" y="69"/>
                  <a:pt x="11" y="69"/>
                </a:cubicBezTo>
                <a:cubicBezTo>
                  <a:pt x="11" y="69"/>
                  <a:pt x="14" y="70"/>
                  <a:pt x="15" y="70"/>
                </a:cubicBezTo>
                <a:cubicBezTo>
                  <a:pt x="15" y="70"/>
                  <a:pt x="18" y="67"/>
                  <a:pt x="18" y="67"/>
                </a:cubicBezTo>
                <a:cubicBezTo>
                  <a:pt x="22" y="63"/>
                  <a:pt x="22" y="63"/>
                  <a:pt x="22" y="63"/>
                </a:cubicBezTo>
                <a:cubicBezTo>
                  <a:pt x="25" y="62"/>
                  <a:pt x="25" y="62"/>
                  <a:pt x="25" y="62"/>
                </a:cubicBezTo>
                <a:cubicBezTo>
                  <a:pt x="24" y="62"/>
                  <a:pt x="24" y="62"/>
                  <a:pt x="24" y="62"/>
                </a:cubicBezTo>
                <a:cubicBezTo>
                  <a:pt x="24" y="61"/>
                  <a:pt x="24" y="61"/>
                  <a:pt x="24" y="61"/>
                </a:cubicBezTo>
                <a:cubicBezTo>
                  <a:pt x="33" y="57"/>
                  <a:pt x="33" y="57"/>
                  <a:pt x="33" y="57"/>
                </a:cubicBezTo>
                <a:cubicBezTo>
                  <a:pt x="37" y="59"/>
                  <a:pt x="37" y="59"/>
                  <a:pt x="37" y="59"/>
                </a:cubicBezTo>
                <a:cubicBezTo>
                  <a:pt x="39" y="62"/>
                  <a:pt x="39" y="62"/>
                  <a:pt x="39" y="62"/>
                </a:cubicBezTo>
                <a:cubicBezTo>
                  <a:pt x="40" y="64"/>
                  <a:pt x="40" y="64"/>
                  <a:pt x="40" y="64"/>
                </a:cubicBezTo>
                <a:cubicBezTo>
                  <a:pt x="43" y="62"/>
                  <a:pt x="43" y="62"/>
                  <a:pt x="43" y="62"/>
                </a:cubicBezTo>
                <a:cubicBezTo>
                  <a:pt x="43" y="59"/>
                  <a:pt x="43" y="59"/>
                  <a:pt x="43" y="59"/>
                </a:cubicBezTo>
                <a:cubicBezTo>
                  <a:pt x="40" y="54"/>
                  <a:pt x="40" y="54"/>
                  <a:pt x="40" y="54"/>
                </a:cubicBezTo>
                <a:cubicBezTo>
                  <a:pt x="40" y="49"/>
                  <a:pt x="40" y="49"/>
                  <a:pt x="40" y="49"/>
                </a:cubicBezTo>
                <a:cubicBezTo>
                  <a:pt x="41" y="49"/>
                  <a:pt x="41" y="49"/>
                  <a:pt x="41" y="49"/>
                </a:cubicBezTo>
                <a:cubicBezTo>
                  <a:pt x="39" y="44"/>
                  <a:pt x="39" y="44"/>
                  <a:pt x="39" y="44"/>
                </a:cubicBezTo>
                <a:cubicBezTo>
                  <a:pt x="38" y="42"/>
                  <a:pt x="38" y="42"/>
                  <a:pt x="38" y="42"/>
                </a:cubicBezTo>
                <a:cubicBezTo>
                  <a:pt x="38" y="42"/>
                  <a:pt x="33" y="41"/>
                  <a:pt x="33" y="41"/>
                </a:cubicBezTo>
                <a:cubicBezTo>
                  <a:pt x="32" y="41"/>
                  <a:pt x="28" y="39"/>
                  <a:pt x="28" y="39"/>
                </a:cubicBezTo>
                <a:cubicBezTo>
                  <a:pt x="26" y="34"/>
                  <a:pt x="26" y="34"/>
                  <a:pt x="26" y="34"/>
                </a:cubicBezTo>
                <a:cubicBezTo>
                  <a:pt x="24" y="26"/>
                  <a:pt x="24" y="26"/>
                  <a:pt x="24" y="26"/>
                </a:cubicBezTo>
                <a:cubicBezTo>
                  <a:pt x="26" y="23"/>
                  <a:pt x="26" y="23"/>
                  <a:pt x="26" y="23"/>
                </a:cubicBezTo>
                <a:cubicBezTo>
                  <a:pt x="25" y="16"/>
                  <a:pt x="25" y="16"/>
                  <a:pt x="25" y="16"/>
                </a:cubicBezTo>
                <a:cubicBezTo>
                  <a:pt x="30" y="16"/>
                  <a:pt x="30" y="16"/>
                  <a:pt x="30" y="16"/>
                </a:cubicBezTo>
                <a:cubicBezTo>
                  <a:pt x="32" y="20"/>
                  <a:pt x="32" y="20"/>
                  <a:pt x="32" y="20"/>
                </a:cubicBezTo>
                <a:cubicBezTo>
                  <a:pt x="36" y="20"/>
                  <a:pt x="36" y="20"/>
                  <a:pt x="36" y="20"/>
                </a:cubicBezTo>
                <a:cubicBezTo>
                  <a:pt x="36" y="17"/>
                  <a:pt x="36" y="17"/>
                  <a:pt x="36" y="17"/>
                </a:cubicBezTo>
                <a:cubicBezTo>
                  <a:pt x="37" y="15"/>
                  <a:pt x="37" y="15"/>
                  <a:pt x="37" y="15"/>
                </a:cubicBezTo>
                <a:cubicBezTo>
                  <a:pt x="38" y="16"/>
                  <a:pt x="38" y="16"/>
                  <a:pt x="38" y="16"/>
                </a:cubicBezTo>
                <a:cubicBezTo>
                  <a:pt x="37" y="10"/>
                  <a:pt x="37" y="10"/>
                  <a:pt x="37" y="10"/>
                </a:cubicBezTo>
                <a:cubicBezTo>
                  <a:pt x="39" y="6"/>
                  <a:pt x="39" y="6"/>
                  <a:pt x="39" y="6"/>
                </a:cubicBezTo>
                <a:cubicBezTo>
                  <a:pt x="39" y="2"/>
                  <a:pt x="39" y="2"/>
                  <a:pt x="39" y="2"/>
                </a:cubicBezTo>
                <a:cubicBezTo>
                  <a:pt x="37" y="0"/>
                  <a:pt x="37" y="0"/>
                  <a:pt x="37" y="0"/>
                </a:cubicBezTo>
                <a:cubicBezTo>
                  <a:pt x="35" y="0"/>
                  <a:pt x="35" y="0"/>
                  <a:pt x="35" y="0"/>
                </a:cubicBezTo>
                <a:cubicBezTo>
                  <a:pt x="28" y="1"/>
                  <a:pt x="28" y="1"/>
                  <a:pt x="28" y="1"/>
                </a:cubicBezTo>
                <a:cubicBezTo>
                  <a:pt x="27" y="0"/>
                  <a:pt x="27" y="0"/>
                  <a:pt x="27" y="0"/>
                </a:cubicBezTo>
                <a:cubicBezTo>
                  <a:pt x="27" y="5"/>
                  <a:pt x="27" y="5"/>
                  <a:pt x="27" y="5"/>
                </a:cubicBezTo>
                <a:lnTo>
                  <a:pt x="27" y="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76" name="Freeform 382"/>
          <p:cNvSpPr>
            <a:spLocks/>
          </p:cNvSpPr>
          <p:nvPr/>
        </p:nvSpPr>
        <p:spPr bwMode="auto">
          <a:xfrm>
            <a:off x="4342411" y="4970861"/>
            <a:ext cx="193942" cy="136216"/>
          </a:xfrm>
          <a:custGeom>
            <a:avLst/>
            <a:gdLst>
              <a:gd name="T0" fmla="*/ 2147483646 w 144"/>
              <a:gd name="T1" fmla="*/ 2147483646 h 109"/>
              <a:gd name="T2" fmla="*/ 2147483646 w 144"/>
              <a:gd name="T3" fmla="*/ 2147483646 h 109"/>
              <a:gd name="T4" fmla="*/ 2147483646 w 144"/>
              <a:gd name="T5" fmla="*/ 2147483646 h 109"/>
              <a:gd name="T6" fmla="*/ 2147483646 w 144"/>
              <a:gd name="T7" fmla="*/ 2147483646 h 109"/>
              <a:gd name="T8" fmla="*/ 2147483646 w 144"/>
              <a:gd name="T9" fmla="*/ 2147483646 h 109"/>
              <a:gd name="T10" fmla="*/ 2147483646 w 144"/>
              <a:gd name="T11" fmla="*/ 2147483646 h 109"/>
              <a:gd name="T12" fmla="*/ 2147483646 w 144"/>
              <a:gd name="T13" fmla="*/ 0 h 109"/>
              <a:gd name="T14" fmla="*/ 2147483646 w 144"/>
              <a:gd name="T15" fmla="*/ 0 h 109"/>
              <a:gd name="T16" fmla="*/ 2147483646 w 144"/>
              <a:gd name="T17" fmla="*/ 2147483646 h 109"/>
              <a:gd name="T18" fmla="*/ 2147483646 w 144"/>
              <a:gd name="T19" fmla="*/ 2147483646 h 109"/>
              <a:gd name="T20" fmla="*/ 2147483646 w 144"/>
              <a:gd name="T21" fmla="*/ 2147483646 h 109"/>
              <a:gd name="T22" fmla="*/ 0 w 144"/>
              <a:gd name="T23" fmla="*/ 2147483646 h 109"/>
              <a:gd name="T24" fmla="*/ 0 w 144"/>
              <a:gd name="T25" fmla="*/ 2147483646 h 109"/>
              <a:gd name="T26" fmla="*/ 2147483646 w 144"/>
              <a:gd name="T27" fmla="*/ 2147483646 h 109"/>
              <a:gd name="T28" fmla="*/ 2147483646 w 144"/>
              <a:gd name="T29" fmla="*/ 2147483646 h 109"/>
              <a:gd name="T30" fmla="*/ 2147483646 w 144"/>
              <a:gd name="T31" fmla="*/ 2147483646 h 109"/>
              <a:gd name="T32" fmla="*/ 2147483646 w 144"/>
              <a:gd name="T33" fmla="*/ 2147483646 h 109"/>
              <a:gd name="T34" fmla="*/ 2147483646 w 144"/>
              <a:gd name="T35" fmla="*/ 2147483646 h 109"/>
              <a:gd name="T36" fmla="*/ 2147483646 w 144"/>
              <a:gd name="T37" fmla="*/ 2147483646 h 109"/>
              <a:gd name="T38" fmla="*/ 2147483646 w 144"/>
              <a:gd name="T39" fmla="*/ 2147483646 h 10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4" h="109">
                <a:moveTo>
                  <a:pt x="114" y="79"/>
                </a:moveTo>
                <a:lnTo>
                  <a:pt x="120" y="79"/>
                </a:lnTo>
                <a:lnTo>
                  <a:pt x="138" y="55"/>
                </a:lnTo>
                <a:lnTo>
                  <a:pt x="144" y="49"/>
                </a:lnTo>
                <a:lnTo>
                  <a:pt x="132" y="49"/>
                </a:lnTo>
                <a:lnTo>
                  <a:pt x="108" y="25"/>
                </a:lnTo>
                <a:lnTo>
                  <a:pt x="96" y="0"/>
                </a:lnTo>
                <a:lnTo>
                  <a:pt x="90" y="0"/>
                </a:lnTo>
                <a:lnTo>
                  <a:pt x="54" y="19"/>
                </a:lnTo>
                <a:lnTo>
                  <a:pt x="24" y="43"/>
                </a:lnTo>
                <a:lnTo>
                  <a:pt x="6" y="67"/>
                </a:lnTo>
                <a:lnTo>
                  <a:pt x="0" y="85"/>
                </a:lnTo>
                <a:lnTo>
                  <a:pt x="0" y="97"/>
                </a:lnTo>
                <a:lnTo>
                  <a:pt x="6" y="109"/>
                </a:lnTo>
                <a:lnTo>
                  <a:pt x="36" y="103"/>
                </a:lnTo>
                <a:lnTo>
                  <a:pt x="36" y="109"/>
                </a:lnTo>
                <a:lnTo>
                  <a:pt x="42" y="85"/>
                </a:lnTo>
                <a:lnTo>
                  <a:pt x="72" y="85"/>
                </a:lnTo>
                <a:lnTo>
                  <a:pt x="96" y="85"/>
                </a:lnTo>
                <a:lnTo>
                  <a:pt x="114" y="79"/>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77" name="Freeform 383"/>
          <p:cNvSpPr>
            <a:spLocks/>
          </p:cNvSpPr>
          <p:nvPr/>
        </p:nvSpPr>
        <p:spPr bwMode="auto">
          <a:xfrm>
            <a:off x="4342411" y="4970861"/>
            <a:ext cx="193942" cy="136216"/>
          </a:xfrm>
          <a:custGeom>
            <a:avLst/>
            <a:gdLst>
              <a:gd name="T0" fmla="*/ 2147483646 w 144"/>
              <a:gd name="T1" fmla="*/ 2147483646 h 109"/>
              <a:gd name="T2" fmla="*/ 2147483646 w 144"/>
              <a:gd name="T3" fmla="*/ 2147483646 h 109"/>
              <a:gd name="T4" fmla="*/ 2147483646 w 144"/>
              <a:gd name="T5" fmla="*/ 2147483646 h 109"/>
              <a:gd name="T6" fmla="*/ 2147483646 w 144"/>
              <a:gd name="T7" fmla="*/ 2147483646 h 109"/>
              <a:gd name="T8" fmla="*/ 2147483646 w 144"/>
              <a:gd name="T9" fmla="*/ 2147483646 h 109"/>
              <a:gd name="T10" fmla="*/ 2147483646 w 144"/>
              <a:gd name="T11" fmla="*/ 2147483646 h 109"/>
              <a:gd name="T12" fmla="*/ 2147483646 w 144"/>
              <a:gd name="T13" fmla="*/ 0 h 109"/>
              <a:gd name="T14" fmla="*/ 2147483646 w 144"/>
              <a:gd name="T15" fmla="*/ 0 h 109"/>
              <a:gd name="T16" fmla="*/ 2147483646 w 144"/>
              <a:gd name="T17" fmla="*/ 2147483646 h 109"/>
              <a:gd name="T18" fmla="*/ 2147483646 w 144"/>
              <a:gd name="T19" fmla="*/ 2147483646 h 109"/>
              <a:gd name="T20" fmla="*/ 2147483646 w 144"/>
              <a:gd name="T21" fmla="*/ 2147483646 h 109"/>
              <a:gd name="T22" fmla="*/ 0 w 144"/>
              <a:gd name="T23" fmla="*/ 2147483646 h 109"/>
              <a:gd name="T24" fmla="*/ 0 w 144"/>
              <a:gd name="T25" fmla="*/ 2147483646 h 109"/>
              <a:gd name="T26" fmla="*/ 2147483646 w 144"/>
              <a:gd name="T27" fmla="*/ 2147483646 h 109"/>
              <a:gd name="T28" fmla="*/ 2147483646 w 144"/>
              <a:gd name="T29" fmla="*/ 2147483646 h 109"/>
              <a:gd name="T30" fmla="*/ 2147483646 w 144"/>
              <a:gd name="T31" fmla="*/ 2147483646 h 109"/>
              <a:gd name="T32" fmla="*/ 2147483646 w 144"/>
              <a:gd name="T33" fmla="*/ 2147483646 h 109"/>
              <a:gd name="T34" fmla="*/ 2147483646 w 144"/>
              <a:gd name="T35" fmla="*/ 2147483646 h 109"/>
              <a:gd name="T36" fmla="*/ 2147483646 w 144"/>
              <a:gd name="T37" fmla="*/ 2147483646 h 1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4" h="109">
                <a:moveTo>
                  <a:pt x="114" y="79"/>
                </a:moveTo>
                <a:lnTo>
                  <a:pt x="120" y="79"/>
                </a:lnTo>
                <a:lnTo>
                  <a:pt x="138" y="55"/>
                </a:lnTo>
                <a:lnTo>
                  <a:pt x="144" y="49"/>
                </a:lnTo>
                <a:lnTo>
                  <a:pt x="132" y="49"/>
                </a:lnTo>
                <a:lnTo>
                  <a:pt x="108" y="25"/>
                </a:lnTo>
                <a:lnTo>
                  <a:pt x="96" y="0"/>
                </a:lnTo>
                <a:lnTo>
                  <a:pt x="90" y="0"/>
                </a:lnTo>
                <a:lnTo>
                  <a:pt x="54" y="19"/>
                </a:lnTo>
                <a:lnTo>
                  <a:pt x="24" y="43"/>
                </a:lnTo>
                <a:lnTo>
                  <a:pt x="6" y="67"/>
                </a:lnTo>
                <a:lnTo>
                  <a:pt x="0" y="85"/>
                </a:lnTo>
                <a:lnTo>
                  <a:pt x="0" y="97"/>
                </a:lnTo>
                <a:lnTo>
                  <a:pt x="6" y="109"/>
                </a:lnTo>
                <a:lnTo>
                  <a:pt x="36" y="103"/>
                </a:lnTo>
                <a:lnTo>
                  <a:pt x="36" y="109"/>
                </a:lnTo>
                <a:lnTo>
                  <a:pt x="42" y="85"/>
                </a:lnTo>
                <a:lnTo>
                  <a:pt x="72" y="85"/>
                </a:lnTo>
                <a:lnTo>
                  <a:pt x="96" y="85"/>
                </a:ln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78" name="Freeform 384"/>
          <p:cNvSpPr>
            <a:spLocks/>
          </p:cNvSpPr>
          <p:nvPr/>
        </p:nvSpPr>
        <p:spPr bwMode="auto">
          <a:xfrm>
            <a:off x="4470611" y="5070344"/>
            <a:ext cx="24653" cy="6122"/>
          </a:xfrm>
          <a:custGeom>
            <a:avLst/>
            <a:gdLst>
              <a:gd name="T0" fmla="*/ 0 w 18"/>
              <a:gd name="T1" fmla="*/ 2147483646 h 6"/>
              <a:gd name="T2" fmla="*/ 2147483646 w 18"/>
              <a:gd name="T3" fmla="*/ 2147483646 h 6"/>
              <a:gd name="T4" fmla="*/ 2147483646 w 18"/>
              <a:gd name="T5" fmla="*/ 0 h 6"/>
              <a:gd name="T6" fmla="*/ 0 w 18"/>
              <a:gd name="T7" fmla="*/ 2147483646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0" y="6"/>
                </a:moveTo>
                <a:lnTo>
                  <a:pt x="6" y="6"/>
                </a:lnTo>
                <a:lnTo>
                  <a:pt x="18" y="0"/>
                </a:lnTo>
                <a:lnTo>
                  <a:pt x="0" y="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79" name="Freeform 385"/>
          <p:cNvSpPr>
            <a:spLocks/>
          </p:cNvSpPr>
          <p:nvPr/>
        </p:nvSpPr>
        <p:spPr bwMode="auto">
          <a:xfrm>
            <a:off x="4470611" y="5070344"/>
            <a:ext cx="24653" cy="6122"/>
          </a:xfrm>
          <a:custGeom>
            <a:avLst/>
            <a:gdLst>
              <a:gd name="T0" fmla="*/ 0 w 18"/>
              <a:gd name="T1" fmla="*/ 2147483646 h 6"/>
              <a:gd name="T2" fmla="*/ 2147483646 w 18"/>
              <a:gd name="T3" fmla="*/ 2147483646 h 6"/>
              <a:gd name="T4" fmla="*/ 2147483646 w 18"/>
              <a:gd name="T5" fmla="*/ 0 h 6"/>
              <a:gd name="T6" fmla="*/ 0 60000 65536"/>
              <a:gd name="T7" fmla="*/ 0 60000 65536"/>
              <a:gd name="T8" fmla="*/ 0 60000 65536"/>
            </a:gdLst>
            <a:ahLst/>
            <a:cxnLst>
              <a:cxn ang="T6">
                <a:pos x="T0" y="T1"/>
              </a:cxn>
              <a:cxn ang="T7">
                <a:pos x="T2" y="T3"/>
              </a:cxn>
              <a:cxn ang="T8">
                <a:pos x="T4" y="T5"/>
              </a:cxn>
            </a:cxnLst>
            <a:rect l="0" t="0" r="r" b="b"/>
            <a:pathLst>
              <a:path w="18" h="6">
                <a:moveTo>
                  <a:pt x="0" y="6"/>
                </a:moveTo>
                <a:lnTo>
                  <a:pt x="6" y="6"/>
                </a:lnTo>
                <a:lnTo>
                  <a:pt x="18" y="0"/>
                </a:ln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80" name="Freeform 386"/>
          <p:cNvSpPr>
            <a:spLocks/>
          </p:cNvSpPr>
          <p:nvPr/>
        </p:nvSpPr>
        <p:spPr bwMode="auto">
          <a:xfrm>
            <a:off x="4390076" y="5076466"/>
            <a:ext cx="105189" cy="127035"/>
          </a:xfrm>
          <a:custGeom>
            <a:avLst/>
            <a:gdLst>
              <a:gd name="T0" fmla="*/ 2147483646 w 78"/>
              <a:gd name="T1" fmla="*/ 2147483646 h 102"/>
              <a:gd name="T2" fmla="*/ 2147483646 w 78"/>
              <a:gd name="T3" fmla="*/ 0 h 102"/>
              <a:gd name="T4" fmla="*/ 2147483646 w 78"/>
              <a:gd name="T5" fmla="*/ 0 h 102"/>
              <a:gd name="T6" fmla="*/ 2147483646 w 78"/>
              <a:gd name="T7" fmla="*/ 0 h 102"/>
              <a:gd name="T8" fmla="*/ 0 w 78"/>
              <a:gd name="T9" fmla="*/ 2147483646 h 102"/>
              <a:gd name="T10" fmla="*/ 2147483646 w 78"/>
              <a:gd name="T11" fmla="*/ 2147483646 h 102"/>
              <a:gd name="T12" fmla="*/ 0 w 78"/>
              <a:gd name="T13" fmla="*/ 2147483646 h 102"/>
              <a:gd name="T14" fmla="*/ 0 w 78"/>
              <a:gd name="T15" fmla="*/ 2147483646 h 102"/>
              <a:gd name="T16" fmla="*/ 2147483646 w 78"/>
              <a:gd name="T17" fmla="*/ 2147483646 h 102"/>
              <a:gd name="T18" fmla="*/ 2147483646 w 78"/>
              <a:gd name="T19" fmla="*/ 2147483646 h 102"/>
              <a:gd name="T20" fmla="*/ 2147483646 w 78"/>
              <a:gd name="T21" fmla="*/ 2147483646 h 102"/>
              <a:gd name="T22" fmla="*/ 2147483646 w 78"/>
              <a:gd name="T23" fmla="*/ 2147483646 h 102"/>
              <a:gd name="T24" fmla="*/ 2147483646 w 78"/>
              <a:gd name="T25" fmla="*/ 2147483646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 h="102">
                <a:moveTo>
                  <a:pt x="60" y="6"/>
                </a:moveTo>
                <a:lnTo>
                  <a:pt x="60" y="0"/>
                </a:lnTo>
                <a:lnTo>
                  <a:pt x="36" y="0"/>
                </a:lnTo>
                <a:lnTo>
                  <a:pt x="6" y="0"/>
                </a:lnTo>
                <a:lnTo>
                  <a:pt x="0" y="24"/>
                </a:lnTo>
                <a:lnTo>
                  <a:pt x="12" y="42"/>
                </a:lnTo>
                <a:lnTo>
                  <a:pt x="0" y="66"/>
                </a:lnTo>
                <a:lnTo>
                  <a:pt x="0" y="84"/>
                </a:lnTo>
                <a:lnTo>
                  <a:pt x="6" y="102"/>
                </a:lnTo>
                <a:lnTo>
                  <a:pt x="36" y="102"/>
                </a:lnTo>
                <a:lnTo>
                  <a:pt x="78" y="90"/>
                </a:lnTo>
                <a:lnTo>
                  <a:pt x="60" y="36"/>
                </a:lnTo>
                <a:lnTo>
                  <a:pt x="60" y="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81" name="Freeform 387"/>
          <p:cNvSpPr>
            <a:spLocks/>
          </p:cNvSpPr>
          <p:nvPr/>
        </p:nvSpPr>
        <p:spPr bwMode="auto">
          <a:xfrm>
            <a:off x="4546216" y="4978513"/>
            <a:ext cx="307349" cy="257128"/>
          </a:xfrm>
          <a:custGeom>
            <a:avLst/>
            <a:gdLst>
              <a:gd name="T0" fmla="*/ 2147483646 w 228"/>
              <a:gd name="T1" fmla="*/ 2147483646 h 205"/>
              <a:gd name="T2" fmla="*/ 2147483646 w 228"/>
              <a:gd name="T3" fmla="*/ 2147483646 h 205"/>
              <a:gd name="T4" fmla="*/ 2147483646 w 228"/>
              <a:gd name="T5" fmla="*/ 2147483646 h 205"/>
              <a:gd name="T6" fmla="*/ 2147483646 w 228"/>
              <a:gd name="T7" fmla="*/ 2147483646 h 205"/>
              <a:gd name="T8" fmla="*/ 2147483646 w 228"/>
              <a:gd name="T9" fmla="*/ 2147483646 h 205"/>
              <a:gd name="T10" fmla="*/ 2147483646 w 228"/>
              <a:gd name="T11" fmla="*/ 2147483646 h 205"/>
              <a:gd name="T12" fmla="*/ 2147483646 w 228"/>
              <a:gd name="T13" fmla="*/ 2147483646 h 205"/>
              <a:gd name="T14" fmla="*/ 2147483646 w 228"/>
              <a:gd name="T15" fmla="*/ 2147483646 h 205"/>
              <a:gd name="T16" fmla="*/ 2147483646 w 228"/>
              <a:gd name="T17" fmla="*/ 2147483646 h 205"/>
              <a:gd name="T18" fmla="*/ 2147483646 w 228"/>
              <a:gd name="T19" fmla="*/ 0 h 205"/>
              <a:gd name="T20" fmla="*/ 2147483646 w 228"/>
              <a:gd name="T21" fmla="*/ 2147483646 h 205"/>
              <a:gd name="T22" fmla="*/ 2147483646 w 228"/>
              <a:gd name="T23" fmla="*/ 2147483646 h 205"/>
              <a:gd name="T24" fmla="*/ 2147483646 w 228"/>
              <a:gd name="T25" fmla="*/ 2147483646 h 205"/>
              <a:gd name="T26" fmla="*/ 2147483646 w 228"/>
              <a:gd name="T27" fmla="*/ 2147483646 h 205"/>
              <a:gd name="T28" fmla="*/ 2147483646 w 228"/>
              <a:gd name="T29" fmla="*/ 2147483646 h 205"/>
              <a:gd name="T30" fmla="*/ 2147483646 w 228"/>
              <a:gd name="T31" fmla="*/ 2147483646 h 205"/>
              <a:gd name="T32" fmla="*/ 2147483646 w 228"/>
              <a:gd name="T33" fmla="*/ 2147483646 h 205"/>
              <a:gd name="T34" fmla="*/ 2147483646 w 228"/>
              <a:gd name="T35" fmla="*/ 2147483646 h 205"/>
              <a:gd name="T36" fmla="*/ 2147483646 w 228"/>
              <a:gd name="T37" fmla="*/ 2147483646 h 205"/>
              <a:gd name="T38" fmla="*/ 0 w 228"/>
              <a:gd name="T39" fmla="*/ 2147483646 h 205"/>
              <a:gd name="T40" fmla="*/ 0 w 228"/>
              <a:gd name="T41" fmla="*/ 2147483646 h 205"/>
              <a:gd name="T42" fmla="*/ 2147483646 w 228"/>
              <a:gd name="T43" fmla="*/ 2147483646 h 205"/>
              <a:gd name="T44" fmla="*/ 2147483646 w 228"/>
              <a:gd name="T45" fmla="*/ 2147483646 h 205"/>
              <a:gd name="T46" fmla="*/ 2147483646 w 228"/>
              <a:gd name="T47" fmla="*/ 2147483646 h 205"/>
              <a:gd name="T48" fmla="*/ 2147483646 w 228"/>
              <a:gd name="T49" fmla="*/ 2147483646 h 205"/>
              <a:gd name="T50" fmla="*/ 2147483646 w 228"/>
              <a:gd name="T51" fmla="*/ 2147483646 h 205"/>
              <a:gd name="T52" fmla="*/ 2147483646 w 228"/>
              <a:gd name="T53" fmla="*/ 2147483646 h 20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28" h="205">
                <a:moveTo>
                  <a:pt x="120" y="151"/>
                </a:moveTo>
                <a:lnTo>
                  <a:pt x="150" y="163"/>
                </a:lnTo>
                <a:lnTo>
                  <a:pt x="180" y="121"/>
                </a:lnTo>
                <a:lnTo>
                  <a:pt x="198" y="73"/>
                </a:lnTo>
                <a:lnTo>
                  <a:pt x="204" y="55"/>
                </a:lnTo>
                <a:lnTo>
                  <a:pt x="222" y="49"/>
                </a:lnTo>
                <a:lnTo>
                  <a:pt x="228" y="31"/>
                </a:lnTo>
                <a:lnTo>
                  <a:pt x="210" y="25"/>
                </a:lnTo>
                <a:lnTo>
                  <a:pt x="198" y="7"/>
                </a:lnTo>
                <a:lnTo>
                  <a:pt x="204" y="0"/>
                </a:lnTo>
                <a:lnTo>
                  <a:pt x="174" y="25"/>
                </a:lnTo>
                <a:lnTo>
                  <a:pt x="144" y="31"/>
                </a:lnTo>
                <a:lnTo>
                  <a:pt x="108" y="31"/>
                </a:lnTo>
                <a:lnTo>
                  <a:pt x="84" y="43"/>
                </a:lnTo>
                <a:lnTo>
                  <a:pt x="48" y="31"/>
                </a:lnTo>
                <a:lnTo>
                  <a:pt x="24" y="31"/>
                </a:lnTo>
                <a:lnTo>
                  <a:pt x="12" y="49"/>
                </a:lnTo>
                <a:lnTo>
                  <a:pt x="12" y="67"/>
                </a:lnTo>
                <a:lnTo>
                  <a:pt x="12" y="91"/>
                </a:lnTo>
                <a:lnTo>
                  <a:pt x="0" y="133"/>
                </a:lnTo>
                <a:lnTo>
                  <a:pt x="0" y="163"/>
                </a:lnTo>
                <a:lnTo>
                  <a:pt x="24" y="163"/>
                </a:lnTo>
                <a:lnTo>
                  <a:pt x="48" y="193"/>
                </a:lnTo>
                <a:lnTo>
                  <a:pt x="72" y="199"/>
                </a:lnTo>
                <a:lnTo>
                  <a:pt x="96" y="205"/>
                </a:lnTo>
                <a:lnTo>
                  <a:pt x="102" y="175"/>
                </a:lnTo>
                <a:lnTo>
                  <a:pt x="120" y="151"/>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82" name="Freeform 388"/>
          <p:cNvSpPr>
            <a:spLocks/>
          </p:cNvSpPr>
          <p:nvPr/>
        </p:nvSpPr>
        <p:spPr bwMode="auto">
          <a:xfrm>
            <a:off x="4845347" y="5076466"/>
            <a:ext cx="332003" cy="180602"/>
          </a:xfrm>
          <a:custGeom>
            <a:avLst/>
            <a:gdLst>
              <a:gd name="T0" fmla="*/ 2147483646 w 246"/>
              <a:gd name="T1" fmla="*/ 2147483646 h 144"/>
              <a:gd name="T2" fmla="*/ 2147483646 w 246"/>
              <a:gd name="T3" fmla="*/ 2147483646 h 144"/>
              <a:gd name="T4" fmla="*/ 2147483646 w 246"/>
              <a:gd name="T5" fmla="*/ 2147483646 h 144"/>
              <a:gd name="T6" fmla="*/ 2147483646 w 246"/>
              <a:gd name="T7" fmla="*/ 2147483646 h 144"/>
              <a:gd name="T8" fmla="*/ 0 w 246"/>
              <a:gd name="T9" fmla="*/ 2147483646 h 144"/>
              <a:gd name="T10" fmla="*/ 2147483646 w 246"/>
              <a:gd name="T11" fmla="*/ 2147483646 h 144"/>
              <a:gd name="T12" fmla="*/ 2147483646 w 246"/>
              <a:gd name="T13" fmla="*/ 2147483646 h 144"/>
              <a:gd name="T14" fmla="*/ 2147483646 w 246"/>
              <a:gd name="T15" fmla="*/ 2147483646 h 144"/>
              <a:gd name="T16" fmla="*/ 2147483646 w 246"/>
              <a:gd name="T17" fmla="*/ 2147483646 h 144"/>
              <a:gd name="T18" fmla="*/ 2147483646 w 246"/>
              <a:gd name="T19" fmla="*/ 2147483646 h 144"/>
              <a:gd name="T20" fmla="*/ 2147483646 w 246"/>
              <a:gd name="T21" fmla="*/ 2147483646 h 144"/>
              <a:gd name="T22" fmla="*/ 2147483646 w 246"/>
              <a:gd name="T23" fmla="*/ 2147483646 h 144"/>
              <a:gd name="T24" fmla="*/ 2147483646 w 246"/>
              <a:gd name="T25" fmla="*/ 2147483646 h 144"/>
              <a:gd name="T26" fmla="*/ 2147483646 w 246"/>
              <a:gd name="T27" fmla="*/ 2147483646 h 144"/>
              <a:gd name="T28" fmla="*/ 2147483646 w 246"/>
              <a:gd name="T29" fmla="*/ 2147483646 h 144"/>
              <a:gd name="T30" fmla="*/ 2147483646 w 246"/>
              <a:gd name="T31" fmla="*/ 2147483646 h 144"/>
              <a:gd name="T32" fmla="*/ 2147483646 w 246"/>
              <a:gd name="T33" fmla="*/ 2147483646 h 144"/>
              <a:gd name="T34" fmla="*/ 2147483646 w 246"/>
              <a:gd name="T35" fmla="*/ 2147483646 h 144"/>
              <a:gd name="T36" fmla="*/ 2147483646 w 246"/>
              <a:gd name="T37" fmla="*/ 2147483646 h 144"/>
              <a:gd name="T38" fmla="*/ 2147483646 w 246"/>
              <a:gd name="T39" fmla="*/ 0 h 144"/>
              <a:gd name="T40" fmla="*/ 2147483646 w 246"/>
              <a:gd name="T41" fmla="*/ 2147483646 h 144"/>
              <a:gd name="T42" fmla="*/ 2147483646 w 246"/>
              <a:gd name="T43" fmla="*/ 2147483646 h 1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46" h="144">
                <a:moveTo>
                  <a:pt x="78" y="36"/>
                </a:moveTo>
                <a:lnTo>
                  <a:pt x="72" y="48"/>
                </a:lnTo>
                <a:lnTo>
                  <a:pt x="36" y="60"/>
                </a:lnTo>
                <a:lnTo>
                  <a:pt x="12" y="66"/>
                </a:lnTo>
                <a:lnTo>
                  <a:pt x="0" y="102"/>
                </a:lnTo>
                <a:lnTo>
                  <a:pt x="12" y="132"/>
                </a:lnTo>
                <a:lnTo>
                  <a:pt x="18" y="144"/>
                </a:lnTo>
                <a:lnTo>
                  <a:pt x="42" y="132"/>
                </a:lnTo>
                <a:lnTo>
                  <a:pt x="66" y="132"/>
                </a:lnTo>
                <a:lnTo>
                  <a:pt x="78" y="138"/>
                </a:lnTo>
                <a:lnTo>
                  <a:pt x="78" y="114"/>
                </a:lnTo>
                <a:lnTo>
                  <a:pt x="114" y="108"/>
                </a:lnTo>
                <a:lnTo>
                  <a:pt x="144" y="120"/>
                </a:lnTo>
                <a:lnTo>
                  <a:pt x="198" y="108"/>
                </a:lnTo>
                <a:lnTo>
                  <a:pt x="246" y="102"/>
                </a:lnTo>
                <a:lnTo>
                  <a:pt x="210" y="66"/>
                </a:lnTo>
                <a:lnTo>
                  <a:pt x="186" y="54"/>
                </a:lnTo>
                <a:lnTo>
                  <a:pt x="168" y="24"/>
                </a:lnTo>
                <a:lnTo>
                  <a:pt x="156" y="0"/>
                </a:lnTo>
                <a:lnTo>
                  <a:pt x="108" y="30"/>
                </a:lnTo>
                <a:lnTo>
                  <a:pt x="78" y="3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83" name="Freeform 389"/>
          <p:cNvSpPr>
            <a:spLocks/>
          </p:cNvSpPr>
          <p:nvPr/>
        </p:nvSpPr>
        <p:spPr bwMode="auto">
          <a:xfrm>
            <a:off x="4748375" y="5243294"/>
            <a:ext cx="202160" cy="224987"/>
          </a:xfrm>
          <a:custGeom>
            <a:avLst/>
            <a:gdLst>
              <a:gd name="T0" fmla="*/ 2147483646 w 150"/>
              <a:gd name="T1" fmla="*/ 2147483646 h 180"/>
              <a:gd name="T2" fmla="*/ 2147483646 w 150"/>
              <a:gd name="T3" fmla="*/ 2147483646 h 180"/>
              <a:gd name="T4" fmla="*/ 2147483646 w 150"/>
              <a:gd name="T5" fmla="*/ 2147483646 h 180"/>
              <a:gd name="T6" fmla="*/ 2147483646 w 150"/>
              <a:gd name="T7" fmla="*/ 2147483646 h 180"/>
              <a:gd name="T8" fmla="*/ 2147483646 w 150"/>
              <a:gd name="T9" fmla="*/ 2147483646 h 180"/>
              <a:gd name="T10" fmla="*/ 2147483646 w 150"/>
              <a:gd name="T11" fmla="*/ 0 h 180"/>
              <a:gd name="T12" fmla="*/ 2147483646 w 150"/>
              <a:gd name="T13" fmla="*/ 0 h 180"/>
              <a:gd name="T14" fmla="*/ 2147483646 w 150"/>
              <a:gd name="T15" fmla="*/ 2147483646 h 180"/>
              <a:gd name="T16" fmla="*/ 2147483646 w 150"/>
              <a:gd name="T17" fmla="*/ 2147483646 h 180"/>
              <a:gd name="T18" fmla="*/ 2147483646 w 150"/>
              <a:gd name="T19" fmla="*/ 2147483646 h 180"/>
              <a:gd name="T20" fmla="*/ 2147483646 w 150"/>
              <a:gd name="T21" fmla="*/ 2147483646 h 180"/>
              <a:gd name="T22" fmla="*/ 2147483646 w 150"/>
              <a:gd name="T23" fmla="*/ 2147483646 h 180"/>
              <a:gd name="T24" fmla="*/ 2147483646 w 150"/>
              <a:gd name="T25" fmla="*/ 2147483646 h 180"/>
              <a:gd name="T26" fmla="*/ 2147483646 w 150"/>
              <a:gd name="T27" fmla="*/ 2147483646 h 180"/>
              <a:gd name="T28" fmla="*/ 2147483646 w 150"/>
              <a:gd name="T29" fmla="*/ 2147483646 h 180"/>
              <a:gd name="T30" fmla="*/ 2147483646 w 150"/>
              <a:gd name="T31" fmla="*/ 2147483646 h 180"/>
              <a:gd name="T32" fmla="*/ 2147483646 w 150"/>
              <a:gd name="T33" fmla="*/ 2147483646 h 180"/>
              <a:gd name="T34" fmla="*/ 0 w 150"/>
              <a:gd name="T35" fmla="*/ 2147483646 h 180"/>
              <a:gd name="T36" fmla="*/ 2147483646 w 150"/>
              <a:gd name="T37" fmla="*/ 2147483646 h 180"/>
              <a:gd name="T38" fmla="*/ 2147483646 w 150"/>
              <a:gd name="T39" fmla="*/ 2147483646 h 180"/>
              <a:gd name="T40" fmla="*/ 2147483646 w 150"/>
              <a:gd name="T41" fmla="*/ 2147483646 h 180"/>
              <a:gd name="T42" fmla="*/ 2147483646 w 150"/>
              <a:gd name="T43" fmla="*/ 2147483646 h 1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0" h="180">
                <a:moveTo>
                  <a:pt x="66" y="162"/>
                </a:moveTo>
                <a:lnTo>
                  <a:pt x="90" y="144"/>
                </a:lnTo>
                <a:lnTo>
                  <a:pt x="114" y="96"/>
                </a:lnTo>
                <a:lnTo>
                  <a:pt x="132" y="78"/>
                </a:lnTo>
                <a:lnTo>
                  <a:pt x="150" y="6"/>
                </a:lnTo>
                <a:lnTo>
                  <a:pt x="138" y="0"/>
                </a:lnTo>
                <a:lnTo>
                  <a:pt x="114" y="0"/>
                </a:lnTo>
                <a:lnTo>
                  <a:pt x="90" y="12"/>
                </a:lnTo>
                <a:lnTo>
                  <a:pt x="72" y="18"/>
                </a:lnTo>
                <a:lnTo>
                  <a:pt x="60" y="30"/>
                </a:lnTo>
                <a:lnTo>
                  <a:pt x="48" y="36"/>
                </a:lnTo>
                <a:lnTo>
                  <a:pt x="48" y="48"/>
                </a:lnTo>
                <a:lnTo>
                  <a:pt x="60" y="54"/>
                </a:lnTo>
                <a:lnTo>
                  <a:pt x="54" y="84"/>
                </a:lnTo>
                <a:lnTo>
                  <a:pt x="48" y="114"/>
                </a:lnTo>
                <a:lnTo>
                  <a:pt x="30" y="114"/>
                </a:lnTo>
                <a:lnTo>
                  <a:pt x="12" y="126"/>
                </a:lnTo>
                <a:lnTo>
                  <a:pt x="0" y="138"/>
                </a:lnTo>
                <a:lnTo>
                  <a:pt x="18" y="156"/>
                </a:lnTo>
                <a:lnTo>
                  <a:pt x="24" y="180"/>
                </a:lnTo>
                <a:lnTo>
                  <a:pt x="42" y="162"/>
                </a:lnTo>
                <a:lnTo>
                  <a:pt x="66" y="16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84" name="Freeform 390"/>
          <p:cNvSpPr>
            <a:spLocks/>
          </p:cNvSpPr>
          <p:nvPr/>
        </p:nvSpPr>
        <p:spPr bwMode="auto">
          <a:xfrm>
            <a:off x="4707286" y="5289210"/>
            <a:ext cx="121625" cy="125503"/>
          </a:xfrm>
          <a:custGeom>
            <a:avLst/>
            <a:gdLst>
              <a:gd name="T0" fmla="*/ 2147483646 w 90"/>
              <a:gd name="T1" fmla="*/ 2147483646 h 102"/>
              <a:gd name="T2" fmla="*/ 2147483646 w 90"/>
              <a:gd name="T3" fmla="*/ 2147483646 h 102"/>
              <a:gd name="T4" fmla="*/ 2147483646 w 90"/>
              <a:gd name="T5" fmla="*/ 2147483646 h 102"/>
              <a:gd name="T6" fmla="*/ 2147483646 w 90"/>
              <a:gd name="T7" fmla="*/ 2147483646 h 102"/>
              <a:gd name="T8" fmla="*/ 2147483646 w 90"/>
              <a:gd name="T9" fmla="*/ 2147483646 h 102"/>
              <a:gd name="T10" fmla="*/ 2147483646 w 90"/>
              <a:gd name="T11" fmla="*/ 0 h 102"/>
              <a:gd name="T12" fmla="*/ 2147483646 w 90"/>
              <a:gd name="T13" fmla="*/ 0 h 102"/>
              <a:gd name="T14" fmla="*/ 0 w 90"/>
              <a:gd name="T15" fmla="*/ 0 h 102"/>
              <a:gd name="T16" fmla="*/ 0 w 90"/>
              <a:gd name="T17" fmla="*/ 2147483646 h 102"/>
              <a:gd name="T18" fmla="*/ 0 w 90"/>
              <a:gd name="T19" fmla="*/ 2147483646 h 102"/>
              <a:gd name="T20" fmla="*/ 2147483646 w 90"/>
              <a:gd name="T21" fmla="*/ 2147483646 h 102"/>
              <a:gd name="T22" fmla="*/ 2147483646 w 90"/>
              <a:gd name="T23" fmla="*/ 2147483646 h 102"/>
              <a:gd name="T24" fmla="*/ 2147483646 w 90"/>
              <a:gd name="T25" fmla="*/ 2147483646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102">
                <a:moveTo>
                  <a:pt x="60" y="78"/>
                </a:moveTo>
                <a:lnTo>
                  <a:pt x="78" y="78"/>
                </a:lnTo>
                <a:lnTo>
                  <a:pt x="84" y="48"/>
                </a:lnTo>
                <a:lnTo>
                  <a:pt x="90" y="18"/>
                </a:lnTo>
                <a:lnTo>
                  <a:pt x="78" y="12"/>
                </a:lnTo>
                <a:lnTo>
                  <a:pt x="78" y="0"/>
                </a:lnTo>
                <a:lnTo>
                  <a:pt x="48" y="0"/>
                </a:lnTo>
                <a:lnTo>
                  <a:pt x="0" y="0"/>
                </a:lnTo>
                <a:lnTo>
                  <a:pt x="0" y="18"/>
                </a:lnTo>
                <a:lnTo>
                  <a:pt x="0" y="54"/>
                </a:lnTo>
                <a:lnTo>
                  <a:pt x="30" y="102"/>
                </a:lnTo>
                <a:lnTo>
                  <a:pt x="42" y="90"/>
                </a:lnTo>
                <a:lnTo>
                  <a:pt x="60" y="78"/>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85" name="Freeform 391"/>
          <p:cNvSpPr>
            <a:spLocks/>
          </p:cNvSpPr>
          <p:nvPr/>
        </p:nvSpPr>
        <p:spPr bwMode="auto">
          <a:xfrm>
            <a:off x="4674415" y="5039733"/>
            <a:ext cx="193942" cy="249476"/>
          </a:xfrm>
          <a:custGeom>
            <a:avLst/>
            <a:gdLst>
              <a:gd name="T0" fmla="*/ 2147483646 w 144"/>
              <a:gd name="T1" fmla="*/ 2147483646 h 198"/>
              <a:gd name="T2" fmla="*/ 2147483646 w 144"/>
              <a:gd name="T3" fmla="*/ 2147483646 h 198"/>
              <a:gd name="T4" fmla="*/ 2147483646 w 144"/>
              <a:gd name="T5" fmla="*/ 2147483646 h 198"/>
              <a:gd name="T6" fmla="*/ 2147483646 w 144"/>
              <a:gd name="T7" fmla="*/ 2147483646 h 198"/>
              <a:gd name="T8" fmla="*/ 2147483646 w 144"/>
              <a:gd name="T9" fmla="*/ 2147483646 h 198"/>
              <a:gd name="T10" fmla="*/ 2147483646 w 144"/>
              <a:gd name="T11" fmla="*/ 2147483646 h 198"/>
              <a:gd name="T12" fmla="*/ 2147483646 w 144"/>
              <a:gd name="T13" fmla="*/ 2147483646 h 198"/>
              <a:gd name="T14" fmla="*/ 2147483646 w 144"/>
              <a:gd name="T15" fmla="*/ 2147483646 h 198"/>
              <a:gd name="T16" fmla="*/ 2147483646 w 144"/>
              <a:gd name="T17" fmla="*/ 0 h 198"/>
              <a:gd name="T18" fmla="*/ 2147483646 w 144"/>
              <a:gd name="T19" fmla="*/ 0 h 198"/>
              <a:gd name="T20" fmla="*/ 2147483646 w 144"/>
              <a:gd name="T21" fmla="*/ 2147483646 h 198"/>
              <a:gd name="T22" fmla="*/ 2147483646 w 144"/>
              <a:gd name="T23" fmla="*/ 2147483646 h 198"/>
              <a:gd name="T24" fmla="*/ 2147483646 w 144"/>
              <a:gd name="T25" fmla="*/ 2147483646 h 198"/>
              <a:gd name="T26" fmla="*/ 2147483646 w 144"/>
              <a:gd name="T27" fmla="*/ 2147483646 h 198"/>
              <a:gd name="T28" fmla="*/ 2147483646 w 144"/>
              <a:gd name="T29" fmla="*/ 2147483646 h 198"/>
              <a:gd name="T30" fmla="*/ 2147483646 w 144"/>
              <a:gd name="T31" fmla="*/ 2147483646 h 198"/>
              <a:gd name="T32" fmla="*/ 0 w 144"/>
              <a:gd name="T33" fmla="*/ 2147483646 h 198"/>
              <a:gd name="T34" fmla="*/ 2147483646 w 144"/>
              <a:gd name="T35" fmla="*/ 2147483646 h 198"/>
              <a:gd name="T36" fmla="*/ 2147483646 w 144"/>
              <a:gd name="T37" fmla="*/ 2147483646 h 198"/>
              <a:gd name="T38" fmla="*/ 2147483646 w 144"/>
              <a:gd name="T39" fmla="*/ 2147483646 h 198"/>
              <a:gd name="T40" fmla="*/ 2147483646 w 144"/>
              <a:gd name="T41" fmla="*/ 2147483646 h 198"/>
              <a:gd name="T42" fmla="*/ 2147483646 w 144"/>
              <a:gd name="T43" fmla="*/ 2147483646 h 19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44" h="198">
                <a:moveTo>
                  <a:pt x="144" y="174"/>
                </a:moveTo>
                <a:lnTo>
                  <a:pt x="138" y="162"/>
                </a:lnTo>
                <a:lnTo>
                  <a:pt x="126" y="132"/>
                </a:lnTo>
                <a:lnTo>
                  <a:pt x="138" y="96"/>
                </a:lnTo>
                <a:lnTo>
                  <a:pt x="132" y="96"/>
                </a:lnTo>
                <a:lnTo>
                  <a:pt x="114" y="66"/>
                </a:lnTo>
                <a:lnTo>
                  <a:pt x="114" y="48"/>
                </a:lnTo>
                <a:lnTo>
                  <a:pt x="138" y="42"/>
                </a:lnTo>
                <a:lnTo>
                  <a:pt x="126" y="0"/>
                </a:lnTo>
                <a:lnTo>
                  <a:pt x="108" y="6"/>
                </a:lnTo>
                <a:lnTo>
                  <a:pt x="102" y="24"/>
                </a:lnTo>
                <a:lnTo>
                  <a:pt x="84" y="72"/>
                </a:lnTo>
                <a:lnTo>
                  <a:pt x="54" y="114"/>
                </a:lnTo>
                <a:lnTo>
                  <a:pt x="24" y="102"/>
                </a:lnTo>
                <a:lnTo>
                  <a:pt x="6" y="126"/>
                </a:lnTo>
                <a:lnTo>
                  <a:pt x="0" y="156"/>
                </a:lnTo>
                <a:lnTo>
                  <a:pt x="18" y="156"/>
                </a:lnTo>
                <a:lnTo>
                  <a:pt x="24" y="198"/>
                </a:lnTo>
                <a:lnTo>
                  <a:pt x="72" y="198"/>
                </a:lnTo>
                <a:lnTo>
                  <a:pt x="102" y="198"/>
                </a:lnTo>
                <a:lnTo>
                  <a:pt x="144" y="17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86" name="Freeform 392"/>
          <p:cNvSpPr>
            <a:spLocks/>
          </p:cNvSpPr>
          <p:nvPr/>
        </p:nvSpPr>
        <p:spPr bwMode="auto">
          <a:xfrm>
            <a:off x="4674415" y="5039733"/>
            <a:ext cx="193942" cy="249476"/>
          </a:xfrm>
          <a:custGeom>
            <a:avLst/>
            <a:gdLst>
              <a:gd name="T0" fmla="*/ 2147483646 w 144"/>
              <a:gd name="T1" fmla="*/ 2147483646 h 198"/>
              <a:gd name="T2" fmla="*/ 2147483646 w 144"/>
              <a:gd name="T3" fmla="*/ 2147483646 h 198"/>
              <a:gd name="T4" fmla="*/ 2147483646 w 144"/>
              <a:gd name="T5" fmla="*/ 2147483646 h 198"/>
              <a:gd name="T6" fmla="*/ 2147483646 w 144"/>
              <a:gd name="T7" fmla="*/ 2147483646 h 198"/>
              <a:gd name="T8" fmla="*/ 2147483646 w 144"/>
              <a:gd name="T9" fmla="*/ 2147483646 h 198"/>
              <a:gd name="T10" fmla="*/ 2147483646 w 144"/>
              <a:gd name="T11" fmla="*/ 2147483646 h 198"/>
              <a:gd name="T12" fmla="*/ 2147483646 w 144"/>
              <a:gd name="T13" fmla="*/ 2147483646 h 198"/>
              <a:gd name="T14" fmla="*/ 2147483646 w 144"/>
              <a:gd name="T15" fmla="*/ 2147483646 h 198"/>
              <a:gd name="T16" fmla="*/ 2147483646 w 144"/>
              <a:gd name="T17" fmla="*/ 0 h 198"/>
              <a:gd name="T18" fmla="*/ 2147483646 w 144"/>
              <a:gd name="T19" fmla="*/ 0 h 198"/>
              <a:gd name="T20" fmla="*/ 2147483646 w 144"/>
              <a:gd name="T21" fmla="*/ 2147483646 h 198"/>
              <a:gd name="T22" fmla="*/ 2147483646 w 144"/>
              <a:gd name="T23" fmla="*/ 2147483646 h 198"/>
              <a:gd name="T24" fmla="*/ 2147483646 w 144"/>
              <a:gd name="T25" fmla="*/ 2147483646 h 198"/>
              <a:gd name="T26" fmla="*/ 2147483646 w 144"/>
              <a:gd name="T27" fmla="*/ 2147483646 h 198"/>
              <a:gd name="T28" fmla="*/ 2147483646 w 144"/>
              <a:gd name="T29" fmla="*/ 2147483646 h 198"/>
              <a:gd name="T30" fmla="*/ 2147483646 w 144"/>
              <a:gd name="T31" fmla="*/ 2147483646 h 198"/>
              <a:gd name="T32" fmla="*/ 0 w 144"/>
              <a:gd name="T33" fmla="*/ 2147483646 h 198"/>
              <a:gd name="T34" fmla="*/ 2147483646 w 144"/>
              <a:gd name="T35" fmla="*/ 2147483646 h 198"/>
              <a:gd name="T36" fmla="*/ 2147483646 w 144"/>
              <a:gd name="T37" fmla="*/ 2147483646 h 198"/>
              <a:gd name="T38" fmla="*/ 2147483646 w 144"/>
              <a:gd name="T39" fmla="*/ 2147483646 h 198"/>
              <a:gd name="T40" fmla="*/ 2147483646 w 144"/>
              <a:gd name="T41" fmla="*/ 2147483646 h 19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44" h="198">
                <a:moveTo>
                  <a:pt x="144" y="174"/>
                </a:moveTo>
                <a:lnTo>
                  <a:pt x="138" y="162"/>
                </a:lnTo>
                <a:lnTo>
                  <a:pt x="126" y="132"/>
                </a:lnTo>
                <a:lnTo>
                  <a:pt x="138" y="96"/>
                </a:lnTo>
                <a:lnTo>
                  <a:pt x="132" y="96"/>
                </a:lnTo>
                <a:lnTo>
                  <a:pt x="114" y="66"/>
                </a:lnTo>
                <a:lnTo>
                  <a:pt x="114" y="48"/>
                </a:lnTo>
                <a:lnTo>
                  <a:pt x="138" y="42"/>
                </a:lnTo>
                <a:lnTo>
                  <a:pt x="126" y="0"/>
                </a:lnTo>
                <a:lnTo>
                  <a:pt x="108" y="6"/>
                </a:lnTo>
                <a:lnTo>
                  <a:pt x="102" y="24"/>
                </a:lnTo>
                <a:lnTo>
                  <a:pt x="84" y="72"/>
                </a:lnTo>
                <a:lnTo>
                  <a:pt x="54" y="114"/>
                </a:lnTo>
                <a:lnTo>
                  <a:pt x="24" y="102"/>
                </a:lnTo>
                <a:lnTo>
                  <a:pt x="6" y="126"/>
                </a:lnTo>
                <a:lnTo>
                  <a:pt x="0" y="156"/>
                </a:lnTo>
                <a:lnTo>
                  <a:pt x="18" y="156"/>
                </a:lnTo>
                <a:lnTo>
                  <a:pt x="24" y="198"/>
                </a:lnTo>
                <a:lnTo>
                  <a:pt x="72" y="198"/>
                </a:lnTo>
                <a:lnTo>
                  <a:pt x="102" y="198"/>
                </a:ln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87" name="Freeform 393"/>
          <p:cNvSpPr>
            <a:spLocks/>
          </p:cNvSpPr>
          <p:nvPr/>
        </p:nvSpPr>
        <p:spPr bwMode="auto">
          <a:xfrm>
            <a:off x="4495264" y="5030551"/>
            <a:ext cx="65744" cy="151523"/>
          </a:xfrm>
          <a:custGeom>
            <a:avLst/>
            <a:gdLst>
              <a:gd name="T0" fmla="*/ 2147483646 w 48"/>
              <a:gd name="T1" fmla="*/ 2147483646 h 120"/>
              <a:gd name="T2" fmla="*/ 2147483646 w 48"/>
              <a:gd name="T3" fmla="*/ 2147483646 h 120"/>
              <a:gd name="T4" fmla="*/ 2147483646 w 48"/>
              <a:gd name="T5" fmla="*/ 2147483646 h 120"/>
              <a:gd name="T6" fmla="*/ 2147483646 w 48"/>
              <a:gd name="T7" fmla="*/ 2147483646 h 120"/>
              <a:gd name="T8" fmla="*/ 2147483646 w 48"/>
              <a:gd name="T9" fmla="*/ 0 h 120"/>
              <a:gd name="T10" fmla="*/ 2147483646 w 48"/>
              <a:gd name="T11" fmla="*/ 2147483646 h 120"/>
              <a:gd name="T12" fmla="*/ 2147483646 w 48"/>
              <a:gd name="T13" fmla="*/ 2147483646 h 120"/>
              <a:gd name="T14" fmla="*/ 0 w 48"/>
              <a:gd name="T15" fmla="*/ 2147483646 h 120"/>
              <a:gd name="T16" fmla="*/ 0 w 48"/>
              <a:gd name="T17" fmla="*/ 2147483646 h 120"/>
              <a:gd name="T18" fmla="*/ 2147483646 w 48"/>
              <a:gd name="T19" fmla="*/ 2147483646 h 120"/>
              <a:gd name="T20" fmla="*/ 2147483646 w 48"/>
              <a:gd name="T21" fmla="*/ 2147483646 h 120"/>
              <a:gd name="T22" fmla="*/ 2147483646 w 48"/>
              <a:gd name="T23" fmla="*/ 2147483646 h 120"/>
              <a:gd name="T24" fmla="*/ 2147483646 w 48"/>
              <a:gd name="T25" fmla="*/ 2147483646 h 120"/>
              <a:gd name="T26" fmla="*/ 2147483646 w 48"/>
              <a:gd name="T27" fmla="*/ 2147483646 h 120"/>
              <a:gd name="T28" fmla="*/ 2147483646 w 48"/>
              <a:gd name="T29" fmla="*/ 2147483646 h 1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 h="120">
                <a:moveTo>
                  <a:pt x="48" y="48"/>
                </a:moveTo>
                <a:lnTo>
                  <a:pt x="48" y="24"/>
                </a:lnTo>
                <a:lnTo>
                  <a:pt x="48" y="6"/>
                </a:lnTo>
                <a:lnTo>
                  <a:pt x="42" y="6"/>
                </a:lnTo>
                <a:lnTo>
                  <a:pt x="30" y="0"/>
                </a:lnTo>
                <a:lnTo>
                  <a:pt x="24" y="6"/>
                </a:lnTo>
                <a:lnTo>
                  <a:pt x="6" y="30"/>
                </a:lnTo>
                <a:lnTo>
                  <a:pt x="0" y="30"/>
                </a:lnTo>
                <a:lnTo>
                  <a:pt x="0" y="48"/>
                </a:lnTo>
                <a:lnTo>
                  <a:pt x="6" y="90"/>
                </a:lnTo>
                <a:lnTo>
                  <a:pt x="24" y="120"/>
                </a:lnTo>
                <a:lnTo>
                  <a:pt x="36" y="120"/>
                </a:lnTo>
                <a:lnTo>
                  <a:pt x="36" y="90"/>
                </a:lnTo>
                <a:lnTo>
                  <a:pt x="48" y="48"/>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88" name="Freeform 394"/>
          <p:cNvSpPr>
            <a:spLocks/>
          </p:cNvSpPr>
          <p:nvPr/>
        </p:nvSpPr>
        <p:spPr bwMode="auto">
          <a:xfrm>
            <a:off x="4470611" y="5070344"/>
            <a:ext cx="57524" cy="119381"/>
          </a:xfrm>
          <a:custGeom>
            <a:avLst/>
            <a:gdLst>
              <a:gd name="T0" fmla="*/ 2147483646 w 42"/>
              <a:gd name="T1" fmla="*/ 2147483646 h 96"/>
              <a:gd name="T2" fmla="*/ 2147483646 w 42"/>
              <a:gd name="T3" fmla="*/ 0 h 96"/>
              <a:gd name="T4" fmla="*/ 2147483646 w 42"/>
              <a:gd name="T5" fmla="*/ 2147483646 h 96"/>
              <a:gd name="T6" fmla="*/ 0 w 42"/>
              <a:gd name="T7" fmla="*/ 2147483646 h 96"/>
              <a:gd name="T8" fmla="*/ 0 w 42"/>
              <a:gd name="T9" fmla="*/ 2147483646 h 96"/>
              <a:gd name="T10" fmla="*/ 0 w 42"/>
              <a:gd name="T11" fmla="*/ 2147483646 h 96"/>
              <a:gd name="T12" fmla="*/ 2147483646 w 42"/>
              <a:gd name="T13" fmla="*/ 2147483646 h 96"/>
              <a:gd name="T14" fmla="*/ 2147483646 w 42"/>
              <a:gd name="T15" fmla="*/ 2147483646 h 96"/>
              <a:gd name="T16" fmla="*/ 2147483646 w 42"/>
              <a:gd name="T17" fmla="*/ 2147483646 h 96"/>
              <a:gd name="T18" fmla="*/ 2147483646 w 42"/>
              <a:gd name="T19" fmla="*/ 2147483646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96">
                <a:moveTo>
                  <a:pt x="18" y="18"/>
                </a:moveTo>
                <a:lnTo>
                  <a:pt x="18" y="0"/>
                </a:lnTo>
                <a:lnTo>
                  <a:pt x="6" y="6"/>
                </a:lnTo>
                <a:lnTo>
                  <a:pt x="0" y="6"/>
                </a:lnTo>
                <a:lnTo>
                  <a:pt x="0" y="12"/>
                </a:lnTo>
                <a:lnTo>
                  <a:pt x="0" y="42"/>
                </a:lnTo>
                <a:lnTo>
                  <a:pt x="18" y="96"/>
                </a:lnTo>
                <a:lnTo>
                  <a:pt x="42" y="90"/>
                </a:lnTo>
                <a:lnTo>
                  <a:pt x="24" y="60"/>
                </a:lnTo>
                <a:lnTo>
                  <a:pt x="18" y="18"/>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89" name="Freeform 395"/>
          <p:cNvSpPr>
            <a:spLocks/>
          </p:cNvSpPr>
          <p:nvPr/>
        </p:nvSpPr>
        <p:spPr bwMode="auto">
          <a:xfrm>
            <a:off x="4773029" y="5740715"/>
            <a:ext cx="332003" cy="313758"/>
          </a:xfrm>
          <a:custGeom>
            <a:avLst/>
            <a:gdLst>
              <a:gd name="T0" fmla="*/ 2147483646 w 246"/>
              <a:gd name="T1" fmla="*/ 2147483646 h 252"/>
              <a:gd name="T2" fmla="*/ 2147483646 w 246"/>
              <a:gd name="T3" fmla="*/ 2147483646 h 252"/>
              <a:gd name="T4" fmla="*/ 2147483646 w 246"/>
              <a:gd name="T5" fmla="*/ 2147483646 h 252"/>
              <a:gd name="T6" fmla="*/ 2147483646 w 246"/>
              <a:gd name="T7" fmla="*/ 2147483646 h 252"/>
              <a:gd name="T8" fmla="*/ 2147483646 w 246"/>
              <a:gd name="T9" fmla="*/ 2147483646 h 252"/>
              <a:gd name="T10" fmla="*/ 2147483646 w 246"/>
              <a:gd name="T11" fmla="*/ 2147483646 h 252"/>
              <a:gd name="T12" fmla="*/ 2147483646 w 246"/>
              <a:gd name="T13" fmla="*/ 2147483646 h 252"/>
              <a:gd name="T14" fmla="*/ 2147483646 w 246"/>
              <a:gd name="T15" fmla="*/ 2147483646 h 252"/>
              <a:gd name="T16" fmla="*/ 2147483646 w 246"/>
              <a:gd name="T17" fmla="*/ 2147483646 h 252"/>
              <a:gd name="T18" fmla="*/ 2147483646 w 246"/>
              <a:gd name="T19" fmla="*/ 2147483646 h 252"/>
              <a:gd name="T20" fmla="*/ 2147483646 w 246"/>
              <a:gd name="T21" fmla="*/ 2147483646 h 252"/>
              <a:gd name="T22" fmla="*/ 2147483646 w 246"/>
              <a:gd name="T23" fmla="*/ 2147483646 h 252"/>
              <a:gd name="T24" fmla="*/ 2147483646 w 246"/>
              <a:gd name="T25" fmla="*/ 2147483646 h 252"/>
              <a:gd name="T26" fmla="*/ 2147483646 w 246"/>
              <a:gd name="T27" fmla="*/ 2147483646 h 252"/>
              <a:gd name="T28" fmla="*/ 2147483646 w 246"/>
              <a:gd name="T29" fmla="*/ 2147483646 h 252"/>
              <a:gd name="T30" fmla="*/ 2147483646 w 246"/>
              <a:gd name="T31" fmla="*/ 2147483646 h 252"/>
              <a:gd name="T32" fmla="*/ 2147483646 w 246"/>
              <a:gd name="T33" fmla="*/ 2147483646 h 252"/>
              <a:gd name="T34" fmla="*/ 2147483646 w 246"/>
              <a:gd name="T35" fmla="*/ 2147483646 h 252"/>
              <a:gd name="T36" fmla="*/ 2147483646 w 246"/>
              <a:gd name="T37" fmla="*/ 2147483646 h 252"/>
              <a:gd name="T38" fmla="*/ 2147483646 w 246"/>
              <a:gd name="T39" fmla="*/ 0 h 252"/>
              <a:gd name="T40" fmla="*/ 2147483646 w 246"/>
              <a:gd name="T41" fmla="*/ 2147483646 h 252"/>
              <a:gd name="T42" fmla="*/ 0 w 246"/>
              <a:gd name="T43" fmla="*/ 2147483646 h 252"/>
              <a:gd name="T44" fmla="*/ 2147483646 w 246"/>
              <a:gd name="T45" fmla="*/ 2147483646 h 252"/>
              <a:gd name="T46" fmla="*/ 2147483646 w 246"/>
              <a:gd name="T47" fmla="*/ 2147483646 h 252"/>
              <a:gd name="T48" fmla="*/ 2147483646 w 246"/>
              <a:gd name="T49" fmla="*/ 2147483646 h 252"/>
              <a:gd name="T50" fmla="*/ 2147483646 w 246"/>
              <a:gd name="T51" fmla="*/ 2147483646 h 252"/>
              <a:gd name="T52" fmla="*/ 2147483646 w 246"/>
              <a:gd name="T53" fmla="*/ 2147483646 h 252"/>
              <a:gd name="T54" fmla="*/ 2147483646 w 246"/>
              <a:gd name="T55" fmla="*/ 2147483646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46" h="252">
                <a:moveTo>
                  <a:pt x="126" y="252"/>
                </a:moveTo>
                <a:lnTo>
                  <a:pt x="144" y="246"/>
                </a:lnTo>
                <a:lnTo>
                  <a:pt x="156" y="162"/>
                </a:lnTo>
                <a:lnTo>
                  <a:pt x="156" y="108"/>
                </a:lnTo>
                <a:lnTo>
                  <a:pt x="168" y="102"/>
                </a:lnTo>
                <a:lnTo>
                  <a:pt x="174" y="36"/>
                </a:lnTo>
                <a:lnTo>
                  <a:pt x="222" y="24"/>
                </a:lnTo>
                <a:lnTo>
                  <a:pt x="240" y="18"/>
                </a:lnTo>
                <a:lnTo>
                  <a:pt x="246" y="18"/>
                </a:lnTo>
                <a:lnTo>
                  <a:pt x="234" y="12"/>
                </a:lnTo>
                <a:lnTo>
                  <a:pt x="210" y="12"/>
                </a:lnTo>
                <a:lnTo>
                  <a:pt x="216" y="18"/>
                </a:lnTo>
                <a:lnTo>
                  <a:pt x="210" y="12"/>
                </a:lnTo>
                <a:lnTo>
                  <a:pt x="174" y="18"/>
                </a:lnTo>
                <a:lnTo>
                  <a:pt x="126" y="18"/>
                </a:lnTo>
                <a:lnTo>
                  <a:pt x="114" y="12"/>
                </a:lnTo>
                <a:lnTo>
                  <a:pt x="30" y="12"/>
                </a:lnTo>
                <a:lnTo>
                  <a:pt x="18" y="0"/>
                </a:lnTo>
                <a:lnTo>
                  <a:pt x="6" y="6"/>
                </a:lnTo>
                <a:lnTo>
                  <a:pt x="0" y="42"/>
                </a:lnTo>
                <a:lnTo>
                  <a:pt x="42" y="126"/>
                </a:lnTo>
                <a:lnTo>
                  <a:pt x="48" y="144"/>
                </a:lnTo>
                <a:lnTo>
                  <a:pt x="60" y="222"/>
                </a:lnTo>
                <a:lnTo>
                  <a:pt x="90" y="252"/>
                </a:lnTo>
                <a:lnTo>
                  <a:pt x="96" y="240"/>
                </a:lnTo>
                <a:lnTo>
                  <a:pt x="126" y="25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90" name="Freeform 396"/>
          <p:cNvSpPr>
            <a:spLocks/>
          </p:cNvSpPr>
          <p:nvPr/>
        </p:nvSpPr>
        <p:spPr bwMode="auto">
          <a:xfrm>
            <a:off x="4495264" y="4880559"/>
            <a:ext cx="82179" cy="90302"/>
          </a:xfrm>
          <a:custGeom>
            <a:avLst/>
            <a:gdLst>
              <a:gd name="T0" fmla="*/ 0 w 10"/>
              <a:gd name="T1" fmla="*/ 2147483646 h 12"/>
              <a:gd name="T2" fmla="*/ 2147483646 w 10"/>
              <a:gd name="T3" fmla="*/ 2147483646 h 12"/>
              <a:gd name="T4" fmla="*/ 2147483646 w 10"/>
              <a:gd name="T5" fmla="*/ 2147483646 h 12"/>
              <a:gd name="T6" fmla="*/ 2147483646 w 10"/>
              <a:gd name="T7" fmla="*/ 2147483646 h 12"/>
              <a:gd name="T8" fmla="*/ 2147483646 w 10"/>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2">
                <a:moveTo>
                  <a:pt x="0" y="12"/>
                </a:moveTo>
                <a:cubicBezTo>
                  <a:pt x="4" y="11"/>
                  <a:pt x="4" y="11"/>
                  <a:pt x="4" y="11"/>
                </a:cubicBezTo>
                <a:cubicBezTo>
                  <a:pt x="9" y="10"/>
                  <a:pt x="9" y="10"/>
                  <a:pt x="9" y="10"/>
                </a:cubicBezTo>
                <a:cubicBezTo>
                  <a:pt x="9" y="10"/>
                  <a:pt x="10" y="8"/>
                  <a:pt x="10" y="8"/>
                </a:cubicBezTo>
                <a:cubicBezTo>
                  <a:pt x="10" y="7"/>
                  <a:pt x="10" y="0"/>
                  <a:pt x="10" y="0"/>
                </a:cubicBez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91" name="Freeform 397"/>
          <p:cNvSpPr>
            <a:spLocks/>
          </p:cNvSpPr>
          <p:nvPr/>
        </p:nvSpPr>
        <p:spPr bwMode="auto">
          <a:xfrm>
            <a:off x="36237" y="2881690"/>
            <a:ext cx="700164" cy="889237"/>
          </a:xfrm>
          <a:custGeom>
            <a:avLst/>
            <a:gdLst>
              <a:gd name="T0" fmla="*/ 2147483646 w 516"/>
              <a:gd name="T1" fmla="*/ 2147483646 h 709"/>
              <a:gd name="T2" fmla="*/ 2147483646 w 516"/>
              <a:gd name="T3" fmla="*/ 2147483646 h 709"/>
              <a:gd name="T4" fmla="*/ 2147483646 w 516"/>
              <a:gd name="T5" fmla="*/ 2147483646 h 709"/>
              <a:gd name="T6" fmla="*/ 2147483646 w 516"/>
              <a:gd name="T7" fmla="*/ 2147483646 h 709"/>
              <a:gd name="T8" fmla="*/ 2147483646 w 516"/>
              <a:gd name="T9" fmla="*/ 2147483646 h 709"/>
              <a:gd name="T10" fmla="*/ 2147483646 w 516"/>
              <a:gd name="T11" fmla="*/ 2147483646 h 709"/>
              <a:gd name="T12" fmla="*/ 2147483646 w 516"/>
              <a:gd name="T13" fmla="*/ 2147483646 h 709"/>
              <a:gd name="T14" fmla="*/ 2147483646 w 516"/>
              <a:gd name="T15" fmla="*/ 0 h 709"/>
              <a:gd name="T16" fmla="*/ 2147483646 w 516"/>
              <a:gd name="T17" fmla="*/ 2147483646 h 709"/>
              <a:gd name="T18" fmla="*/ 2147483646 w 516"/>
              <a:gd name="T19" fmla="*/ 2147483646 h 709"/>
              <a:gd name="T20" fmla="*/ 2147483646 w 516"/>
              <a:gd name="T21" fmla="*/ 2147483646 h 709"/>
              <a:gd name="T22" fmla="*/ 2147483646 w 516"/>
              <a:gd name="T23" fmla="*/ 2147483646 h 709"/>
              <a:gd name="T24" fmla="*/ 2147483646 w 516"/>
              <a:gd name="T25" fmla="*/ 2147483646 h 709"/>
              <a:gd name="T26" fmla="*/ 2147483646 w 516"/>
              <a:gd name="T27" fmla="*/ 2147483646 h 709"/>
              <a:gd name="T28" fmla="*/ 2147483646 w 516"/>
              <a:gd name="T29" fmla="*/ 2147483646 h 709"/>
              <a:gd name="T30" fmla="*/ 2147483646 w 516"/>
              <a:gd name="T31" fmla="*/ 2147483646 h 709"/>
              <a:gd name="T32" fmla="*/ 2147483646 w 516"/>
              <a:gd name="T33" fmla="*/ 2147483646 h 709"/>
              <a:gd name="T34" fmla="*/ 2147483646 w 516"/>
              <a:gd name="T35" fmla="*/ 2147483646 h 709"/>
              <a:gd name="T36" fmla="*/ 2147483646 w 516"/>
              <a:gd name="T37" fmla="*/ 2147483646 h 709"/>
              <a:gd name="T38" fmla="*/ 0 w 516"/>
              <a:gd name="T39" fmla="*/ 2147483646 h 709"/>
              <a:gd name="T40" fmla="*/ 2147483646 w 516"/>
              <a:gd name="T41" fmla="*/ 2147483646 h 709"/>
              <a:gd name="T42" fmla="*/ 2147483646 w 516"/>
              <a:gd name="T43" fmla="*/ 2147483646 h 709"/>
              <a:gd name="T44" fmla="*/ 2147483646 w 516"/>
              <a:gd name="T45" fmla="*/ 2147483646 h 709"/>
              <a:gd name="T46" fmla="*/ 2147483646 w 516"/>
              <a:gd name="T47" fmla="*/ 2147483646 h 709"/>
              <a:gd name="T48" fmla="*/ 2147483646 w 516"/>
              <a:gd name="T49" fmla="*/ 2147483646 h 709"/>
              <a:gd name="T50" fmla="*/ 2147483646 w 516"/>
              <a:gd name="T51" fmla="*/ 2147483646 h 709"/>
              <a:gd name="T52" fmla="*/ 2147483646 w 516"/>
              <a:gd name="T53" fmla="*/ 2147483646 h 709"/>
              <a:gd name="T54" fmla="*/ 2147483646 w 516"/>
              <a:gd name="T55" fmla="*/ 2147483646 h 709"/>
              <a:gd name="T56" fmla="*/ 2147483646 w 516"/>
              <a:gd name="T57" fmla="*/ 2147483646 h 709"/>
              <a:gd name="T58" fmla="*/ 2147483646 w 516"/>
              <a:gd name="T59" fmla="*/ 2147483646 h 709"/>
              <a:gd name="T60" fmla="*/ 2147483646 w 516"/>
              <a:gd name="T61" fmla="*/ 2147483646 h 709"/>
              <a:gd name="T62" fmla="*/ 2147483646 w 516"/>
              <a:gd name="T63" fmla="*/ 2147483646 h 709"/>
              <a:gd name="T64" fmla="*/ 2147483646 w 516"/>
              <a:gd name="T65" fmla="*/ 2147483646 h 709"/>
              <a:gd name="T66" fmla="*/ 2147483646 w 516"/>
              <a:gd name="T67" fmla="*/ 2147483646 h 709"/>
              <a:gd name="T68" fmla="*/ 2147483646 w 516"/>
              <a:gd name="T69" fmla="*/ 2147483646 h 709"/>
              <a:gd name="T70" fmla="*/ 2147483646 w 516"/>
              <a:gd name="T71" fmla="*/ 2147483646 h 709"/>
              <a:gd name="T72" fmla="*/ 2147483646 w 516"/>
              <a:gd name="T73" fmla="*/ 2147483646 h 709"/>
              <a:gd name="T74" fmla="*/ 2147483646 w 516"/>
              <a:gd name="T75" fmla="*/ 2147483646 h 709"/>
              <a:gd name="T76" fmla="*/ 2147483646 w 516"/>
              <a:gd name="T77" fmla="*/ 2147483646 h 709"/>
              <a:gd name="T78" fmla="*/ 2147483646 w 516"/>
              <a:gd name="T79" fmla="*/ 2147483646 h 709"/>
              <a:gd name="T80" fmla="*/ 2147483646 w 516"/>
              <a:gd name="T81" fmla="*/ 2147483646 h 709"/>
              <a:gd name="T82" fmla="*/ 2147483646 w 516"/>
              <a:gd name="T83" fmla="*/ 2147483646 h 709"/>
              <a:gd name="T84" fmla="*/ 2147483646 w 516"/>
              <a:gd name="T85" fmla="*/ 2147483646 h 709"/>
              <a:gd name="T86" fmla="*/ 2147483646 w 516"/>
              <a:gd name="T87" fmla="*/ 2147483646 h 709"/>
              <a:gd name="T88" fmla="*/ 2147483646 w 516"/>
              <a:gd name="T89" fmla="*/ 2147483646 h 709"/>
              <a:gd name="T90" fmla="*/ 2147483646 w 516"/>
              <a:gd name="T91" fmla="*/ 2147483646 h 709"/>
              <a:gd name="T92" fmla="*/ 2147483646 w 516"/>
              <a:gd name="T93" fmla="*/ 2147483646 h 709"/>
              <a:gd name="T94" fmla="*/ 2147483646 w 516"/>
              <a:gd name="T95" fmla="*/ 2147483646 h 70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16" h="709">
                <a:moveTo>
                  <a:pt x="504" y="96"/>
                </a:moveTo>
                <a:lnTo>
                  <a:pt x="486" y="78"/>
                </a:lnTo>
                <a:lnTo>
                  <a:pt x="432" y="84"/>
                </a:lnTo>
                <a:lnTo>
                  <a:pt x="354" y="48"/>
                </a:lnTo>
                <a:lnTo>
                  <a:pt x="318" y="54"/>
                </a:lnTo>
                <a:lnTo>
                  <a:pt x="288" y="36"/>
                </a:lnTo>
                <a:lnTo>
                  <a:pt x="282" y="18"/>
                </a:lnTo>
                <a:lnTo>
                  <a:pt x="228" y="0"/>
                </a:lnTo>
                <a:lnTo>
                  <a:pt x="198" y="24"/>
                </a:lnTo>
                <a:lnTo>
                  <a:pt x="150" y="42"/>
                </a:lnTo>
                <a:lnTo>
                  <a:pt x="114" y="66"/>
                </a:lnTo>
                <a:lnTo>
                  <a:pt x="90" y="126"/>
                </a:lnTo>
                <a:lnTo>
                  <a:pt x="42" y="138"/>
                </a:lnTo>
                <a:lnTo>
                  <a:pt x="42" y="174"/>
                </a:lnTo>
                <a:lnTo>
                  <a:pt x="78" y="222"/>
                </a:lnTo>
                <a:lnTo>
                  <a:pt x="114" y="240"/>
                </a:lnTo>
                <a:lnTo>
                  <a:pt x="114" y="264"/>
                </a:lnTo>
                <a:lnTo>
                  <a:pt x="90" y="276"/>
                </a:lnTo>
                <a:lnTo>
                  <a:pt x="60" y="264"/>
                </a:lnTo>
                <a:lnTo>
                  <a:pt x="0" y="306"/>
                </a:lnTo>
                <a:lnTo>
                  <a:pt x="18" y="324"/>
                </a:lnTo>
                <a:lnTo>
                  <a:pt x="42" y="348"/>
                </a:lnTo>
                <a:lnTo>
                  <a:pt x="96" y="348"/>
                </a:lnTo>
                <a:lnTo>
                  <a:pt x="138" y="354"/>
                </a:lnTo>
                <a:lnTo>
                  <a:pt x="120" y="396"/>
                </a:lnTo>
                <a:lnTo>
                  <a:pt x="72" y="414"/>
                </a:lnTo>
                <a:lnTo>
                  <a:pt x="36" y="438"/>
                </a:lnTo>
                <a:lnTo>
                  <a:pt x="30" y="468"/>
                </a:lnTo>
                <a:lnTo>
                  <a:pt x="72" y="498"/>
                </a:lnTo>
                <a:lnTo>
                  <a:pt x="78" y="529"/>
                </a:lnTo>
                <a:lnTo>
                  <a:pt x="108" y="541"/>
                </a:lnTo>
                <a:lnTo>
                  <a:pt x="114" y="583"/>
                </a:lnTo>
                <a:lnTo>
                  <a:pt x="156" y="577"/>
                </a:lnTo>
                <a:lnTo>
                  <a:pt x="210" y="577"/>
                </a:lnTo>
                <a:lnTo>
                  <a:pt x="180" y="631"/>
                </a:lnTo>
                <a:lnTo>
                  <a:pt x="90" y="709"/>
                </a:lnTo>
                <a:lnTo>
                  <a:pt x="192" y="655"/>
                </a:lnTo>
                <a:lnTo>
                  <a:pt x="270" y="571"/>
                </a:lnTo>
                <a:lnTo>
                  <a:pt x="264" y="553"/>
                </a:lnTo>
                <a:lnTo>
                  <a:pt x="312" y="492"/>
                </a:lnTo>
                <a:lnTo>
                  <a:pt x="324" y="517"/>
                </a:lnTo>
                <a:lnTo>
                  <a:pt x="330" y="547"/>
                </a:lnTo>
                <a:lnTo>
                  <a:pt x="366" y="517"/>
                </a:lnTo>
                <a:lnTo>
                  <a:pt x="408" y="492"/>
                </a:lnTo>
                <a:lnTo>
                  <a:pt x="426" y="505"/>
                </a:lnTo>
                <a:lnTo>
                  <a:pt x="516" y="523"/>
                </a:lnTo>
                <a:lnTo>
                  <a:pt x="516" y="96"/>
                </a:lnTo>
                <a:lnTo>
                  <a:pt x="504" y="96"/>
                </a:lnTo>
                <a:close/>
              </a:path>
            </a:pathLst>
          </a:custGeom>
          <a:solidFill>
            <a:srgbClr val="00B0F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92" name="Freeform 398"/>
          <p:cNvSpPr>
            <a:spLocks/>
          </p:cNvSpPr>
          <p:nvPr/>
        </p:nvSpPr>
        <p:spPr bwMode="auto">
          <a:xfrm>
            <a:off x="736401" y="2844957"/>
            <a:ext cx="2194177" cy="1400433"/>
          </a:xfrm>
          <a:custGeom>
            <a:avLst/>
            <a:gdLst>
              <a:gd name="T0" fmla="*/ 2147483646 w 1622"/>
              <a:gd name="T1" fmla="*/ 2147483646 h 1117"/>
              <a:gd name="T2" fmla="*/ 2147483646 w 1622"/>
              <a:gd name="T3" fmla="*/ 2147483646 h 1117"/>
              <a:gd name="T4" fmla="*/ 2147483646 w 1622"/>
              <a:gd name="T5" fmla="*/ 2147483646 h 1117"/>
              <a:gd name="T6" fmla="*/ 2147483646 w 1622"/>
              <a:gd name="T7" fmla="*/ 2147483646 h 1117"/>
              <a:gd name="T8" fmla="*/ 2147483646 w 1622"/>
              <a:gd name="T9" fmla="*/ 2147483646 h 1117"/>
              <a:gd name="T10" fmla="*/ 2147483646 w 1622"/>
              <a:gd name="T11" fmla="*/ 2147483646 h 1117"/>
              <a:gd name="T12" fmla="*/ 2147483646 w 1622"/>
              <a:gd name="T13" fmla="*/ 2147483646 h 1117"/>
              <a:gd name="T14" fmla="*/ 2147483646 w 1622"/>
              <a:gd name="T15" fmla="*/ 2147483646 h 1117"/>
              <a:gd name="T16" fmla="*/ 2147483646 w 1622"/>
              <a:gd name="T17" fmla="*/ 2147483646 h 1117"/>
              <a:gd name="T18" fmla="*/ 2147483646 w 1622"/>
              <a:gd name="T19" fmla="*/ 2147483646 h 1117"/>
              <a:gd name="T20" fmla="*/ 2147483646 w 1622"/>
              <a:gd name="T21" fmla="*/ 2147483646 h 1117"/>
              <a:gd name="T22" fmla="*/ 2147483646 w 1622"/>
              <a:gd name="T23" fmla="*/ 2147483646 h 1117"/>
              <a:gd name="T24" fmla="*/ 2147483646 w 1622"/>
              <a:gd name="T25" fmla="*/ 2147483646 h 1117"/>
              <a:gd name="T26" fmla="*/ 2147483646 w 1622"/>
              <a:gd name="T27" fmla="*/ 2147483646 h 1117"/>
              <a:gd name="T28" fmla="*/ 2147483646 w 1622"/>
              <a:gd name="T29" fmla="*/ 2147483646 h 1117"/>
              <a:gd name="T30" fmla="*/ 2147483646 w 1622"/>
              <a:gd name="T31" fmla="*/ 2147483646 h 1117"/>
              <a:gd name="T32" fmla="*/ 2147483646 w 1622"/>
              <a:gd name="T33" fmla="*/ 2147483646 h 1117"/>
              <a:gd name="T34" fmla="*/ 2147483646 w 1622"/>
              <a:gd name="T35" fmla="*/ 2147483646 h 1117"/>
              <a:gd name="T36" fmla="*/ 2147483646 w 1622"/>
              <a:gd name="T37" fmla="*/ 2147483646 h 1117"/>
              <a:gd name="T38" fmla="*/ 2147483646 w 1622"/>
              <a:gd name="T39" fmla="*/ 2147483646 h 1117"/>
              <a:gd name="T40" fmla="*/ 2147483646 w 1622"/>
              <a:gd name="T41" fmla="*/ 2147483646 h 1117"/>
              <a:gd name="T42" fmla="*/ 2147483646 w 1622"/>
              <a:gd name="T43" fmla="*/ 2147483646 h 1117"/>
              <a:gd name="T44" fmla="*/ 2147483646 w 1622"/>
              <a:gd name="T45" fmla="*/ 2147483646 h 1117"/>
              <a:gd name="T46" fmla="*/ 2147483646 w 1622"/>
              <a:gd name="T47" fmla="*/ 2147483646 h 1117"/>
              <a:gd name="T48" fmla="*/ 2147483646 w 1622"/>
              <a:gd name="T49" fmla="*/ 2147483646 h 1117"/>
              <a:gd name="T50" fmla="*/ 2147483646 w 1622"/>
              <a:gd name="T51" fmla="*/ 2147483646 h 1117"/>
              <a:gd name="T52" fmla="*/ 2147483646 w 1622"/>
              <a:gd name="T53" fmla="*/ 2147483646 h 1117"/>
              <a:gd name="T54" fmla="*/ 2147483646 w 1622"/>
              <a:gd name="T55" fmla="*/ 2147483646 h 1117"/>
              <a:gd name="T56" fmla="*/ 2147483646 w 1622"/>
              <a:gd name="T57" fmla="*/ 2147483646 h 1117"/>
              <a:gd name="T58" fmla="*/ 2147483646 w 1622"/>
              <a:gd name="T59" fmla="*/ 2147483646 h 1117"/>
              <a:gd name="T60" fmla="*/ 2147483646 w 1622"/>
              <a:gd name="T61" fmla="*/ 2147483646 h 1117"/>
              <a:gd name="T62" fmla="*/ 2147483646 w 1622"/>
              <a:gd name="T63" fmla="*/ 2147483646 h 1117"/>
              <a:gd name="T64" fmla="*/ 2147483646 w 1622"/>
              <a:gd name="T65" fmla="*/ 2147483646 h 1117"/>
              <a:gd name="T66" fmla="*/ 2147483646 w 1622"/>
              <a:gd name="T67" fmla="*/ 2147483646 h 1117"/>
              <a:gd name="T68" fmla="*/ 2147483646 w 1622"/>
              <a:gd name="T69" fmla="*/ 2147483646 h 1117"/>
              <a:gd name="T70" fmla="*/ 2147483646 w 1622"/>
              <a:gd name="T71" fmla="*/ 2147483646 h 1117"/>
              <a:gd name="T72" fmla="*/ 2147483646 w 1622"/>
              <a:gd name="T73" fmla="*/ 2147483646 h 1117"/>
              <a:gd name="T74" fmla="*/ 2147483646 w 1622"/>
              <a:gd name="T75" fmla="*/ 2147483646 h 1117"/>
              <a:gd name="T76" fmla="*/ 2147483646 w 1622"/>
              <a:gd name="T77" fmla="*/ 2147483646 h 1117"/>
              <a:gd name="T78" fmla="*/ 2147483646 w 1622"/>
              <a:gd name="T79" fmla="*/ 2147483646 h 1117"/>
              <a:gd name="T80" fmla="*/ 2147483646 w 1622"/>
              <a:gd name="T81" fmla="*/ 0 h 1117"/>
              <a:gd name="T82" fmla="*/ 2147483646 w 1622"/>
              <a:gd name="T83" fmla="*/ 2147483646 h 1117"/>
              <a:gd name="T84" fmla="*/ 2147483646 w 1622"/>
              <a:gd name="T85" fmla="*/ 2147483646 h 1117"/>
              <a:gd name="T86" fmla="*/ 2147483646 w 1622"/>
              <a:gd name="T87" fmla="*/ 2147483646 h 1117"/>
              <a:gd name="T88" fmla="*/ 2147483646 w 1622"/>
              <a:gd name="T89" fmla="*/ 2147483646 h 1117"/>
              <a:gd name="T90" fmla="*/ 2147483646 w 1622"/>
              <a:gd name="T91" fmla="*/ 2147483646 h 1117"/>
              <a:gd name="T92" fmla="*/ 2147483646 w 1622"/>
              <a:gd name="T93" fmla="*/ 2147483646 h 1117"/>
              <a:gd name="T94" fmla="*/ 2147483646 w 1622"/>
              <a:gd name="T95" fmla="*/ 2147483646 h 1117"/>
              <a:gd name="T96" fmla="*/ 2147483646 w 1622"/>
              <a:gd name="T97" fmla="*/ 2147483646 h 1117"/>
              <a:gd name="T98" fmla="*/ 2147483646 w 1622"/>
              <a:gd name="T99" fmla="*/ 2147483646 h 1117"/>
              <a:gd name="T100" fmla="*/ 2147483646 w 1622"/>
              <a:gd name="T101" fmla="*/ 2147483646 h 1117"/>
              <a:gd name="T102" fmla="*/ 2147483646 w 1622"/>
              <a:gd name="T103" fmla="*/ 2147483646 h 1117"/>
              <a:gd name="T104" fmla="*/ 2147483646 w 1622"/>
              <a:gd name="T105" fmla="*/ 2147483646 h 1117"/>
              <a:gd name="T106" fmla="*/ 2147483646 w 1622"/>
              <a:gd name="T107" fmla="*/ 2147483646 h 1117"/>
              <a:gd name="T108" fmla="*/ 2147483646 w 1622"/>
              <a:gd name="T109" fmla="*/ 2147483646 h 1117"/>
              <a:gd name="T110" fmla="*/ 0 w 1622"/>
              <a:gd name="T111" fmla="*/ 2147483646 h 1117"/>
              <a:gd name="T112" fmla="*/ 2147483646 w 1622"/>
              <a:gd name="T113" fmla="*/ 2147483646 h 1117"/>
              <a:gd name="T114" fmla="*/ 2147483646 w 1622"/>
              <a:gd name="T115" fmla="*/ 2147483646 h 1117"/>
              <a:gd name="T116" fmla="*/ 2147483646 w 1622"/>
              <a:gd name="T117" fmla="*/ 2147483646 h 1117"/>
              <a:gd name="T118" fmla="*/ 2147483646 w 1622"/>
              <a:gd name="T119" fmla="*/ 2147483646 h 1117"/>
              <a:gd name="T120" fmla="*/ 2147483646 w 1622"/>
              <a:gd name="T121" fmla="*/ 2147483646 h 1117"/>
              <a:gd name="T122" fmla="*/ 2147483646 w 1622"/>
              <a:gd name="T123" fmla="*/ 2147483646 h 111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22" h="1117">
                <a:moveTo>
                  <a:pt x="931" y="943"/>
                </a:moveTo>
                <a:lnTo>
                  <a:pt x="973" y="955"/>
                </a:lnTo>
                <a:lnTo>
                  <a:pt x="1075" y="1003"/>
                </a:lnTo>
                <a:lnTo>
                  <a:pt x="1111" y="1081"/>
                </a:lnTo>
                <a:lnTo>
                  <a:pt x="1111" y="1117"/>
                </a:lnTo>
                <a:lnTo>
                  <a:pt x="1190" y="1093"/>
                </a:lnTo>
                <a:lnTo>
                  <a:pt x="1232" y="1057"/>
                </a:lnTo>
                <a:lnTo>
                  <a:pt x="1262" y="1051"/>
                </a:lnTo>
                <a:lnTo>
                  <a:pt x="1322" y="1039"/>
                </a:lnTo>
                <a:lnTo>
                  <a:pt x="1370" y="979"/>
                </a:lnTo>
                <a:lnTo>
                  <a:pt x="1394" y="985"/>
                </a:lnTo>
                <a:lnTo>
                  <a:pt x="1406" y="1045"/>
                </a:lnTo>
                <a:lnTo>
                  <a:pt x="1430" y="1027"/>
                </a:lnTo>
                <a:lnTo>
                  <a:pt x="1448" y="1033"/>
                </a:lnTo>
                <a:lnTo>
                  <a:pt x="1436" y="1051"/>
                </a:lnTo>
                <a:lnTo>
                  <a:pt x="1448" y="1075"/>
                </a:lnTo>
                <a:lnTo>
                  <a:pt x="1502" y="1033"/>
                </a:lnTo>
                <a:lnTo>
                  <a:pt x="1520" y="1009"/>
                </a:lnTo>
                <a:lnTo>
                  <a:pt x="1466" y="1003"/>
                </a:lnTo>
                <a:lnTo>
                  <a:pt x="1442" y="967"/>
                </a:lnTo>
                <a:lnTo>
                  <a:pt x="1460" y="949"/>
                </a:lnTo>
                <a:lnTo>
                  <a:pt x="1466" y="925"/>
                </a:lnTo>
                <a:lnTo>
                  <a:pt x="1382" y="943"/>
                </a:lnTo>
                <a:lnTo>
                  <a:pt x="1340" y="979"/>
                </a:lnTo>
                <a:lnTo>
                  <a:pt x="1358" y="937"/>
                </a:lnTo>
                <a:lnTo>
                  <a:pt x="1400" y="913"/>
                </a:lnTo>
                <a:lnTo>
                  <a:pt x="1424" y="889"/>
                </a:lnTo>
                <a:lnTo>
                  <a:pt x="1496" y="895"/>
                </a:lnTo>
                <a:lnTo>
                  <a:pt x="1550" y="889"/>
                </a:lnTo>
                <a:lnTo>
                  <a:pt x="1592" y="859"/>
                </a:lnTo>
                <a:lnTo>
                  <a:pt x="1622" y="835"/>
                </a:lnTo>
                <a:lnTo>
                  <a:pt x="1598" y="775"/>
                </a:lnTo>
                <a:lnTo>
                  <a:pt x="1592" y="745"/>
                </a:lnTo>
                <a:lnTo>
                  <a:pt x="1514" y="703"/>
                </a:lnTo>
                <a:lnTo>
                  <a:pt x="1514" y="679"/>
                </a:lnTo>
                <a:lnTo>
                  <a:pt x="1448" y="553"/>
                </a:lnTo>
                <a:lnTo>
                  <a:pt x="1430" y="607"/>
                </a:lnTo>
                <a:lnTo>
                  <a:pt x="1388" y="619"/>
                </a:lnTo>
                <a:lnTo>
                  <a:pt x="1376" y="607"/>
                </a:lnTo>
                <a:lnTo>
                  <a:pt x="1358" y="607"/>
                </a:lnTo>
                <a:lnTo>
                  <a:pt x="1358" y="522"/>
                </a:lnTo>
                <a:lnTo>
                  <a:pt x="1322" y="516"/>
                </a:lnTo>
                <a:lnTo>
                  <a:pt x="1292" y="474"/>
                </a:lnTo>
                <a:lnTo>
                  <a:pt x="1262" y="480"/>
                </a:lnTo>
                <a:lnTo>
                  <a:pt x="1226" y="468"/>
                </a:lnTo>
                <a:lnTo>
                  <a:pt x="1202" y="474"/>
                </a:lnTo>
                <a:lnTo>
                  <a:pt x="1202" y="504"/>
                </a:lnTo>
                <a:lnTo>
                  <a:pt x="1202" y="535"/>
                </a:lnTo>
                <a:lnTo>
                  <a:pt x="1196" y="601"/>
                </a:lnTo>
                <a:lnTo>
                  <a:pt x="1190" y="625"/>
                </a:lnTo>
                <a:lnTo>
                  <a:pt x="1226" y="697"/>
                </a:lnTo>
                <a:lnTo>
                  <a:pt x="1166" y="751"/>
                </a:lnTo>
                <a:lnTo>
                  <a:pt x="1178" y="841"/>
                </a:lnTo>
                <a:lnTo>
                  <a:pt x="1154" y="859"/>
                </a:lnTo>
                <a:lnTo>
                  <a:pt x="1130" y="847"/>
                </a:lnTo>
                <a:lnTo>
                  <a:pt x="1117" y="739"/>
                </a:lnTo>
                <a:lnTo>
                  <a:pt x="1057" y="733"/>
                </a:lnTo>
                <a:lnTo>
                  <a:pt x="943" y="667"/>
                </a:lnTo>
                <a:lnTo>
                  <a:pt x="919" y="667"/>
                </a:lnTo>
                <a:lnTo>
                  <a:pt x="901" y="613"/>
                </a:lnTo>
                <a:lnTo>
                  <a:pt x="883" y="595"/>
                </a:lnTo>
                <a:lnTo>
                  <a:pt x="931" y="450"/>
                </a:lnTo>
                <a:lnTo>
                  <a:pt x="961" y="420"/>
                </a:lnTo>
                <a:lnTo>
                  <a:pt x="991" y="402"/>
                </a:lnTo>
                <a:lnTo>
                  <a:pt x="1009" y="402"/>
                </a:lnTo>
                <a:lnTo>
                  <a:pt x="1027" y="342"/>
                </a:lnTo>
                <a:lnTo>
                  <a:pt x="1039" y="294"/>
                </a:lnTo>
                <a:lnTo>
                  <a:pt x="1099" y="282"/>
                </a:lnTo>
                <a:lnTo>
                  <a:pt x="1130" y="258"/>
                </a:lnTo>
                <a:lnTo>
                  <a:pt x="1111" y="204"/>
                </a:lnTo>
                <a:lnTo>
                  <a:pt x="1124" y="168"/>
                </a:lnTo>
                <a:lnTo>
                  <a:pt x="1099" y="138"/>
                </a:lnTo>
                <a:lnTo>
                  <a:pt x="1063" y="132"/>
                </a:lnTo>
                <a:lnTo>
                  <a:pt x="1051" y="192"/>
                </a:lnTo>
                <a:lnTo>
                  <a:pt x="1015" y="246"/>
                </a:lnTo>
                <a:lnTo>
                  <a:pt x="1003" y="180"/>
                </a:lnTo>
                <a:lnTo>
                  <a:pt x="985" y="156"/>
                </a:lnTo>
                <a:lnTo>
                  <a:pt x="961" y="186"/>
                </a:lnTo>
                <a:lnTo>
                  <a:pt x="949" y="156"/>
                </a:lnTo>
                <a:lnTo>
                  <a:pt x="925" y="114"/>
                </a:lnTo>
                <a:lnTo>
                  <a:pt x="913" y="60"/>
                </a:lnTo>
                <a:lnTo>
                  <a:pt x="877" y="0"/>
                </a:lnTo>
                <a:lnTo>
                  <a:pt x="847" y="84"/>
                </a:lnTo>
                <a:lnTo>
                  <a:pt x="847" y="114"/>
                </a:lnTo>
                <a:lnTo>
                  <a:pt x="889" y="150"/>
                </a:lnTo>
                <a:lnTo>
                  <a:pt x="895" y="186"/>
                </a:lnTo>
                <a:lnTo>
                  <a:pt x="865" y="216"/>
                </a:lnTo>
                <a:lnTo>
                  <a:pt x="847" y="204"/>
                </a:lnTo>
                <a:lnTo>
                  <a:pt x="823" y="204"/>
                </a:lnTo>
                <a:lnTo>
                  <a:pt x="811" y="234"/>
                </a:lnTo>
                <a:lnTo>
                  <a:pt x="769" y="222"/>
                </a:lnTo>
                <a:lnTo>
                  <a:pt x="709" y="222"/>
                </a:lnTo>
                <a:lnTo>
                  <a:pt x="673" y="198"/>
                </a:lnTo>
                <a:lnTo>
                  <a:pt x="619" y="210"/>
                </a:lnTo>
                <a:lnTo>
                  <a:pt x="625" y="228"/>
                </a:lnTo>
                <a:lnTo>
                  <a:pt x="631" y="264"/>
                </a:lnTo>
                <a:lnTo>
                  <a:pt x="613" y="258"/>
                </a:lnTo>
                <a:lnTo>
                  <a:pt x="583" y="222"/>
                </a:lnTo>
                <a:lnTo>
                  <a:pt x="517" y="234"/>
                </a:lnTo>
                <a:lnTo>
                  <a:pt x="487" y="210"/>
                </a:lnTo>
                <a:lnTo>
                  <a:pt x="499" y="186"/>
                </a:lnTo>
                <a:lnTo>
                  <a:pt x="457" y="174"/>
                </a:lnTo>
                <a:lnTo>
                  <a:pt x="409" y="150"/>
                </a:lnTo>
                <a:lnTo>
                  <a:pt x="343" y="132"/>
                </a:lnTo>
                <a:lnTo>
                  <a:pt x="301" y="144"/>
                </a:lnTo>
                <a:lnTo>
                  <a:pt x="259" y="96"/>
                </a:lnTo>
                <a:lnTo>
                  <a:pt x="145" y="150"/>
                </a:lnTo>
                <a:lnTo>
                  <a:pt x="115" y="180"/>
                </a:lnTo>
                <a:lnTo>
                  <a:pt x="67" y="168"/>
                </a:lnTo>
                <a:lnTo>
                  <a:pt x="37" y="138"/>
                </a:lnTo>
                <a:lnTo>
                  <a:pt x="0" y="126"/>
                </a:lnTo>
                <a:lnTo>
                  <a:pt x="0" y="553"/>
                </a:lnTo>
                <a:lnTo>
                  <a:pt x="61" y="583"/>
                </a:lnTo>
                <a:lnTo>
                  <a:pt x="109" y="559"/>
                </a:lnTo>
                <a:lnTo>
                  <a:pt x="175" y="679"/>
                </a:lnTo>
                <a:lnTo>
                  <a:pt x="217" y="709"/>
                </a:lnTo>
                <a:lnTo>
                  <a:pt x="211" y="757"/>
                </a:lnTo>
                <a:lnTo>
                  <a:pt x="229" y="793"/>
                </a:lnTo>
                <a:lnTo>
                  <a:pt x="277" y="859"/>
                </a:lnTo>
                <a:lnTo>
                  <a:pt x="343" y="901"/>
                </a:lnTo>
                <a:lnTo>
                  <a:pt x="349" y="931"/>
                </a:lnTo>
                <a:lnTo>
                  <a:pt x="871" y="931"/>
                </a:lnTo>
                <a:lnTo>
                  <a:pt x="931" y="943"/>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93" name="Freeform 399"/>
          <p:cNvSpPr>
            <a:spLocks/>
          </p:cNvSpPr>
          <p:nvPr/>
        </p:nvSpPr>
        <p:spPr bwMode="auto">
          <a:xfrm>
            <a:off x="1150583" y="4011219"/>
            <a:ext cx="1485794" cy="714757"/>
          </a:xfrm>
          <a:custGeom>
            <a:avLst/>
            <a:gdLst>
              <a:gd name="T0" fmla="*/ 2147483646 w 1099"/>
              <a:gd name="T1" fmla="*/ 2147483646 h 571"/>
              <a:gd name="T2" fmla="*/ 2147483646 w 1099"/>
              <a:gd name="T3" fmla="*/ 2147483646 h 571"/>
              <a:gd name="T4" fmla="*/ 2147483646 w 1099"/>
              <a:gd name="T5" fmla="*/ 2147483646 h 571"/>
              <a:gd name="T6" fmla="*/ 2147483646 w 1099"/>
              <a:gd name="T7" fmla="*/ 2147483646 h 571"/>
              <a:gd name="T8" fmla="*/ 2147483646 w 1099"/>
              <a:gd name="T9" fmla="*/ 2147483646 h 571"/>
              <a:gd name="T10" fmla="*/ 2147483646 w 1099"/>
              <a:gd name="T11" fmla="*/ 2147483646 h 571"/>
              <a:gd name="T12" fmla="*/ 2147483646 w 1099"/>
              <a:gd name="T13" fmla="*/ 2147483646 h 571"/>
              <a:gd name="T14" fmla="*/ 2147483646 w 1099"/>
              <a:gd name="T15" fmla="*/ 2147483646 h 571"/>
              <a:gd name="T16" fmla="*/ 2147483646 w 1099"/>
              <a:gd name="T17" fmla="*/ 2147483646 h 571"/>
              <a:gd name="T18" fmla="*/ 2147483646 w 1099"/>
              <a:gd name="T19" fmla="*/ 2147483646 h 571"/>
              <a:gd name="T20" fmla="*/ 2147483646 w 1099"/>
              <a:gd name="T21" fmla="*/ 2147483646 h 571"/>
              <a:gd name="T22" fmla="*/ 2147483646 w 1099"/>
              <a:gd name="T23" fmla="*/ 2147483646 h 571"/>
              <a:gd name="T24" fmla="*/ 2147483646 w 1099"/>
              <a:gd name="T25" fmla="*/ 2147483646 h 571"/>
              <a:gd name="T26" fmla="*/ 2147483646 w 1099"/>
              <a:gd name="T27" fmla="*/ 2147483646 h 571"/>
              <a:gd name="T28" fmla="*/ 2147483646 w 1099"/>
              <a:gd name="T29" fmla="*/ 2147483646 h 571"/>
              <a:gd name="T30" fmla="*/ 2147483646 w 1099"/>
              <a:gd name="T31" fmla="*/ 2147483646 h 571"/>
              <a:gd name="T32" fmla="*/ 2147483646 w 1099"/>
              <a:gd name="T33" fmla="*/ 2147483646 h 571"/>
              <a:gd name="T34" fmla="*/ 2147483646 w 1099"/>
              <a:gd name="T35" fmla="*/ 2147483646 h 571"/>
              <a:gd name="T36" fmla="*/ 2147483646 w 1099"/>
              <a:gd name="T37" fmla="*/ 2147483646 h 571"/>
              <a:gd name="T38" fmla="*/ 2147483646 w 1099"/>
              <a:gd name="T39" fmla="*/ 2147483646 h 571"/>
              <a:gd name="T40" fmla="*/ 2147483646 w 1099"/>
              <a:gd name="T41" fmla="*/ 2147483646 h 571"/>
              <a:gd name="T42" fmla="*/ 2147483646 w 1099"/>
              <a:gd name="T43" fmla="*/ 2147483646 h 571"/>
              <a:gd name="T44" fmla="*/ 2147483646 w 1099"/>
              <a:gd name="T45" fmla="*/ 2147483646 h 571"/>
              <a:gd name="T46" fmla="*/ 2147483646 w 1099"/>
              <a:gd name="T47" fmla="*/ 2147483646 h 571"/>
              <a:gd name="T48" fmla="*/ 2147483646 w 1099"/>
              <a:gd name="T49" fmla="*/ 2147483646 h 571"/>
              <a:gd name="T50" fmla="*/ 2147483646 w 1099"/>
              <a:gd name="T51" fmla="*/ 0 h 571"/>
              <a:gd name="T52" fmla="*/ 2147483646 w 1099"/>
              <a:gd name="T53" fmla="*/ 2147483646 h 571"/>
              <a:gd name="T54" fmla="*/ 2147483646 w 1099"/>
              <a:gd name="T55" fmla="*/ 2147483646 h 571"/>
              <a:gd name="T56" fmla="*/ 2147483646 w 1099"/>
              <a:gd name="T57" fmla="*/ 2147483646 h 571"/>
              <a:gd name="T58" fmla="*/ 0 w 1099"/>
              <a:gd name="T59" fmla="*/ 2147483646 h 571"/>
              <a:gd name="T60" fmla="*/ 2147483646 w 1099"/>
              <a:gd name="T61" fmla="*/ 2147483646 h 571"/>
              <a:gd name="T62" fmla="*/ 2147483646 w 1099"/>
              <a:gd name="T63" fmla="*/ 2147483646 h 571"/>
              <a:gd name="T64" fmla="*/ 2147483646 w 1099"/>
              <a:gd name="T65" fmla="*/ 2147483646 h 571"/>
              <a:gd name="T66" fmla="*/ 2147483646 w 1099"/>
              <a:gd name="T67" fmla="*/ 2147483646 h 57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99" h="571">
                <a:moveTo>
                  <a:pt x="252" y="439"/>
                </a:moveTo>
                <a:lnTo>
                  <a:pt x="300" y="439"/>
                </a:lnTo>
                <a:lnTo>
                  <a:pt x="318" y="427"/>
                </a:lnTo>
                <a:lnTo>
                  <a:pt x="348" y="433"/>
                </a:lnTo>
                <a:lnTo>
                  <a:pt x="396" y="487"/>
                </a:lnTo>
                <a:lnTo>
                  <a:pt x="432" y="475"/>
                </a:lnTo>
                <a:lnTo>
                  <a:pt x="456" y="493"/>
                </a:lnTo>
                <a:lnTo>
                  <a:pt x="474" y="523"/>
                </a:lnTo>
                <a:lnTo>
                  <a:pt x="498" y="547"/>
                </a:lnTo>
                <a:lnTo>
                  <a:pt x="528" y="553"/>
                </a:lnTo>
                <a:lnTo>
                  <a:pt x="528" y="511"/>
                </a:lnTo>
                <a:lnTo>
                  <a:pt x="552" y="487"/>
                </a:lnTo>
                <a:lnTo>
                  <a:pt x="570" y="469"/>
                </a:lnTo>
                <a:lnTo>
                  <a:pt x="630" y="475"/>
                </a:lnTo>
                <a:lnTo>
                  <a:pt x="666" y="475"/>
                </a:lnTo>
                <a:lnTo>
                  <a:pt x="714" y="463"/>
                </a:lnTo>
                <a:lnTo>
                  <a:pt x="744" y="463"/>
                </a:lnTo>
                <a:lnTo>
                  <a:pt x="774" y="457"/>
                </a:lnTo>
                <a:lnTo>
                  <a:pt x="780" y="487"/>
                </a:lnTo>
                <a:lnTo>
                  <a:pt x="792" y="529"/>
                </a:lnTo>
                <a:lnTo>
                  <a:pt x="829" y="565"/>
                </a:lnTo>
                <a:lnTo>
                  <a:pt x="847" y="571"/>
                </a:lnTo>
                <a:lnTo>
                  <a:pt x="841" y="511"/>
                </a:lnTo>
                <a:lnTo>
                  <a:pt x="817" y="445"/>
                </a:lnTo>
                <a:lnTo>
                  <a:pt x="847" y="409"/>
                </a:lnTo>
                <a:lnTo>
                  <a:pt x="877" y="397"/>
                </a:lnTo>
                <a:lnTo>
                  <a:pt x="931" y="343"/>
                </a:lnTo>
                <a:lnTo>
                  <a:pt x="925" y="307"/>
                </a:lnTo>
                <a:lnTo>
                  <a:pt x="919" y="271"/>
                </a:lnTo>
                <a:lnTo>
                  <a:pt x="937" y="283"/>
                </a:lnTo>
                <a:lnTo>
                  <a:pt x="943" y="277"/>
                </a:lnTo>
                <a:lnTo>
                  <a:pt x="937" y="253"/>
                </a:lnTo>
                <a:lnTo>
                  <a:pt x="949" y="253"/>
                </a:lnTo>
                <a:lnTo>
                  <a:pt x="967" y="247"/>
                </a:lnTo>
                <a:lnTo>
                  <a:pt x="979" y="217"/>
                </a:lnTo>
                <a:lnTo>
                  <a:pt x="1003" y="211"/>
                </a:lnTo>
                <a:lnTo>
                  <a:pt x="1039" y="193"/>
                </a:lnTo>
                <a:lnTo>
                  <a:pt x="1039" y="144"/>
                </a:lnTo>
                <a:lnTo>
                  <a:pt x="1099" y="114"/>
                </a:lnTo>
                <a:lnTo>
                  <a:pt x="1087" y="54"/>
                </a:lnTo>
                <a:lnTo>
                  <a:pt x="1063" y="48"/>
                </a:lnTo>
                <a:lnTo>
                  <a:pt x="1015" y="108"/>
                </a:lnTo>
                <a:lnTo>
                  <a:pt x="955" y="120"/>
                </a:lnTo>
                <a:lnTo>
                  <a:pt x="925" y="126"/>
                </a:lnTo>
                <a:lnTo>
                  <a:pt x="883" y="162"/>
                </a:lnTo>
                <a:lnTo>
                  <a:pt x="804" y="186"/>
                </a:lnTo>
                <a:lnTo>
                  <a:pt x="804" y="150"/>
                </a:lnTo>
                <a:lnTo>
                  <a:pt x="768" y="72"/>
                </a:lnTo>
                <a:lnTo>
                  <a:pt x="666" y="24"/>
                </a:lnTo>
                <a:lnTo>
                  <a:pt x="624" y="12"/>
                </a:lnTo>
                <a:lnTo>
                  <a:pt x="564" y="0"/>
                </a:lnTo>
                <a:lnTo>
                  <a:pt x="42" y="0"/>
                </a:lnTo>
                <a:lnTo>
                  <a:pt x="48" y="36"/>
                </a:lnTo>
                <a:lnTo>
                  <a:pt x="30" y="48"/>
                </a:lnTo>
                <a:lnTo>
                  <a:pt x="36" y="24"/>
                </a:lnTo>
                <a:lnTo>
                  <a:pt x="0" y="12"/>
                </a:lnTo>
                <a:lnTo>
                  <a:pt x="18" y="78"/>
                </a:lnTo>
                <a:lnTo>
                  <a:pt x="12" y="126"/>
                </a:lnTo>
                <a:lnTo>
                  <a:pt x="0" y="174"/>
                </a:lnTo>
                <a:lnTo>
                  <a:pt x="12" y="211"/>
                </a:lnTo>
                <a:lnTo>
                  <a:pt x="12" y="235"/>
                </a:lnTo>
                <a:lnTo>
                  <a:pt x="42" y="295"/>
                </a:lnTo>
                <a:lnTo>
                  <a:pt x="66" y="337"/>
                </a:lnTo>
                <a:lnTo>
                  <a:pt x="84" y="367"/>
                </a:lnTo>
                <a:lnTo>
                  <a:pt x="138" y="403"/>
                </a:lnTo>
                <a:lnTo>
                  <a:pt x="144" y="415"/>
                </a:lnTo>
                <a:lnTo>
                  <a:pt x="192" y="409"/>
                </a:lnTo>
                <a:lnTo>
                  <a:pt x="252" y="439"/>
                </a:lnTo>
                <a:close/>
              </a:path>
            </a:pathLst>
          </a:custGeom>
          <a:solidFill>
            <a:srgbClr val="00B0F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94" name="Freeform 400"/>
          <p:cNvSpPr>
            <a:spLocks/>
          </p:cNvSpPr>
          <p:nvPr/>
        </p:nvSpPr>
        <p:spPr bwMode="auto">
          <a:xfrm>
            <a:off x="2098927" y="4981574"/>
            <a:ext cx="115050" cy="108668"/>
          </a:xfrm>
          <a:custGeom>
            <a:avLst/>
            <a:gdLst>
              <a:gd name="T0" fmla="*/ 2147483646 w 14"/>
              <a:gd name="T1" fmla="*/ 2147483646 h 14"/>
              <a:gd name="T2" fmla="*/ 2147483646 w 14"/>
              <a:gd name="T3" fmla="*/ 2147483646 h 14"/>
              <a:gd name="T4" fmla="*/ 2147483646 w 14"/>
              <a:gd name="T5" fmla="*/ 0 h 14"/>
              <a:gd name="T6" fmla="*/ 2147483646 w 14"/>
              <a:gd name="T7" fmla="*/ 2147483646 h 14"/>
              <a:gd name="T8" fmla="*/ 0 w 14"/>
              <a:gd name="T9" fmla="*/ 2147483646 h 14"/>
              <a:gd name="T10" fmla="*/ 2147483646 w 14"/>
              <a:gd name="T11" fmla="*/ 2147483646 h 14"/>
              <a:gd name="T12" fmla="*/ 2147483646 w 14"/>
              <a:gd name="T13" fmla="*/ 2147483646 h 14"/>
              <a:gd name="T14" fmla="*/ 2147483646 w 14"/>
              <a:gd name="T15" fmla="*/ 2147483646 h 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 h="14">
                <a:moveTo>
                  <a:pt x="14" y="14"/>
                </a:moveTo>
                <a:cubicBezTo>
                  <a:pt x="14" y="12"/>
                  <a:pt x="13" y="11"/>
                  <a:pt x="13" y="11"/>
                </a:cubicBezTo>
                <a:cubicBezTo>
                  <a:pt x="14" y="0"/>
                  <a:pt x="14" y="0"/>
                  <a:pt x="14" y="0"/>
                </a:cubicBezTo>
                <a:cubicBezTo>
                  <a:pt x="7" y="3"/>
                  <a:pt x="7" y="3"/>
                  <a:pt x="7" y="3"/>
                </a:cubicBezTo>
                <a:cubicBezTo>
                  <a:pt x="0" y="6"/>
                  <a:pt x="0" y="6"/>
                  <a:pt x="0" y="6"/>
                </a:cubicBezTo>
                <a:cubicBezTo>
                  <a:pt x="5" y="14"/>
                  <a:pt x="5" y="14"/>
                  <a:pt x="5" y="14"/>
                </a:cubicBezTo>
                <a:cubicBezTo>
                  <a:pt x="9" y="13"/>
                  <a:pt x="9" y="13"/>
                  <a:pt x="9" y="13"/>
                </a:cubicBezTo>
                <a:lnTo>
                  <a:pt x="14" y="1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95" name="Freeform 401"/>
          <p:cNvSpPr>
            <a:spLocks/>
          </p:cNvSpPr>
          <p:nvPr/>
        </p:nvSpPr>
        <p:spPr bwMode="auto">
          <a:xfrm>
            <a:off x="2140017" y="5081058"/>
            <a:ext cx="98615" cy="67343"/>
          </a:xfrm>
          <a:custGeom>
            <a:avLst/>
            <a:gdLst>
              <a:gd name="T0" fmla="*/ 2147483646 w 12"/>
              <a:gd name="T1" fmla="*/ 2147483646 h 9"/>
              <a:gd name="T2" fmla="*/ 2147483646 w 12"/>
              <a:gd name="T3" fmla="*/ 0 h 9"/>
              <a:gd name="T4" fmla="*/ 0 w 12"/>
              <a:gd name="T5" fmla="*/ 2147483646 h 9"/>
              <a:gd name="T6" fmla="*/ 2147483646 w 12"/>
              <a:gd name="T7" fmla="*/ 2147483646 h 9"/>
              <a:gd name="T8" fmla="*/ 2147483646 w 12"/>
              <a:gd name="T9" fmla="*/ 2147483646 h 9"/>
              <a:gd name="T10" fmla="*/ 2147483646 w 12"/>
              <a:gd name="T11" fmla="*/ 2147483646 h 9"/>
              <a:gd name="T12" fmla="*/ 2147483646 w 12"/>
              <a:gd name="T13" fmla="*/ 214748364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9">
                <a:moveTo>
                  <a:pt x="9" y="1"/>
                </a:moveTo>
                <a:cubicBezTo>
                  <a:pt x="4" y="0"/>
                  <a:pt x="4" y="0"/>
                  <a:pt x="4" y="0"/>
                </a:cubicBezTo>
                <a:cubicBezTo>
                  <a:pt x="0" y="1"/>
                  <a:pt x="0" y="1"/>
                  <a:pt x="0" y="1"/>
                </a:cubicBezTo>
                <a:cubicBezTo>
                  <a:pt x="2" y="3"/>
                  <a:pt x="2" y="3"/>
                  <a:pt x="2" y="3"/>
                </a:cubicBezTo>
                <a:cubicBezTo>
                  <a:pt x="11" y="9"/>
                  <a:pt x="11" y="9"/>
                  <a:pt x="11" y="9"/>
                </a:cubicBezTo>
                <a:cubicBezTo>
                  <a:pt x="12" y="5"/>
                  <a:pt x="12" y="5"/>
                  <a:pt x="12" y="5"/>
                </a:cubicBezTo>
                <a:cubicBezTo>
                  <a:pt x="11" y="4"/>
                  <a:pt x="10" y="2"/>
                  <a:pt x="9" y="1"/>
                </a:cubicBez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96" name="Freeform 402"/>
          <p:cNvSpPr>
            <a:spLocks/>
          </p:cNvSpPr>
          <p:nvPr/>
        </p:nvSpPr>
        <p:spPr bwMode="auto">
          <a:xfrm>
            <a:off x="2230414" y="5119321"/>
            <a:ext cx="146279" cy="58160"/>
          </a:xfrm>
          <a:custGeom>
            <a:avLst/>
            <a:gdLst>
              <a:gd name="T0" fmla="*/ 2147483646 w 18"/>
              <a:gd name="T1" fmla="*/ 2147483646 h 8"/>
              <a:gd name="T2" fmla="*/ 2147483646 w 18"/>
              <a:gd name="T3" fmla="*/ 2147483646 h 8"/>
              <a:gd name="T4" fmla="*/ 2147483646 w 18"/>
              <a:gd name="T5" fmla="*/ 2147483646 h 8"/>
              <a:gd name="T6" fmla="*/ 2147483646 w 18"/>
              <a:gd name="T7" fmla="*/ 0 h 8"/>
              <a:gd name="T8" fmla="*/ 0 w 18"/>
              <a:gd name="T9" fmla="*/ 2147483646 h 8"/>
              <a:gd name="T10" fmla="*/ 2147483646 w 18"/>
              <a:gd name="T11" fmla="*/ 2147483646 h 8"/>
              <a:gd name="T12" fmla="*/ 2147483646 w 18"/>
              <a:gd name="T13" fmla="*/ 2147483646 h 8"/>
              <a:gd name="T14" fmla="*/ 2147483646 w 18"/>
              <a:gd name="T15" fmla="*/ 2147483646 h 8"/>
              <a:gd name="T16" fmla="*/ 2147483646 w 18"/>
              <a:gd name="T17" fmla="*/ 2147483646 h 8"/>
              <a:gd name="T18" fmla="*/ 2147483646 w 18"/>
              <a:gd name="T19" fmla="*/ 2147483646 h 8"/>
              <a:gd name="T20" fmla="*/ 2147483646 w 18"/>
              <a:gd name="T21" fmla="*/ 2147483646 h 8"/>
              <a:gd name="T22" fmla="*/ 2147483646 w 18"/>
              <a:gd name="T23" fmla="*/ 2147483646 h 8"/>
              <a:gd name="T24" fmla="*/ 2147483646 w 18"/>
              <a:gd name="T25" fmla="*/ 2147483646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8">
                <a:moveTo>
                  <a:pt x="14" y="1"/>
                </a:moveTo>
                <a:cubicBezTo>
                  <a:pt x="9" y="1"/>
                  <a:pt x="9" y="1"/>
                  <a:pt x="9" y="1"/>
                </a:cubicBezTo>
                <a:cubicBezTo>
                  <a:pt x="9" y="1"/>
                  <a:pt x="3" y="2"/>
                  <a:pt x="2" y="1"/>
                </a:cubicBezTo>
                <a:cubicBezTo>
                  <a:pt x="1" y="1"/>
                  <a:pt x="1" y="1"/>
                  <a:pt x="1" y="0"/>
                </a:cubicBezTo>
                <a:cubicBezTo>
                  <a:pt x="0" y="4"/>
                  <a:pt x="0" y="4"/>
                  <a:pt x="0" y="4"/>
                </a:cubicBezTo>
                <a:cubicBezTo>
                  <a:pt x="0" y="4"/>
                  <a:pt x="3" y="7"/>
                  <a:pt x="4" y="8"/>
                </a:cubicBezTo>
                <a:cubicBezTo>
                  <a:pt x="5" y="8"/>
                  <a:pt x="6" y="8"/>
                  <a:pt x="6" y="8"/>
                </a:cubicBezTo>
                <a:cubicBezTo>
                  <a:pt x="7" y="6"/>
                  <a:pt x="7" y="6"/>
                  <a:pt x="7" y="6"/>
                </a:cubicBezTo>
                <a:cubicBezTo>
                  <a:pt x="10" y="3"/>
                  <a:pt x="10" y="3"/>
                  <a:pt x="10" y="3"/>
                </a:cubicBezTo>
                <a:cubicBezTo>
                  <a:pt x="14" y="4"/>
                  <a:pt x="14" y="4"/>
                  <a:pt x="14" y="4"/>
                </a:cubicBezTo>
                <a:cubicBezTo>
                  <a:pt x="15" y="7"/>
                  <a:pt x="15" y="7"/>
                  <a:pt x="15" y="7"/>
                </a:cubicBezTo>
                <a:cubicBezTo>
                  <a:pt x="18" y="4"/>
                  <a:pt x="18" y="4"/>
                  <a:pt x="18" y="4"/>
                </a:cubicBezTo>
                <a:lnTo>
                  <a:pt x="14" y="1"/>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97" name="Freeform 403"/>
          <p:cNvSpPr>
            <a:spLocks/>
          </p:cNvSpPr>
          <p:nvPr/>
        </p:nvSpPr>
        <p:spPr bwMode="auto">
          <a:xfrm>
            <a:off x="2327385" y="5051977"/>
            <a:ext cx="300774" cy="307637"/>
          </a:xfrm>
          <a:custGeom>
            <a:avLst/>
            <a:gdLst>
              <a:gd name="T0" fmla="*/ 2147483646 w 37"/>
              <a:gd name="T1" fmla="*/ 2147483646 h 41"/>
              <a:gd name="T2" fmla="*/ 2147483646 w 37"/>
              <a:gd name="T3" fmla="*/ 2147483646 h 41"/>
              <a:gd name="T4" fmla="*/ 2147483646 w 37"/>
              <a:gd name="T5" fmla="*/ 2147483646 h 41"/>
              <a:gd name="T6" fmla="*/ 2147483646 w 37"/>
              <a:gd name="T7" fmla="*/ 2147483646 h 41"/>
              <a:gd name="T8" fmla="*/ 2147483646 w 37"/>
              <a:gd name="T9" fmla="*/ 2147483646 h 41"/>
              <a:gd name="T10" fmla="*/ 2147483646 w 37"/>
              <a:gd name="T11" fmla="*/ 2147483646 h 41"/>
              <a:gd name="T12" fmla="*/ 2147483646 w 37"/>
              <a:gd name="T13" fmla="*/ 2147483646 h 41"/>
              <a:gd name="T14" fmla="*/ 2147483646 w 37"/>
              <a:gd name="T15" fmla="*/ 2147483646 h 41"/>
              <a:gd name="T16" fmla="*/ 2147483646 w 37"/>
              <a:gd name="T17" fmla="*/ 2147483646 h 41"/>
              <a:gd name="T18" fmla="*/ 2147483646 w 37"/>
              <a:gd name="T19" fmla="*/ 2147483646 h 41"/>
              <a:gd name="T20" fmla="*/ 2147483646 w 37"/>
              <a:gd name="T21" fmla="*/ 0 h 41"/>
              <a:gd name="T22" fmla="*/ 2147483646 w 37"/>
              <a:gd name="T23" fmla="*/ 2147483646 h 41"/>
              <a:gd name="T24" fmla="*/ 2147483646 w 37"/>
              <a:gd name="T25" fmla="*/ 2147483646 h 41"/>
              <a:gd name="T26" fmla="*/ 2147483646 w 37"/>
              <a:gd name="T27" fmla="*/ 2147483646 h 41"/>
              <a:gd name="T28" fmla="*/ 2147483646 w 37"/>
              <a:gd name="T29" fmla="*/ 2147483646 h 41"/>
              <a:gd name="T30" fmla="*/ 2147483646 w 37"/>
              <a:gd name="T31" fmla="*/ 2147483646 h 41"/>
              <a:gd name="T32" fmla="*/ 2147483646 w 37"/>
              <a:gd name="T33" fmla="*/ 2147483646 h 41"/>
              <a:gd name="T34" fmla="*/ 2147483646 w 37"/>
              <a:gd name="T35" fmla="*/ 2147483646 h 41"/>
              <a:gd name="T36" fmla="*/ 2147483646 w 37"/>
              <a:gd name="T37" fmla="*/ 2147483646 h 41"/>
              <a:gd name="T38" fmla="*/ 2147483646 w 37"/>
              <a:gd name="T39" fmla="*/ 2147483646 h 41"/>
              <a:gd name="T40" fmla="*/ 2147483646 w 37"/>
              <a:gd name="T41" fmla="*/ 2147483646 h 41"/>
              <a:gd name="T42" fmla="*/ 2147483646 w 37"/>
              <a:gd name="T43" fmla="*/ 2147483646 h 41"/>
              <a:gd name="T44" fmla="*/ 0 w 37"/>
              <a:gd name="T45" fmla="*/ 2147483646 h 41"/>
              <a:gd name="T46" fmla="*/ 2147483646 w 37"/>
              <a:gd name="T47" fmla="*/ 2147483646 h 41"/>
              <a:gd name="T48" fmla="*/ 2147483646 w 37"/>
              <a:gd name="T49" fmla="*/ 2147483646 h 4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7" h="41">
                <a:moveTo>
                  <a:pt x="37" y="34"/>
                </a:moveTo>
                <a:cubicBezTo>
                  <a:pt x="37" y="34"/>
                  <a:pt x="37" y="34"/>
                  <a:pt x="37" y="34"/>
                </a:cubicBezTo>
                <a:cubicBezTo>
                  <a:pt x="37" y="27"/>
                  <a:pt x="37" y="27"/>
                  <a:pt x="37" y="27"/>
                </a:cubicBezTo>
                <a:cubicBezTo>
                  <a:pt x="35" y="23"/>
                  <a:pt x="35" y="23"/>
                  <a:pt x="35" y="23"/>
                </a:cubicBezTo>
                <a:cubicBezTo>
                  <a:pt x="36" y="21"/>
                  <a:pt x="36" y="21"/>
                  <a:pt x="36" y="21"/>
                </a:cubicBezTo>
                <a:cubicBezTo>
                  <a:pt x="31" y="20"/>
                  <a:pt x="31" y="20"/>
                  <a:pt x="31" y="20"/>
                </a:cubicBezTo>
                <a:cubicBezTo>
                  <a:pt x="21" y="16"/>
                  <a:pt x="21" y="16"/>
                  <a:pt x="21" y="16"/>
                </a:cubicBezTo>
                <a:cubicBezTo>
                  <a:pt x="19" y="11"/>
                  <a:pt x="19" y="11"/>
                  <a:pt x="19" y="11"/>
                </a:cubicBezTo>
                <a:cubicBezTo>
                  <a:pt x="20" y="3"/>
                  <a:pt x="20" y="3"/>
                  <a:pt x="20" y="3"/>
                </a:cubicBezTo>
                <a:cubicBezTo>
                  <a:pt x="24" y="1"/>
                  <a:pt x="24" y="1"/>
                  <a:pt x="24" y="1"/>
                </a:cubicBezTo>
                <a:cubicBezTo>
                  <a:pt x="24" y="0"/>
                  <a:pt x="24" y="0"/>
                  <a:pt x="24" y="0"/>
                </a:cubicBezTo>
                <a:cubicBezTo>
                  <a:pt x="17" y="2"/>
                  <a:pt x="17" y="2"/>
                  <a:pt x="17" y="2"/>
                </a:cubicBezTo>
                <a:cubicBezTo>
                  <a:pt x="13" y="4"/>
                  <a:pt x="13" y="4"/>
                  <a:pt x="13" y="4"/>
                </a:cubicBezTo>
                <a:cubicBezTo>
                  <a:pt x="11" y="9"/>
                  <a:pt x="11" y="9"/>
                  <a:pt x="11" y="9"/>
                </a:cubicBezTo>
                <a:cubicBezTo>
                  <a:pt x="9" y="10"/>
                  <a:pt x="9" y="10"/>
                  <a:pt x="9" y="10"/>
                </a:cubicBezTo>
                <a:cubicBezTo>
                  <a:pt x="6" y="13"/>
                  <a:pt x="6" y="13"/>
                  <a:pt x="6" y="13"/>
                </a:cubicBezTo>
                <a:cubicBezTo>
                  <a:pt x="3" y="16"/>
                  <a:pt x="3" y="16"/>
                  <a:pt x="3" y="16"/>
                </a:cubicBezTo>
                <a:cubicBezTo>
                  <a:pt x="4" y="18"/>
                  <a:pt x="4" y="18"/>
                  <a:pt x="4" y="18"/>
                </a:cubicBezTo>
                <a:cubicBezTo>
                  <a:pt x="5" y="23"/>
                  <a:pt x="5" y="23"/>
                  <a:pt x="5" y="23"/>
                </a:cubicBezTo>
                <a:cubicBezTo>
                  <a:pt x="5" y="26"/>
                  <a:pt x="5" y="26"/>
                  <a:pt x="5" y="26"/>
                </a:cubicBezTo>
                <a:cubicBezTo>
                  <a:pt x="6" y="30"/>
                  <a:pt x="6" y="30"/>
                  <a:pt x="6" y="30"/>
                </a:cubicBezTo>
                <a:cubicBezTo>
                  <a:pt x="2" y="33"/>
                  <a:pt x="2" y="33"/>
                  <a:pt x="2" y="33"/>
                </a:cubicBezTo>
                <a:cubicBezTo>
                  <a:pt x="0" y="35"/>
                  <a:pt x="0" y="35"/>
                  <a:pt x="0" y="35"/>
                </a:cubicBezTo>
                <a:cubicBezTo>
                  <a:pt x="8" y="38"/>
                  <a:pt x="8" y="38"/>
                  <a:pt x="8" y="38"/>
                </a:cubicBezTo>
                <a:cubicBezTo>
                  <a:pt x="12" y="41"/>
                  <a:pt x="12" y="41"/>
                  <a:pt x="12" y="41"/>
                </a:cubicBez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98" name="Freeform 422"/>
          <p:cNvSpPr>
            <a:spLocks/>
          </p:cNvSpPr>
          <p:nvPr/>
        </p:nvSpPr>
        <p:spPr bwMode="auto">
          <a:xfrm>
            <a:off x="2057838" y="4960146"/>
            <a:ext cx="156139" cy="67343"/>
          </a:xfrm>
          <a:custGeom>
            <a:avLst/>
            <a:gdLst>
              <a:gd name="T0" fmla="*/ 2147483646 w 19"/>
              <a:gd name="T1" fmla="*/ 2147483646 h 9"/>
              <a:gd name="T2" fmla="*/ 2147483646 w 19"/>
              <a:gd name="T3" fmla="*/ 2147483646 h 9"/>
              <a:gd name="T4" fmla="*/ 2147483646 w 19"/>
              <a:gd name="T5" fmla="*/ 0 h 9"/>
              <a:gd name="T6" fmla="*/ 2147483646 w 19"/>
              <a:gd name="T7" fmla="*/ 2147483646 h 9"/>
              <a:gd name="T8" fmla="*/ 0 w 19"/>
              <a:gd name="T9" fmla="*/ 2147483646 h 9"/>
              <a:gd name="T10" fmla="*/ 0 w 19"/>
              <a:gd name="T11" fmla="*/ 2147483646 h 9"/>
              <a:gd name="T12" fmla="*/ 2147483646 w 19"/>
              <a:gd name="T13" fmla="*/ 2147483646 h 9"/>
              <a:gd name="T14" fmla="*/ 2147483646 w 19"/>
              <a:gd name="T15" fmla="*/ 2147483646 h 9"/>
              <a:gd name="T16" fmla="*/ 2147483646 w 19"/>
              <a:gd name="T17" fmla="*/ 2147483646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9">
                <a:moveTo>
                  <a:pt x="19" y="3"/>
                </a:moveTo>
                <a:cubicBezTo>
                  <a:pt x="19" y="3"/>
                  <a:pt x="10" y="1"/>
                  <a:pt x="8" y="1"/>
                </a:cubicBezTo>
                <a:cubicBezTo>
                  <a:pt x="7" y="1"/>
                  <a:pt x="6" y="0"/>
                  <a:pt x="5" y="0"/>
                </a:cubicBezTo>
                <a:cubicBezTo>
                  <a:pt x="1" y="3"/>
                  <a:pt x="1" y="3"/>
                  <a:pt x="1" y="3"/>
                </a:cubicBezTo>
                <a:cubicBezTo>
                  <a:pt x="0" y="6"/>
                  <a:pt x="0" y="6"/>
                  <a:pt x="0" y="6"/>
                </a:cubicBezTo>
                <a:cubicBezTo>
                  <a:pt x="0" y="6"/>
                  <a:pt x="0" y="6"/>
                  <a:pt x="0" y="6"/>
                </a:cubicBezTo>
                <a:cubicBezTo>
                  <a:pt x="5" y="9"/>
                  <a:pt x="5" y="9"/>
                  <a:pt x="5" y="9"/>
                </a:cubicBezTo>
                <a:cubicBezTo>
                  <a:pt x="12" y="6"/>
                  <a:pt x="12" y="6"/>
                  <a:pt x="12" y="6"/>
                </a:cubicBezTo>
                <a:lnTo>
                  <a:pt x="19" y="3"/>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99" name="Freeform 423"/>
          <p:cNvSpPr>
            <a:spLocks/>
          </p:cNvSpPr>
          <p:nvPr/>
        </p:nvSpPr>
        <p:spPr bwMode="auto">
          <a:xfrm>
            <a:off x="1975659" y="4920352"/>
            <a:ext cx="123268" cy="94892"/>
          </a:xfrm>
          <a:custGeom>
            <a:avLst/>
            <a:gdLst>
              <a:gd name="T0" fmla="*/ 2147483646 w 15"/>
              <a:gd name="T1" fmla="*/ 2147483646 h 12"/>
              <a:gd name="T2" fmla="*/ 2147483646 w 15"/>
              <a:gd name="T3" fmla="*/ 2147483646 h 12"/>
              <a:gd name="T4" fmla="*/ 2147483646 w 15"/>
              <a:gd name="T5" fmla="*/ 0 h 12"/>
              <a:gd name="T6" fmla="*/ 2147483646 w 15"/>
              <a:gd name="T7" fmla="*/ 0 h 12"/>
              <a:gd name="T8" fmla="*/ 2147483646 w 15"/>
              <a:gd name="T9" fmla="*/ 2147483646 h 12"/>
              <a:gd name="T10" fmla="*/ 2147483646 w 15"/>
              <a:gd name="T11" fmla="*/ 2147483646 h 12"/>
              <a:gd name="T12" fmla="*/ 2147483646 w 15"/>
              <a:gd name="T13" fmla="*/ 2147483646 h 12"/>
              <a:gd name="T14" fmla="*/ 2147483646 w 15"/>
              <a:gd name="T15" fmla="*/ 2147483646 h 12"/>
              <a:gd name="T16" fmla="*/ 0 w 15"/>
              <a:gd name="T17" fmla="*/ 2147483646 h 12"/>
              <a:gd name="T18" fmla="*/ 2147483646 w 15"/>
              <a:gd name="T19" fmla="*/ 2147483646 h 12"/>
              <a:gd name="T20" fmla="*/ 2147483646 w 15"/>
              <a:gd name="T21" fmla="*/ 2147483646 h 12"/>
              <a:gd name="T22" fmla="*/ 2147483646 w 15"/>
              <a:gd name="T23" fmla="*/ 2147483646 h 12"/>
              <a:gd name="T24" fmla="*/ 2147483646 w 15"/>
              <a:gd name="T25" fmla="*/ 2147483646 h 12"/>
              <a:gd name="T26" fmla="*/ 2147483646 w 15"/>
              <a:gd name="T27" fmla="*/ 2147483646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 h="12">
                <a:moveTo>
                  <a:pt x="15" y="5"/>
                </a:moveTo>
                <a:cubicBezTo>
                  <a:pt x="13" y="5"/>
                  <a:pt x="11" y="4"/>
                  <a:pt x="11" y="4"/>
                </a:cubicBezTo>
                <a:cubicBezTo>
                  <a:pt x="11" y="0"/>
                  <a:pt x="11" y="0"/>
                  <a:pt x="11" y="0"/>
                </a:cubicBezTo>
                <a:cubicBezTo>
                  <a:pt x="6" y="0"/>
                  <a:pt x="6" y="0"/>
                  <a:pt x="6" y="0"/>
                </a:cubicBezTo>
                <a:cubicBezTo>
                  <a:pt x="4" y="1"/>
                  <a:pt x="4" y="1"/>
                  <a:pt x="4" y="1"/>
                </a:cubicBezTo>
                <a:cubicBezTo>
                  <a:pt x="6" y="5"/>
                  <a:pt x="6" y="5"/>
                  <a:pt x="6" y="5"/>
                </a:cubicBezTo>
                <a:cubicBezTo>
                  <a:pt x="3" y="5"/>
                  <a:pt x="3" y="5"/>
                  <a:pt x="3" y="5"/>
                </a:cubicBezTo>
                <a:cubicBezTo>
                  <a:pt x="1" y="8"/>
                  <a:pt x="1" y="8"/>
                  <a:pt x="1" y="8"/>
                </a:cubicBezTo>
                <a:cubicBezTo>
                  <a:pt x="0" y="10"/>
                  <a:pt x="0" y="10"/>
                  <a:pt x="0" y="10"/>
                </a:cubicBezTo>
                <a:cubicBezTo>
                  <a:pt x="1" y="11"/>
                  <a:pt x="1" y="11"/>
                  <a:pt x="1" y="11"/>
                </a:cubicBezTo>
                <a:cubicBezTo>
                  <a:pt x="7" y="12"/>
                  <a:pt x="7" y="12"/>
                  <a:pt x="7" y="12"/>
                </a:cubicBezTo>
                <a:cubicBezTo>
                  <a:pt x="10" y="11"/>
                  <a:pt x="10" y="11"/>
                  <a:pt x="10" y="11"/>
                </a:cubicBezTo>
                <a:cubicBezTo>
                  <a:pt x="11" y="8"/>
                  <a:pt x="11" y="8"/>
                  <a:pt x="11" y="8"/>
                </a:cubicBezTo>
                <a:lnTo>
                  <a:pt x="15" y="5"/>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00" name="Freeform 424"/>
          <p:cNvSpPr>
            <a:spLocks/>
          </p:cNvSpPr>
          <p:nvPr/>
        </p:nvSpPr>
        <p:spPr bwMode="auto">
          <a:xfrm>
            <a:off x="1344525" y="4522415"/>
            <a:ext cx="780699" cy="475995"/>
          </a:xfrm>
          <a:custGeom>
            <a:avLst/>
            <a:gdLst>
              <a:gd name="T0" fmla="*/ 2147483646 w 576"/>
              <a:gd name="T1" fmla="*/ 2147483646 h 379"/>
              <a:gd name="T2" fmla="*/ 2147483646 w 576"/>
              <a:gd name="T3" fmla="*/ 2147483646 h 379"/>
              <a:gd name="T4" fmla="*/ 2147483646 w 576"/>
              <a:gd name="T5" fmla="*/ 2147483646 h 379"/>
              <a:gd name="T6" fmla="*/ 2147483646 w 576"/>
              <a:gd name="T7" fmla="*/ 2147483646 h 379"/>
              <a:gd name="T8" fmla="*/ 2147483646 w 576"/>
              <a:gd name="T9" fmla="*/ 2147483646 h 379"/>
              <a:gd name="T10" fmla="*/ 2147483646 w 576"/>
              <a:gd name="T11" fmla="*/ 2147483646 h 379"/>
              <a:gd name="T12" fmla="*/ 2147483646 w 576"/>
              <a:gd name="T13" fmla="*/ 2147483646 h 379"/>
              <a:gd name="T14" fmla="*/ 2147483646 w 576"/>
              <a:gd name="T15" fmla="*/ 2147483646 h 379"/>
              <a:gd name="T16" fmla="*/ 2147483646 w 576"/>
              <a:gd name="T17" fmla="*/ 2147483646 h 379"/>
              <a:gd name="T18" fmla="*/ 2147483646 w 576"/>
              <a:gd name="T19" fmla="*/ 2147483646 h 379"/>
              <a:gd name="T20" fmla="*/ 2147483646 w 576"/>
              <a:gd name="T21" fmla="*/ 2147483646 h 379"/>
              <a:gd name="T22" fmla="*/ 2147483646 w 576"/>
              <a:gd name="T23" fmla="*/ 2147483646 h 379"/>
              <a:gd name="T24" fmla="*/ 2147483646 w 576"/>
              <a:gd name="T25" fmla="*/ 2147483646 h 379"/>
              <a:gd name="T26" fmla="*/ 2147483646 w 576"/>
              <a:gd name="T27" fmla="*/ 2147483646 h 379"/>
              <a:gd name="T28" fmla="*/ 2147483646 w 576"/>
              <a:gd name="T29" fmla="*/ 2147483646 h 379"/>
              <a:gd name="T30" fmla="*/ 2147483646 w 576"/>
              <a:gd name="T31" fmla="*/ 2147483646 h 379"/>
              <a:gd name="T32" fmla="*/ 2147483646 w 576"/>
              <a:gd name="T33" fmla="*/ 2147483646 h 379"/>
              <a:gd name="T34" fmla="*/ 2147483646 w 576"/>
              <a:gd name="T35" fmla="*/ 2147483646 h 379"/>
              <a:gd name="T36" fmla="*/ 2147483646 w 576"/>
              <a:gd name="T37" fmla="*/ 2147483646 h 379"/>
              <a:gd name="T38" fmla="*/ 2147483646 w 576"/>
              <a:gd name="T39" fmla="*/ 2147483646 h 379"/>
              <a:gd name="T40" fmla="*/ 2147483646 w 576"/>
              <a:gd name="T41" fmla="*/ 2147483646 h 379"/>
              <a:gd name="T42" fmla="*/ 2147483646 w 576"/>
              <a:gd name="T43" fmla="*/ 2147483646 h 379"/>
              <a:gd name="T44" fmla="*/ 2147483646 w 576"/>
              <a:gd name="T45" fmla="*/ 2147483646 h 379"/>
              <a:gd name="T46" fmla="*/ 2147483646 w 576"/>
              <a:gd name="T47" fmla="*/ 2147483646 h 379"/>
              <a:gd name="T48" fmla="*/ 2147483646 w 576"/>
              <a:gd name="T49" fmla="*/ 0 h 379"/>
              <a:gd name="T50" fmla="*/ 0 w 576"/>
              <a:gd name="T51" fmla="*/ 2147483646 h 379"/>
              <a:gd name="T52" fmla="*/ 2147483646 w 576"/>
              <a:gd name="T53" fmla="*/ 2147483646 h 379"/>
              <a:gd name="T54" fmla="*/ 2147483646 w 576"/>
              <a:gd name="T55" fmla="*/ 2147483646 h 379"/>
              <a:gd name="T56" fmla="*/ 2147483646 w 576"/>
              <a:gd name="T57" fmla="*/ 2147483646 h 379"/>
              <a:gd name="T58" fmla="*/ 2147483646 w 576"/>
              <a:gd name="T59" fmla="*/ 2147483646 h 379"/>
              <a:gd name="T60" fmla="*/ 2147483646 w 576"/>
              <a:gd name="T61" fmla="*/ 2147483646 h 379"/>
              <a:gd name="T62" fmla="*/ 2147483646 w 576"/>
              <a:gd name="T63" fmla="*/ 2147483646 h 379"/>
              <a:gd name="T64" fmla="*/ 2147483646 w 576"/>
              <a:gd name="T65" fmla="*/ 2147483646 h 379"/>
              <a:gd name="T66" fmla="*/ 2147483646 w 576"/>
              <a:gd name="T67" fmla="*/ 2147483646 h 379"/>
              <a:gd name="T68" fmla="*/ 2147483646 w 576"/>
              <a:gd name="T69" fmla="*/ 2147483646 h 379"/>
              <a:gd name="T70" fmla="*/ 2147483646 w 576"/>
              <a:gd name="T71" fmla="*/ 2147483646 h 379"/>
              <a:gd name="T72" fmla="*/ 2147483646 w 576"/>
              <a:gd name="T73" fmla="*/ 2147483646 h 379"/>
              <a:gd name="T74" fmla="*/ 2147483646 w 576"/>
              <a:gd name="T75" fmla="*/ 2147483646 h 379"/>
              <a:gd name="T76" fmla="*/ 2147483646 w 576"/>
              <a:gd name="T77" fmla="*/ 2147483646 h 379"/>
              <a:gd name="T78" fmla="*/ 2147483646 w 576"/>
              <a:gd name="T79" fmla="*/ 2147483646 h 379"/>
              <a:gd name="T80" fmla="*/ 2147483646 w 576"/>
              <a:gd name="T81" fmla="*/ 2147483646 h 379"/>
              <a:gd name="T82" fmla="*/ 2147483646 w 576"/>
              <a:gd name="T83" fmla="*/ 2147483646 h 379"/>
              <a:gd name="T84" fmla="*/ 2147483646 w 576"/>
              <a:gd name="T85" fmla="*/ 2147483646 h 379"/>
              <a:gd name="T86" fmla="*/ 2147483646 w 576"/>
              <a:gd name="T87" fmla="*/ 2147483646 h 379"/>
              <a:gd name="T88" fmla="*/ 2147483646 w 576"/>
              <a:gd name="T89" fmla="*/ 2147483646 h 379"/>
              <a:gd name="T90" fmla="*/ 2147483646 w 576"/>
              <a:gd name="T91" fmla="*/ 2147483646 h 379"/>
              <a:gd name="T92" fmla="*/ 2147483646 w 576"/>
              <a:gd name="T93" fmla="*/ 2147483646 h 379"/>
              <a:gd name="T94" fmla="*/ 2147483646 w 576"/>
              <a:gd name="T95" fmla="*/ 2147483646 h 379"/>
              <a:gd name="T96" fmla="*/ 2147483646 w 576"/>
              <a:gd name="T97" fmla="*/ 2147483646 h 379"/>
              <a:gd name="T98" fmla="*/ 2147483646 w 576"/>
              <a:gd name="T99" fmla="*/ 2147483646 h 379"/>
              <a:gd name="T100" fmla="*/ 2147483646 w 576"/>
              <a:gd name="T101" fmla="*/ 2147483646 h 379"/>
              <a:gd name="T102" fmla="*/ 2147483646 w 576"/>
              <a:gd name="T103" fmla="*/ 2147483646 h 379"/>
              <a:gd name="T104" fmla="*/ 2147483646 w 576"/>
              <a:gd name="T105" fmla="*/ 2147483646 h 379"/>
              <a:gd name="T106" fmla="*/ 2147483646 w 576"/>
              <a:gd name="T107" fmla="*/ 2147483646 h 379"/>
              <a:gd name="T108" fmla="*/ 2147483646 w 576"/>
              <a:gd name="T109" fmla="*/ 2147483646 h 379"/>
              <a:gd name="T110" fmla="*/ 2147483646 w 576"/>
              <a:gd name="T111" fmla="*/ 2147483646 h 37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76" h="379">
                <a:moveTo>
                  <a:pt x="486" y="348"/>
                </a:moveTo>
                <a:lnTo>
                  <a:pt x="504" y="348"/>
                </a:lnTo>
                <a:lnTo>
                  <a:pt x="492" y="324"/>
                </a:lnTo>
                <a:lnTo>
                  <a:pt x="504" y="318"/>
                </a:lnTo>
                <a:lnTo>
                  <a:pt x="534" y="318"/>
                </a:lnTo>
                <a:lnTo>
                  <a:pt x="528" y="312"/>
                </a:lnTo>
                <a:lnTo>
                  <a:pt x="546" y="300"/>
                </a:lnTo>
                <a:lnTo>
                  <a:pt x="564" y="288"/>
                </a:lnTo>
                <a:lnTo>
                  <a:pt x="576" y="240"/>
                </a:lnTo>
                <a:lnTo>
                  <a:pt x="504" y="252"/>
                </a:lnTo>
                <a:lnTo>
                  <a:pt x="474" y="294"/>
                </a:lnTo>
                <a:lnTo>
                  <a:pt x="426" y="300"/>
                </a:lnTo>
                <a:lnTo>
                  <a:pt x="378" y="240"/>
                </a:lnTo>
                <a:lnTo>
                  <a:pt x="372" y="162"/>
                </a:lnTo>
                <a:lnTo>
                  <a:pt x="384" y="144"/>
                </a:lnTo>
                <a:lnTo>
                  <a:pt x="354" y="138"/>
                </a:lnTo>
                <a:lnTo>
                  <a:pt x="330" y="114"/>
                </a:lnTo>
                <a:lnTo>
                  <a:pt x="312" y="84"/>
                </a:lnTo>
                <a:lnTo>
                  <a:pt x="288" y="66"/>
                </a:lnTo>
                <a:lnTo>
                  <a:pt x="252" y="78"/>
                </a:lnTo>
                <a:lnTo>
                  <a:pt x="204" y="24"/>
                </a:lnTo>
                <a:lnTo>
                  <a:pt x="174" y="18"/>
                </a:lnTo>
                <a:lnTo>
                  <a:pt x="156" y="30"/>
                </a:lnTo>
                <a:lnTo>
                  <a:pt x="108" y="30"/>
                </a:lnTo>
                <a:lnTo>
                  <a:pt x="48" y="0"/>
                </a:lnTo>
                <a:lnTo>
                  <a:pt x="0" y="6"/>
                </a:lnTo>
                <a:lnTo>
                  <a:pt x="36" y="72"/>
                </a:lnTo>
                <a:lnTo>
                  <a:pt x="60" y="108"/>
                </a:lnTo>
                <a:lnTo>
                  <a:pt x="54" y="120"/>
                </a:lnTo>
                <a:lnTo>
                  <a:pt x="96" y="150"/>
                </a:lnTo>
                <a:lnTo>
                  <a:pt x="102" y="180"/>
                </a:lnTo>
                <a:lnTo>
                  <a:pt x="120" y="192"/>
                </a:lnTo>
                <a:lnTo>
                  <a:pt x="144" y="216"/>
                </a:lnTo>
                <a:lnTo>
                  <a:pt x="150" y="198"/>
                </a:lnTo>
                <a:lnTo>
                  <a:pt x="126" y="180"/>
                </a:lnTo>
                <a:lnTo>
                  <a:pt x="102" y="126"/>
                </a:lnTo>
                <a:lnTo>
                  <a:pt x="60" y="66"/>
                </a:lnTo>
                <a:lnTo>
                  <a:pt x="48" y="30"/>
                </a:lnTo>
                <a:lnTo>
                  <a:pt x="78" y="42"/>
                </a:lnTo>
                <a:lnTo>
                  <a:pt x="108" y="102"/>
                </a:lnTo>
                <a:lnTo>
                  <a:pt x="120" y="120"/>
                </a:lnTo>
                <a:lnTo>
                  <a:pt x="150" y="138"/>
                </a:lnTo>
                <a:lnTo>
                  <a:pt x="150" y="156"/>
                </a:lnTo>
                <a:lnTo>
                  <a:pt x="174" y="168"/>
                </a:lnTo>
                <a:lnTo>
                  <a:pt x="186" y="186"/>
                </a:lnTo>
                <a:lnTo>
                  <a:pt x="216" y="216"/>
                </a:lnTo>
                <a:lnTo>
                  <a:pt x="222" y="258"/>
                </a:lnTo>
                <a:lnTo>
                  <a:pt x="222" y="276"/>
                </a:lnTo>
                <a:lnTo>
                  <a:pt x="300" y="324"/>
                </a:lnTo>
                <a:lnTo>
                  <a:pt x="336" y="342"/>
                </a:lnTo>
                <a:lnTo>
                  <a:pt x="402" y="360"/>
                </a:lnTo>
                <a:lnTo>
                  <a:pt x="420" y="354"/>
                </a:lnTo>
                <a:lnTo>
                  <a:pt x="438" y="354"/>
                </a:lnTo>
                <a:lnTo>
                  <a:pt x="468" y="379"/>
                </a:lnTo>
                <a:lnTo>
                  <a:pt x="474" y="366"/>
                </a:lnTo>
                <a:lnTo>
                  <a:pt x="486" y="348"/>
                </a:lnTo>
                <a:close/>
              </a:path>
            </a:pathLst>
          </a:custGeom>
          <a:solidFill>
            <a:srgbClr val="00B0F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01" name="Freeform 425"/>
          <p:cNvSpPr>
            <a:spLocks/>
          </p:cNvSpPr>
          <p:nvPr/>
        </p:nvSpPr>
        <p:spPr bwMode="auto">
          <a:xfrm rot="20747712">
            <a:off x="2621585" y="2615378"/>
            <a:ext cx="841512" cy="864748"/>
          </a:xfrm>
          <a:custGeom>
            <a:avLst/>
            <a:gdLst>
              <a:gd name="T0" fmla="*/ 2147483646 w 1125"/>
              <a:gd name="T1" fmla="*/ 2147483646 h 2047"/>
              <a:gd name="T2" fmla="*/ 2147483646 w 1125"/>
              <a:gd name="T3" fmla="*/ 2147483646 h 2047"/>
              <a:gd name="T4" fmla="*/ 2147483646 w 1125"/>
              <a:gd name="T5" fmla="*/ 2147483646 h 2047"/>
              <a:gd name="T6" fmla="*/ 2147483646 w 1125"/>
              <a:gd name="T7" fmla="*/ 2147483646 h 2047"/>
              <a:gd name="T8" fmla="*/ 2147483646 w 1125"/>
              <a:gd name="T9" fmla="*/ 2147483646 h 2047"/>
              <a:gd name="T10" fmla="*/ 2147483646 w 1125"/>
              <a:gd name="T11" fmla="*/ 2147483646 h 2047"/>
              <a:gd name="T12" fmla="*/ 2147483646 w 1125"/>
              <a:gd name="T13" fmla="*/ 2147483646 h 2047"/>
              <a:gd name="T14" fmla="*/ 2147483646 w 1125"/>
              <a:gd name="T15" fmla="*/ 2147483646 h 2047"/>
              <a:gd name="T16" fmla="*/ 2147483646 w 1125"/>
              <a:gd name="T17" fmla="*/ 2147483646 h 2047"/>
              <a:gd name="T18" fmla="*/ 2147483646 w 1125"/>
              <a:gd name="T19" fmla="*/ 2147483646 h 2047"/>
              <a:gd name="T20" fmla="*/ 2147483646 w 1125"/>
              <a:gd name="T21" fmla="*/ 2147483646 h 2047"/>
              <a:gd name="T22" fmla="*/ 2147483646 w 1125"/>
              <a:gd name="T23" fmla="*/ 2147483646 h 2047"/>
              <a:gd name="T24" fmla="*/ 2147483646 w 1125"/>
              <a:gd name="T25" fmla="*/ 2147483646 h 2047"/>
              <a:gd name="T26" fmla="*/ 2147483646 w 1125"/>
              <a:gd name="T27" fmla="*/ 2147483646 h 2047"/>
              <a:gd name="T28" fmla="*/ 2147483646 w 1125"/>
              <a:gd name="T29" fmla="*/ 2147483646 h 2047"/>
              <a:gd name="T30" fmla="*/ 2147483646 w 1125"/>
              <a:gd name="T31" fmla="*/ 2147483646 h 2047"/>
              <a:gd name="T32" fmla="*/ 2147483646 w 1125"/>
              <a:gd name="T33" fmla="*/ 2147483646 h 2047"/>
              <a:gd name="T34" fmla="*/ 2147483646 w 1125"/>
              <a:gd name="T35" fmla="*/ 2147483646 h 2047"/>
              <a:gd name="T36" fmla="*/ 2147483646 w 1125"/>
              <a:gd name="T37" fmla="*/ 2147483646 h 2047"/>
              <a:gd name="T38" fmla="*/ 2147483646 w 1125"/>
              <a:gd name="T39" fmla="*/ 2147483646 h 2047"/>
              <a:gd name="T40" fmla="*/ 2147483646 w 1125"/>
              <a:gd name="T41" fmla="*/ 2147483646 h 2047"/>
              <a:gd name="T42" fmla="*/ 2147483646 w 1125"/>
              <a:gd name="T43" fmla="*/ 2147483646 h 2047"/>
              <a:gd name="T44" fmla="*/ 2147483646 w 1125"/>
              <a:gd name="T45" fmla="*/ 2147483646 h 2047"/>
              <a:gd name="T46" fmla="*/ 2147483646 w 1125"/>
              <a:gd name="T47" fmla="*/ 2147483646 h 2047"/>
              <a:gd name="T48" fmla="*/ 2147483646 w 1125"/>
              <a:gd name="T49" fmla="*/ 2147483646 h 2047"/>
              <a:gd name="T50" fmla="*/ 2147483646 w 1125"/>
              <a:gd name="T51" fmla="*/ 2147483646 h 2047"/>
              <a:gd name="T52" fmla="*/ 2147483646 w 1125"/>
              <a:gd name="T53" fmla="*/ 2147483646 h 2047"/>
              <a:gd name="T54" fmla="*/ 2147483646 w 1125"/>
              <a:gd name="T55" fmla="*/ 2147483646 h 2047"/>
              <a:gd name="T56" fmla="*/ 2147483646 w 1125"/>
              <a:gd name="T57" fmla="*/ 2147483646 h 2047"/>
              <a:gd name="T58" fmla="*/ 2147483646 w 1125"/>
              <a:gd name="T59" fmla="*/ 2147483646 h 2047"/>
              <a:gd name="T60" fmla="*/ 2147483646 w 1125"/>
              <a:gd name="T61" fmla="*/ 2147483646 h 2047"/>
              <a:gd name="T62" fmla="*/ 2147483646 w 1125"/>
              <a:gd name="T63" fmla="*/ 2147483646 h 2047"/>
              <a:gd name="T64" fmla="*/ 2147483646 w 1125"/>
              <a:gd name="T65" fmla="*/ 2147483646 h 2047"/>
              <a:gd name="T66" fmla="*/ 2147483646 w 1125"/>
              <a:gd name="T67" fmla="*/ 2147483646 h 2047"/>
              <a:gd name="T68" fmla="*/ 2147483646 w 1125"/>
              <a:gd name="T69" fmla="*/ 2147483646 h 2047"/>
              <a:gd name="T70" fmla="*/ 2147483646 w 1125"/>
              <a:gd name="T71" fmla="*/ 2147483646 h 2047"/>
              <a:gd name="T72" fmla="*/ 2147483646 w 1125"/>
              <a:gd name="T73" fmla="*/ 2147483646 h 2047"/>
              <a:gd name="T74" fmla="*/ 2147483646 w 1125"/>
              <a:gd name="T75" fmla="*/ 2147483646 h 2047"/>
              <a:gd name="T76" fmla="*/ 2147483646 w 1125"/>
              <a:gd name="T77" fmla="*/ 2147483646 h 2047"/>
              <a:gd name="T78" fmla="*/ 2147483646 w 1125"/>
              <a:gd name="T79" fmla="*/ 2147483646 h 2047"/>
              <a:gd name="T80" fmla="*/ 2147483646 w 1125"/>
              <a:gd name="T81" fmla="*/ 2147483646 h 2047"/>
              <a:gd name="T82" fmla="*/ 2147483646 w 1125"/>
              <a:gd name="T83" fmla="*/ 2147483646 h 2047"/>
              <a:gd name="T84" fmla="*/ 2147483646 w 1125"/>
              <a:gd name="T85" fmla="*/ 2147483646 h 2047"/>
              <a:gd name="T86" fmla="*/ 2147483646 w 1125"/>
              <a:gd name="T87" fmla="*/ 2147483646 h 2047"/>
              <a:gd name="T88" fmla="*/ 2147483646 w 1125"/>
              <a:gd name="T89" fmla="*/ 2147483646 h 2047"/>
              <a:gd name="T90" fmla="*/ 2147483646 w 1125"/>
              <a:gd name="T91" fmla="*/ 2147483646 h 2047"/>
              <a:gd name="T92" fmla="*/ 2147483646 w 1125"/>
              <a:gd name="T93" fmla="*/ 2147483646 h 2047"/>
              <a:gd name="T94" fmla="*/ 2147483646 w 1125"/>
              <a:gd name="T95" fmla="*/ 2147483646 h 2047"/>
              <a:gd name="T96" fmla="*/ 2147483646 w 1125"/>
              <a:gd name="T97" fmla="*/ 2147483646 h 2047"/>
              <a:gd name="T98" fmla="*/ 2147483646 w 1125"/>
              <a:gd name="T99" fmla="*/ 2147483646 h 2047"/>
              <a:gd name="T100" fmla="*/ 2147483646 w 1125"/>
              <a:gd name="T101" fmla="*/ 2147483646 h 2047"/>
              <a:gd name="T102" fmla="*/ 2147483646 w 1125"/>
              <a:gd name="T103" fmla="*/ 2147483646 h 2047"/>
              <a:gd name="T104" fmla="*/ 2147483646 w 1125"/>
              <a:gd name="T105" fmla="*/ 2147483646 h 2047"/>
              <a:gd name="T106" fmla="*/ 2147483646 w 1125"/>
              <a:gd name="T107" fmla="*/ 2147483646 h 2047"/>
              <a:gd name="T108" fmla="*/ 2147483646 w 1125"/>
              <a:gd name="T109" fmla="*/ 2147483646 h 2047"/>
              <a:gd name="T110" fmla="*/ 2147483646 w 1125"/>
              <a:gd name="T111" fmla="*/ 2147483646 h 2047"/>
              <a:gd name="T112" fmla="*/ 2147483646 w 1125"/>
              <a:gd name="T113" fmla="*/ 2147483646 h 2047"/>
              <a:gd name="T114" fmla="*/ 2147483646 w 1125"/>
              <a:gd name="T115" fmla="*/ 2147483646 h 2047"/>
              <a:gd name="T116" fmla="*/ 2147483646 w 1125"/>
              <a:gd name="T117" fmla="*/ 2147483646 h 2047"/>
              <a:gd name="T118" fmla="*/ 2147483646 w 1125"/>
              <a:gd name="T119" fmla="*/ 2147483646 h 2047"/>
              <a:gd name="T120" fmla="*/ 2147483646 w 1125"/>
              <a:gd name="T121" fmla="*/ 2147483646 h 2047"/>
              <a:gd name="T122" fmla="*/ 2147483646 w 1125"/>
              <a:gd name="T123" fmla="*/ 2147483646 h 2047"/>
              <a:gd name="T124" fmla="*/ 2147483646 w 1125"/>
              <a:gd name="T125" fmla="*/ 2147483646 h 20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125" h="2047">
                <a:moveTo>
                  <a:pt x="718" y="105"/>
                </a:moveTo>
                <a:lnTo>
                  <a:pt x="722" y="102"/>
                </a:lnTo>
                <a:lnTo>
                  <a:pt x="730" y="95"/>
                </a:lnTo>
                <a:lnTo>
                  <a:pt x="740" y="83"/>
                </a:lnTo>
                <a:lnTo>
                  <a:pt x="751" y="70"/>
                </a:lnTo>
                <a:lnTo>
                  <a:pt x="760" y="58"/>
                </a:lnTo>
                <a:lnTo>
                  <a:pt x="764" y="46"/>
                </a:lnTo>
                <a:lnTo>
                  <a:pt x="761" y="37"/>
                </a:lnTo>
                <a:lnTo>
                  <a:pt x="748" y="32"/>
                </a:lnTo>
                <a:lnTo>
                  <a:pt x="735" y="30"/>
                </a:lnTo>
                <a:lnTo>
                  <a:pt x="725" y="27"/>
                </a:lnTo>
                <a:lnTo>
                  <a:pt x="716" y="22"/>
                </a:lnTo>
                <a:lnTo>
                  <a:pt x="708" y="17"/>
                </a:lnTo>
                <a:lnTo>
                  <a:pt x="700" y="13"/>
                </a:lnTo>
                <a:lnTo>
                  <a:pt x="693" y="8"/>
                </a:lnTo>
                <a:lnTo>
                  <a:pt x="686" y="4"/>
                </a:lnTo>
                <a:lnTo>
                  <a:pt x="678" y="1"/>
                </a:lnTo>
                <a:lnTo>
                  <a:pt x="672" y="0"/>
                </a:lnTo>
                <a:lnTo>
                  <a:pt x="665" y="0"/>
                </a:lnTo>
                <a:lnTo>
                  <a:pt x="658" y="0"/>
                </a:lnTo>
                <a:lnTo>
                  <a:pt x="651" y="2"/>
                </a:lnTo>
                <a:lnTo>
                  <a:pt x="633" y="7"/>
                </a:lnTo>
                <a:lnTo>
                  <a:pt x="610" y="13"/>
                </a:lnTo>
                <a:lnTo>
                  <a:pt x="583" y="19"/>
                </a:lnTo>
                <a:lnTo>
                  <a:pt x="558" y="25"/>
                </a:lnTo>
                <a:lnTo>
                  <a:pt x="534" y="34"/>
                </a:lnTo>
                <a:lnTo>
                  <a:pt x="512" y="42"/>
                </a:lnTo>
                <a:lnTo>
                  <a:pt x="496" y="52"/>
                </a:lnTo>
                <a:lnTo>
                  <a:pt x="487" y="62"/>
                </a:lnTo>
                <a:lnTo>
                  <a:pt x="483" y="74"/>
                </a:lnTo>
                <a:lnTo>
                  <a:pt x="478" y="84"/>
                </a:lnTo>
                <a:lnTo>
                  <a:pt x="474" y="93"/>
                </a:lnTo>
                <a:lnTo>
                  <a:pt x="468" y="102"/>
                </a:lnTo>
                <a:lnTo>
                  <a:pt x="461" y="107"/>
                </a:lnTo>
                <a:lnTo>
                  <a:pt x="452" y="110"/>
                </a:lnTo>
                <a:lnTo>
                  <a:pt x="440" y="110"/>
                </a:lnTo>
                <a:lnTo>
                  <a:pt x="426" y="105"/>
                </a:lnTo>
                <a:lnTo>
                  <a:pt x="409" y="100"/>
                </a:lnTo>
                <a:lnTo>
                  <a:pt x="391" y="98"/>
                </a:lnTo>
                <a:lnTo>
                  <a:pt x="371" y="100"/>
                </a:lnTo>
                <a:lnTo>
                  <a:pt x="351" y="105"/>
                </a:lnTo>
                <a:lnTo>
                  <a:pt x="334" y="112"/>
                </a:lnTo>
                <a:lnTo>
                  <a:pt x="319" y="120"/>
                </a:lnTo>
                <a:lnTo>
                  <a:pt x="306" y="130"/>
                </a:lnTo>
                <a:lnTo>
                  <a:pt x="300" y="141"/>
                </a:lnTo>
                <a:lnTo>
                  <a:pt x="291" y="151"/>
                </a:lnTo>
                <a:lnTo>
                  <a:pt x="278" y="161"/>
                </a:lnTo>
                <a:lnTo>
                  <a:pt x="260" y="172"/>
                </a:lnTo>
                <a:lnTo>
                  <a:pt x="241" y="182"/>
                </a:lnTo>
                <a:lnTo>
                  <a:pt x="221" y="194"/>
                </a:lnTo>
                <a:lnTo>
                  <a:pt x="204" y="208"/>
                </a:lnTo>
                <a:lnTo>
                  <a:pt x="191" y="224"/>
                </a:lnTo>
                <a:lnTo>
                  <a:pt x="184" y="242"/>
                </a:lnTo>
                <a:lnTo>
                  <a:pt x="180" y="261"/>
                </a:lnTo>
                <a:lnTo>
                  <a:pt x="172" y="277"/>
                </a:lnTo>
                <a:lnTo>
                  <a:pt x="160" y="289"/>
                </a:lnTo>
                <a:lnTo>
                  <a:pt x="146" y="299"/>
                </a:lnTo>
                <a:lnTo>
                  <a:pt x="130" y="305"/>
                </a:lnTo>
                <a:lnTo>
                  <a:pt x="113" y="311"/>
                </a:lnTo>
                <a:lnTo>
                  <a:pt x="94" y="314"/>
                </a:lnTo>
                <a:lnTo>
                  <a:pt x="76" y="315"/>
                </a:lnTo>
                <a:lnTo>
                  <a:pt x="59" y="316"/>
                </a:lnTo>
                <a:lnTo>
                  <a:pt x="44" y="319"/>
                </a:lnTo>
                <a:lnTo>
                  <a:pt x="31" y="325"/>
                </a:lnTo>
                <a:lnTo>
                  <a:pt x="22" y="332"/>
                </a:lnTo>
                <a:lnTo>
                  <a:pt x="16" y="342"/>
                </a:lnTo>
                <a:lnTo>
                  <a:pt x="13" y="355"/>
                </a:lnTo>
                <a:lnTo>
                  <a:pt x="11" y="369"/>
                </a:lnTo>
                <a:lnTo>
                  <a:pt x="15" y="386"/>
                </a:lnTo>
                <a:lnTo>
                  <a:pt x="17" y="402"/>
                </a:lnTo>
                <a:lnTo>
                  <a:pt x="16" y="415"/>
                </a:lnTo>
                <a:lnTo>
                  <a:pt x="13" y="425"/>
                </a:lnTo>
                <a:lnTo>
                  <a:pt x="9" y="434"/>
                </a:lnTo>
                <a:lnTo>
                  <a:pt x="4" y="444"/>
                </a:lnTo>
                <a:lnTo>
                  <a:pt x="1" y="454"/>
                </a:lnTo>
                <a:lnTo>
                  <a:pt x="0" y="466"/>
                </a:lnTo>
                <a:lnTo>
                  <a:pt x="2" y="482"/>
                </a:lnTo>
                <a:lnTo>
                  <a:pt x="7" y="499"/>
                </a:lnTo>
                <a:lnTo>
                  <a:pt x="13" y="515"/>
                </a:lnTo>
                <a:lnTo>
                  <a:pt x="18" y="530"/>
                </a:lnTo>
                <a:lnTo>
                  <a:pt x="25" y="543"/>
                </a:lnTo>
                <a:lnTo>
                  <a:pt x="34" y="553"/>
                </a:lnTo>
                <a:lnTo>
                  <a:pt x="45" y="562"/>
                </a:lnTo>
                <a:lnTo>
                  <a:pt x="59" y="568"/>
                </a:lnTo>
                <a:lnTo>
                  <a:pt x="76" y="572"/>
                </a:lnTo>
                <a:lnTo>
                  <a:pt x="94" y="575"/>
                </a:lnTo>
                <a:lnTo>
                  <a:pt x="113" y="579"/>
                </a:lnTo>
                <a:lnTo>
                  <a:pt x="130" y="584"/>
                </a:lnTo>
                <a:lnTo>
                  <a:pt x="145" y="593"/>
                </a:lnTo>
                <a:lnTo>
                  <a:pt x="159" y="605"/>
                </a:lnTo>
                <a:lnTo>
                  <a:pt x="169" y="621"/>
                </a:lnTo>
                <a:lnTo>
                  <a:pt x="176" y="642"/>
                </a:lnTo>
                <a:lnTo>
                  <a:pt x="179" y="668"/>
                </a:lnTo>
                <a:lnTo>
                  <a:pt x="181" y="695"/>
                </a:lnTo>
                <a:lnTo>
                  <a:pt x="185" y="718"/>
                </a:lnTo>
                <a:lnTo>
                  <a:pt x="191" y="740"/>
                </a:lnTo>
                <a:lnTo>
                  <a:pt x="198" y="762"/>
                </a:lnTo>
                <a:lnTo>
                  <a:pt x="203" y="785"/>
                </a:lnTo>
                <a:lnTo>
                  <a:pt x="206" y="810"/>
                </a:lnTo>
                <a:lnTo>
                  <a:pt x="207" y="841"/>
                </a:lnTo>
                <a:lnTo>
                  <a:pt x="203" y="878"/>
                </a:lnTo>
                <a:lnTo>
                  <a:pt x="196" y="915"/>
                </a:lnTo>
                <a:lnTo>
                  <a:pt x="190" y="945"/>
                </a:lnTo>
                <a:lnTo>
                  <a:pt x="184" y="968"/>
                </a:lnTo>
                <a:lnTo>
                  <a:pt x="181" y="986"/>
                </a:lnTo>
                <a:lnTo>
                  <a:pt x="180" y="999"/>
                </a:lnTo>
                <a:lnTo>
                  <a:pt x="180" y="1009"/>
                </a:lnTo>
                <a:lnTo>
                  <a:pt x="184" y="1016"/>
                </a:lnTo>
                <a:lnTo>
                  <a:pt x="191" y="1022"/>
                </a:lnTo>
                <a:lnTo>
                  <a:pt x="200" y="1028"/>
                </a:lnTo>
                <a:lnTo>
                  <a:pt x="210" y="1034"/>
                </a:lnTo>
                <a:lnTo>
                  <a:pt x="218" y="1042"/>
                </a:lnTo>
                <a:lnTo>
                  <a:pt x="225" y="1050"/>
                </a:lnTo>
                <a:lnTo>
                  <a:pt x="227" y="1057"/>
                </a:lnTo>
                <a:lnTo>
                  <a:pt x="225" y="1062"/>
                </a:lnTo>
                <a:lnTo>
                  <a:pt x="217" y="1067"/>
                </a:lnTo>
                <a:lnTo>
                  <a:pt x="203" y="1068"/>
                </a:lnTo>
                <a:lnTo>
                  <a:pt x="189" y="1070"/>
                </a:lnTo>
                <a:lnTo>
                  <a:pt x="183" y="1075"/>
                </a:lnTo>
                <a:lnTo>
                  <a:pt x="183" y="1082"/>
                </a:lnTo>
                <a:lnTo>
                  <a:pt x="188" y="1089"/>
                </a:lnTo>
                <a:lnTo>
                  <a:pt x="194" y="1097"/>
                </a:lnTo>
                <a:lnTo>
                  <a:pt x="200" y="1104"/>
                </a:lnTo>
                <a:lnTo>
                  <a:pt x="206" y="1108"/>
                </a:lnTo>
                <a:lnTo>
                  <a:pt x="208" y="1111"/>
                </a:lnTo>
                <a:lnTo>
                  <a:pt x="206" y="1111"/>
                </a:lnTo>
                <a:lnTo>
                  <a:pt x="200" y="1110"/>
                </a:lnTo>
                <a:lnTo>
                  <a:pt x="191" y="1108"/>
                </a:lnTo>
                <a:lnTo>
                  <a:pt x="182" y="1108"/>
                </a:lnTo>
                <a:lnTo>
                  <a:pt x="172" y="1111"/>
                </a:lnTo>
                <a:lnTo>
                  <a:pt x="162" y="1115"/>
                </a:lnTo>
                <a:lnTo>
                  <a:pt x="157" y="1123"/>
                </a:lnTo>
                <a:lnTo>
                  <a:pt x="154" y="1135"/>
                </a:lnTo>
                <a:lnTo>
                  <a:pt x="157" y="1149"/>
                </a:lnTo>
                <a:lnTo>
                  <a:pt x="164" y="1163"/>
                </a:lnTo>
                <a:lnTo>
                  <a:pt x="173" y="1176"/>
                </a:lnTo>
                <a:lnTo>
                  <a:pt x="184" y="1187"/>
                </a:lnTo>
                <a:lnTo>
                  <a:pt x="196" y="1196"/>
                </a:lnTo>
                <a:lnTo>
                  <a:pt x="207" y="1201"/>
                </a:lnTo>
                <a:lnTo>
                  <a:pt x="219" y="1201"/>
                </a:lnTo>
                <a:lnTo>
                  <a:pt x="227" y="1195"/>
                </a:lnTo>
                <a:lnTo>
                  <a:pt x="234" y="1186"/>
                </a:lnTo>
                <a:lnTo>
                  <a:pt x="238" y="1178"/>
                </a:lnTo>
                <a:lnTo>
                  <a:pt x="244" y="1171"/>
                </a:lnTo>
                <a:lnTo>
                  <a:pt x="249" y="1165"/>
                </a:lnTo>
                <a:lnTo>
                  <a:pt x="252" y="1161"/>
                </a:lnTo>
                <a:lnTo>
                  <a:pt x="258" y="1158"/>
                </a:lnTo>
                <a:lnTo>
                  <a:pt x="263" y="1158"/>
                </a:lnTo>
                <a:lnTo>
                  <a:pt x="270" y="1159"/>
                </a:lnTo>
                <a:lnTo>
                  <a:pt x="278" y="1174"/>
                </a:lnTo>
                <a:lnTo>
                  <a:pt x="275" y="1202"/>
                </a:lnTo>
                <a:lnTo>
                  <a:pt x="267" y="1233"/>
                </a:lnTo>
                <a:lnTo>
                  <a:pt x="258" y="1255"/>
                </a:lnTo>
                <a:lnTo>
                  <a:pt x="252" y="1261"/>
                </a:lnTo>
                <a:lnTo>
                  <a:pt x="244" y="1265"/>
                </a:lnTo>
                <a:lnTo>
                  <a:pt x="234" y="1270"/>
                </a:lnTo>
                <a:lnTo>
                  <a:pt x="223" y="1273"/>
                </a:lnTo>
                <a:lnTo>
                  <a:pt x="212" y="1279"/>
                </a:lnTo>
                <a:lnTo>
                  <a:pt x="202" y="1285"/>
                </a:lnTo>
                <a:lnTo>
                  <a:pt x="192" y="1292"/>
                </a:lnTo>
                <a:lnTo>
                  <a:pt x="184" y="1302"/>
                </a:lnTo>
                <a:lnTo>
                  <a:pt x="177" y="1318"/>
                </a:lnTo>
                <a:lnTo>
                  <a:pt x="169" y="1340"/>
                </a:lnTo>
                <a:lnTo>
                  <a:pt x="161" y="1369"/>
                </a:lnTo>
                <a:lnTo>
                  <a:pt x="154" y="1399"/>
                </a:lnTo>
                <a:lnTo>
                  <a:pt x="149" y="1430"/>
                </a:lnTo>
                <a:lnTo>
                  <a:pt x="144" y="1459"/>
                </a:lnTo>
                <a:lnTo>
                  <a:pt x="142" y="1483"/>
                </a:lnTo>
                <a:lnTo>
                  <a:pt x="143" y="1500"/>
                </a:lnTo>
                <a:lnTo>
                  <a:pt x="146" y="1514"/>
                </a:lnTo>
                <a:lnTo>
                  <a:pt x="153" y="1530"/>
                </a:lnTo>
                <a:lnTo>
                  <a:pt x="160" y="1547"/>
                </a:lnTo>
                <a:lnTo>
                  <a:pt x="168" y="1566"/>
                </a:lnTo>
                <a:lnTo>
                  <a:pt x="174" y="1585"/>
                </a:lnTo>
                <a:lnTo>
                  <a:pt x="180" y="1606"/>
                </a:lnTo>
                <a:lnTo>
                  <a:pt x="181" y="1628"/>
                </a:lnTo>
                <a:lnTo>
                  <a:pt x="179" y="1650"/>
                </a:lnTo>
                <a:lnTo>
                  <a:pt x="176" y="1672"/>
                </a:lnTo>
                <a:lnTo>
                  <a:pt x="179" y="1694"/>
                </a:lnTo>
                <a:lnTo>
                  <a:pt x="184" y="1714"/>
                </a:lnTo>
                <a:lnTo>
                  <a:pt x="191" y="1735"/>
                </a:lnTo>
                <a:lnTo>
                  <a:pt x="200" y="1754"/>
                </a:lnTo>
                <a:lnTo>
                  <a:pt x="210" y="1772"/>
                </a:lnTo>
                <a:lnTo>
                  <a:pt x="219" y="1791"/>
                </a:lnTo>
                <a:lnTo>
                  <a:pt x="227" y="1807"/>
                </a:lnTo>
                <a:lnTo>
                  <a:pt x="235" y="1825"/>
                </a:lnTo>
                <a:lnTo>
                  <a:pt x="245" y="1847"/>
                </a:lnTo>
                <a:lnTo>
                  <a:pt x="257" y="1872"/>
                </a:lnTo>
                <a:lnTo>
                  <a:pt x="270" y="1897"/>
                </a:lnTo>
                <a:lnTo>
                  <a:pt x="283" y="1918"/>
                </a:lnTo>
                <a:lnTo>
                  <a:pt x="300" y="1937"/>
                </a:lnTo>
                <a:lnTo>
                  <a:pt x="315" y="1948"/>
                </a:lnTo>
                <a:lnTo>
                  <a:pt x="331" y="1951"/>
                </a:lnTo>
                <a:lnTo>
                  <a:pt x="346" y="1950"/>
                </a:lnTo>
                <a:lnTo>
                  <a:pt x="358" y="1953"/>
                </a:lnTo>
                <a:lnTo>
                  <a:pt x="370" y="1959"/>
                </a:lnTo>
                <a:lnTo>
                  <a:pt x="379" y="1967"/>
                </a:lnTo>
                <a:lnTo>
                  <a:pt x="386" y="1977"/>
                </a:lnTo>
                <a:lnTo>
                  <a:pt x="392" y="1988"/>
                </a:lnTo>
                <a:lnTo>
                  <a:pt x="395" y="1999"/>
                </a:lnTo>
                <a:lnTo>
                  <a:pt x="396" y="2011"/>
                </a:lnTo>
                <a:lnTo>
                  <a:pt x="398" y="2016"/>
                </a:lnTo>
                <a:lnTo>
                  <a:pt x="401" y="2022"/>
                </a:lnTo>
                <a:lnTo>
                  <a:pt x="406" y="2028"/>
                </a:lnTo>
                <a:lnTo>
                  <a:pt x="413" y="2032"/>
                </a:lnTo>
                <a:lnTo>
                  <a:pt x="421" y="2037"/>
                </a:lnTo>
                <a:lnTo>
                  <a:pt x="430" y="2042"/>
                </a:lnTo>
                <a:lnTo>
                  <a:pt x="439" y="2044"/>
                </a:lnTo>
                <a:lnTo>
                  <a:pt x="449" y="2046"/>
                </a:lnTo>
                <a:lnTo>
                  <a:pt x="460" y="2047"/>
                </a:lnTo>
                <a:lnTo>
                  <a:pt x="470" y="2046"/>
                </a:lnTo>
                <a:lnTo>
                  <a:pt x="479" y="2044"/>
                </a:lnTo>
                <a:lnTo>
                  <a:pt x="489" y="2039"/>
                </a:lnTo>
                <a:lnTo>
                  <a:pt x="497" y="2034"/>
                </a:lnTo>
                <a:lnTo>
                  <a:pt x="504" y="2024"/>
                </a:lnTo>
                <a:lnTo>
                  <a:pt x="508" y="2013"/>
                </a:lnTo>
                <a:lnTo>
                  <a:pt x="512" y="1998"/>
                </a:lnTo>
                <a:lnTo>
                  <a:pt x="515" y="1969"/>
                </a:lnTo>
                <a:lnTo>
                  <a:pt x="519" y="1947"/>
                </a:lnTo>
                <a:lnTo>
                  <a:pt x="522" y="1930"/>
                </a:lnTo>
                <a:lnTo>
                  <a:pt x="524" y="1916"/>
                </a:lnTo>
                <a:lnTo>
                  <a:pt x="529" y="1906"/>
                </a:lnTo>
                <a:lnTo>
                  <a:pt x="534" y="1898"/>
                </a:lnTo>
                <a:lnTo>
                  <a:pt x="539" y="1891"/>
                </a:lnTo>
                <a:lnTo>
                  <a:pt x="547" y="1884"/>
                </a:lnTo>
                <a:lnTo>
                  <a:pt x="557" y="1865"/>
                </a:lnTo>
                <a:lnTo>
                  <a:pt x="555" y="1840"/>
                </a:lnTo>
                <a:lnTo>
                  <a:pt x="551" y="1816"/>
                </a:lnTo>
                <a:lnTo>
                  <a:pt x="554" y="1800"/>
                </a:lnTo>
                <a:lnTo>
                  <a:pt x="561" y="1792"/>
                </a:lnTo>
                <a:lnTo>
                  <a:pt x="570" y="1779"/>
                </a:lnTo>
                <a:lnTo>
                  <a:pt x="582" y="1762"/>
                </a:lnTo>
                <a:lnTo>
                  <a:pt x="595" y="1741"/>
                </a:lnTo>
                <a:lnTo>
                  <a:pt x="605" y="1718"/>
                </a:lnTo>
                <a:lnTo>
                  <a:pt x="614" y="1695"/>
                </a:lnTo>
                <a:lnTo>
                  <a:pt x="620" y="1672"/>
                </a:lnTo>
                <a:lnTo>
                  <a:pt x="621" y="1650"/>
                </a:lnTo>
                <a:lnTo>
                  <a:pt x="622" y="1629"/>
                </a:lnTo>
                <a:lnTo>
                  <a:pt x="630" y="1607"/>
                </a:lnTo>
                <a:lnTo>
                  <a:pt x="642" y="1587"/>
                </a:lnTo>
                <a:lnTo>
                  <a:pt x="658" y="1567"/>
                </a:lnTo>
                <a:lnTo>
                  <a:pt x="675" y="1550"/>
                </a:lnTo>
                <a:lnTo>
                  <a:pt x="692" y="1536"/>
                </a:lnTo>
                <a:lnTo>
                  <a:pt x="707" y="1528"/>
                </a:lnTo>
                <a:lnTo>
                  <a:pt x="718" y="1524"/>
                </a:lnTo>
                <a:lnTo>
                  <a:pt x="728" y="1523"/>
                </a:lnTo>
                <a:lnTo>
                  <a:pt x="743" y="1519"/>
                </a:lnTo>
                <a:lnTo>
                  <a:pt x="760" y="1511"/>
                </a:lnTo>
                <a:lnTo>
                  <a:pt x="777" y="1498"/>
                </a:lnTo>
                <a:lnTo>
                  <a:pt x="795" y="1482"/>
                </a:lnTo>
                <a:lnTo>
                  <a:pt x="814" y="1461"/>
                </a:lnTo>
                <a:lnTo>
                  <a:pt x="831" y="1436"/>
                </a:lnTo>
                <a:lnTo>
                  <a:pt x="846" y="1405"/>
                </a:lnTo>
                <a:lnTo>
                  <a:pt x="858" y="1375"/>
                </a:lnTo>
                <a:lnTo>
                  <a:pt x="867" y="1354"/>
                </a:lnTo>
                <a:lnTo>
                  <a:pt x="875" y="1338"/>
                </a:lnTo>
                <a:lnTo>
                  <a:pt x="881" y="1327"/>
                </a:lnTo>
                <a:lnTo>
                  <a:pt x="888" y="1320"/>
                </a:lnTo>
                <a:lnTo>
                  <a:pt x="893" y="1316"/>
                </a:lnTo>
                <a:lnTo>
                  <a:pt x="901" y="1312"/>
                </a:lnTo>
                <a:lnTo>
                  <a:pt x="912" y="1309"/>
                </a:lnTo>
                <a:lnTo>
                  <a:pt x="919" y="1305"/>
                </a:lnTo>
                <a:lnTo>
                  <a:pt x="929" y="1299"/>
                </a:lnTo>
                <a:lnTo>
                  <a:pt x="943" y="1289"/>
                </a:lnTo>
                <a:lnTo>
                  <a:pt x="958" y="1279"/>
                </a:lnTo>
                <a:lnTo>
                  <a:pt x="974" y="1265"/>
                </a:lnTo>
                <a:lnTo>
                  <a:pt x="991" y="1251"/>
                </a:lnTo>
                <a:lnTo>
                  <a:pt x="1009" y="1236"/>
                </a:lnTo>
                <a:lnTo>
                  <a:pt x="1027" y="1220"/>
                </a:lnTo>
                <a:lnTo>
                  <a:pt x="1045" y="1204"/>
                </a:lnTo>
                <a:lnTo>
                  <a:pt x="1062" y="1188"/>
                </a:lnTo>
                <a:lnTo>
                  <a:pt x="1078" y="1173"/>
                </a:lnTo>
                <a:lnTo>
                  <a:pt x="1092" y="1158"/>
                </a:lnTo>
                <a:lnTo>
                  <a:pt x="1103" y="1143"/>
                </a:lnTo>
                <a:lnTo>
                  <a:pt x="1111" y="1130"/>
                </a:lnTo>
                <a:lnTo>
                  <a:pt x="1117" y="1120"/>
                </a:lnTo>
                <a:lnTo>
                  <a:pt x="1119" y="1111"/>
                </a:lnTo>
                <a:lnTo>
                  <a:pt x="1116" y="1097"/>
                </a:lnTo>
                <a:lnTo>
                  <a:pt x="1104" y="1087"/>
                </a:lnTo>
                <a:lnTo>
                  <a:pt x="1088" y="1080"/>
                </a:lnTo>
                <a:lnTo>
                  <a:pt x="1070" y="1077"/>
                </a:lnTo>
                <a:lnTo>
                  <a:pt x="1048" y="1077"/>
                </a:lnTo>
                <a:lnTo>
                  <a:pt x="1027" y="1082"/>
                </a:lnTo>
                <a:lnTo>
                  <a:pt x="1007" y="1088"/>
                </a:lnTo>
                <a:lnTo>
                  <a:pt x="991" y="1098"/>
                </a:lnTo>
                <a:lnTo>
                  <a:pt x="983" y="1105"/>
                </a:lnTo>
                <a:lnTo>
                  <a:pt x="983" y="1102"/>
                </a:lnTo>
                <a:lnTo>
                  <a:pt x="988" y="1093"/>
                </a:lnTo>
                <a:lnTo>
                  <a:pt x="995" y="1081"/>
                </a:lnTo>
                <a:lnTo>
                  <a:pt x="999" y="1066"/>
                </a:lnTo>
                <a:lnTo>
                  <a:pt x="998" y="1053"/>
                </a:lnTo>
                <a:lnTo>
                  <a:pt x="989" y="1043"/>
                </a:lnTo>
                <a:lnTo>
                  <a:pt x="967" y="1039"/>
                </a:lnTo>
                <a:lnTo>
                  <a:pt x="958" y="1038"/>
                </a:lnTo>
                <a:lnTo>
                  <a:pt x="961" y="1034"/>
                </a:lnTo>
                <a:lnTo>
                  <a:pt x="975" y="1028"/>
                </a:lnTo>
                <a:lnTo>
                  <a:pt x="994" y="1022"/>
                </a:lnTo>
                <a:lnTo>
                  <a:pt x="1015" y="1019"/>
                </a:lnTo>
                <a:lnTo>
                  <a:pt x="1035" y="1017"/>
                </a:lnTo>
                <a:lnTo>
                  <a:pt x="1051" y="1020"/>
                </a:lnTo>
                <a:lnTo>
                  <a:pt x="1058" y="1028"/>
                </a:lnTo>
                <a:lnTo>
                  <a:pt x="1063" y="1037"/>
                </a:lnTo>
                <a:lnTo>
                  <a:pt x="1071" y="1043"/>
                </a:lnTo>
                <a:lnTo>
                  <a:pt x="1082" y="1045"/>
                </a:lnTo>
                <a:lnTo>
                  <a:pt x="1094" y="1043"/>
                </a:lnTo>
                <a:lnTo>
                  <a:pt x="1105" y="1038"/>
                </a:lnTo>
                <a:lnTo>
                  <a:pt x="1116" y="1030"/>
                </a:lnTo>
                <a:lnTo>
                  <a:pt x="1123" y="1019"/>
                </a:lnTo>
                <a:lnTo>
                  <a:pt x="1125" y="1004"/>
                </a:lnTo>
                <a:lnTo>
                  <a:pt x="1124" y="989"/>
                </a:lnTo>
                <a:lnTo>
                  <a:pt x="1120" y="976"/>
                </a:lnTo>
                <a:lnTo>
                  <a:pt x="1115" y="966"/>
                </a:lnTo>
                <a:lnTo>
                  <a:pt x="1107" y="955"/>
                </a:lnTo>
                <a:lnTo>
                  <a:pt x="1096" y="946"/>
                </a:lnTo>
                <a:lnTo>
                  <a:pt x="1085" y="937"/>
                </a:lnTo>
                <a:lnTo>
                  <a:pt x="1070" y="929"/>
                </a:lnTo>
                <a:lnTo>
                  <a:pt x="1052" y="920"/>
                </a:lnTo>
                <a:lnTo>
                  <a:pt x="1036" y="913"/>
                </a:lnTo>
                <a:lnTo>
                  <a:pt x="1022" y="909"/>
                </a:lnTo>
                <a:lnTo>
                  <a:pt x="1013" y="908"/>
                </a:lnTo>
                <a:lnTo>
                  <a:pt x="1007" y="908"/>
                </a:lnTo>
                <a:lnTo>
                  <a:pt x="1003" y="908"/>
                </a:lnTo>
                <a:lnTo>
                  <a:pt x="1002" y="907"/>
                </a:lnTo>
                <a:lnTo>
                  <a:pt x="1002" y="903"/>
                </a:lnTo>
                <a:lnTo>
                  <a:pt x="1003" y="896"/>
                </a:lnTo>
                <a:lnTo>
                  <a:pt x="1009" y="891"/>
                </a:lnTo>
                <a:lnTo>
                  <a:pt x="1018" y="891"/>
                </a:lnTo>
                <a:lnTo>
                  <a:pt x="1029" y="893"/>
                </a:lnTo>
                <a:lnTo>
                  <a:pt x="1042" y="896"/>
                </a:lnTo>
                <a:lnTo>
                  <a:pt x="1051" y="899"/>
                </a:lnTo>
                <a:lnTo>
                  <a:pt x="1058" y="898"/>
                </a:lnTo>
                <a:lnTo>
                  <a:pt x="1059" y="892"/>
                </a:lnTo>
                <a:lnTo>
                  <a:pt x="1052" y="878"/>
                </a:lnTo>
                <a:lnTo>
                  <a:pt x="1041" y="862"/>
                </a:lnTo>
                <a:lnTo>
                  <a:pt x="1030" y="848"/>
                </a:lnTo>
                <a:lnTo>
                  <a:pt x="1021" y="838"/>
                </a:lnTo>
                <a:lnTo>
                  <a:pt x="1014" y="830"/>
                </a:lnTo>
                <a:lnTo>
                  <a:pt x="1010" y="823"/>
                </a:lnTo>
                <a:lnTo>
                  <a:pt x="1009" y="818"/>
                </a:lnTo>
                <a:lnTo>
                  <a:pt x="1013" y="815"/>
                </a:lnTo>
                <a:lnTo>
                  <a:pt x="1021" y="812"/>
                </a:lnTo>
                <a:lnTo>
                  <a:pt x="1033" y="808"/>
                </a:lnTo>
                <a:lnTo>
                  <a:pt x="1043" y="801"/>
                </a:lnTo>
                <a:lnTo>
                  <a:pt x="1051" y="790"/>
                </a:lnTo>
                <a:lnTo>
                  <a:pt x="1059" y="780"/>
                </a:lnTo>
                <a:lnTo>
                  <a:pt x="1064" y="767"/>
                </a:lnTo>
                <a:lnTo>
                  <a:pt x="1067" y="756"/>
                </a:lnTo>
                <a:lnTo>
                  <a:pt x="1067" y="744"/>
                </a:lnTo>
                <a:lnTo>
                  <a:pt x="1064" y="734"/>
                </a:lnTo>
                <a:lnTo>
                  <a:pt x="1062" y="725"/>
                </a:lnTo>
                <a:lnTo>
                  <a:pt x="1063" y="716"/>
                </a:lnTo>
                <a:lnTo>
                  <a:pt x="1066" y="706"/>
                </a:lnTo>
                <a:lnTo>
                  <a:pt x="1071" y="698"/>
                </a:lnTo>
                <a:lnTo>
                  <a:pt x="1074" y="689"/>
                </a:lnTo>
                <a:lnTo>
                  <a:pt x="1075" y="680"/>
                </a:lnTo>
                <a:lnTo>
                  <a:pt x="1072" y="672"/>
                </a:lnTo>
                <a:lnTo>
                  <a:pt x="1064" y="663"/>
                </a:lnTo>
                <a:lnTo>
                  <a:pt x="1056" y="655"/>
                </a:lnTo>
                <a:lnTo>
                  <a:pt x="1051" y="646"/>
                </a:lnTo>
                <a:lnTo>
                  <a:pt x="1051" y="640"/>
                </a:lnTo>
                <a:lnTo>
                  <a:pt x="1052" y="632"/>
                </a:lnTo>
                <a:lnTo>
                  <a:pt x="1054" y="625"/>
                </a:lnTo>
                <a:lnTo>
                  <a:pt x="1055" y="618"/>
                </a:lnTo>
                <a:lnTo>
                  <a:pt x="1052" y="610"/>
                </a:lnTo>
                <a:lnTo>
                  <a:pt x="1045" y="602"/>
                </a:lnTo>
                <a:lnTo>
                  <a:pt x="1034" y="592"/>
                </a:lnTo>
                <a:lnTo>
                  <a:pt x="1020" y="582"/>
                </a:lnTo>
                <a:lnTo>
                  <a:pt x="1005" y="570"/>
                </a:lnTo>
                <a:lnTo>
                  <a:pt x="990" y="559"/>
                </a:lnTo>
                <a:lnTo>
                  <a:pt x="980" y="547"/>
                </a:lnTo>
                <a:lnTo>
                  <a:pt x="974" y="535"/>
                </a:lnTo>
                <a:lnTo>
                  <a:pt x="975" y="523"/>
                </a:lnTo>
                <a:lnTo>
                  <a:pt x="986" y="512"/>
                </a:lnTo>
                <a:lnTo>
                  <a:pt x="998" y="501"/>
                </a:lnTo>
                <a:lnTo>
                  <a:pt x="1006" y="491"/>
                </a:lnTo>
                <a:lnTo>
                  <a:pt x="1010" y="482"/>
                </a:lnTo>
                <a:lnTo>
                  <a:pt x="1010" y="474"/>
                </a:lnTo>
                <a:lnTo>
                  <a:pt x="1006" y="468"/>
                </a:lnTo>
                <a:lnTo>
                  <a:pt x="999" y="463"/>
                </a:lnTo>
                <a:lnTo>
                  <a:pt x="990" y="460"/>
                </a:lnTo>
                <a:lnTo>
                  <a:pt x="979" y="459"/>
                </a:lnTo>
                <a:lnTo>
                  <a:pt x="969" y="456"/>
                </a:lnTo>
                <a:lnTo>
                  <a:pt x="964" y="452"/>
                </a:lnTo>
                <a:lnTo>
                  <a:pt x="960" y="444"/>
                </a:lnTo>
                <a:lnTo>
                  <a:pt x="958" y="436"/>
                </a:lnTo>
                <a:lnTo>
                  <a:pt x="956" y="428"/>
                </a:lnTo>
                <a:lnTo>
                  <a:pt x="952" y="421"/>
                </a:lnTo>
                <a:lnTo>
                  <a:pt x="946" y="416"/>
                </a:lnTo>
                <a:lnTo>
                  <a:pt x="937" y="416"/>
                </a:lnTo>
                <a:lnTo>
                  <a:pt x="920" y="405"/>
                </a:lnTo>
                <a:lnTo>
                  <a:pt x="913" y="371"/>
                </a:lnTo>
                <a:lnTo>
                  <a:pt x="912" y="328"/>
                </a:lnTo>
                <a:lnTo>
                  <a:pt x="912" y="290"/>
                </a:lnTo>
                <a:lnTo>
                  <a:pt x="914" y="263"/>
                </a:lnTo>
                <a:lnTo>
                  <a:pt x="920" y="240"/>
                </a:lnTo>
                <a:lnTo>
                  <a:pt x="922" y="219"/>
                </a:lnTo>
                <a:lnTo>
                  <a:pt x="919" y="195"/>
                </a:lnTo>
                <a:lnTo>
                  <a:pt x="917" y="173"/>
                </a:lnTo>
                <a:lnTo>
                  <a:pt x="924" y="146"/>
                </a:lnTo>
                <a:lnTo>
                  <a:pt x="934" y="120"/>
                </a:lnTo>
                <a:lnTo>
                  <a:pt x="939" y="95"/>
                </a:lnTo>
                <a:lnTo>
                  <a:pt x="939" y="84"/>
                </a:lnTo>
                <a:lnTo>
                  <a:pt x="937" y="75"/>
                </a:lnTo>
                <a:lnTo>
                  <a:pt x="932" y="68"/>
                </a:lnTo>
                <a:lnTo>
                  <a:pt x="924" y="62"/>
                </a:lnTo>
                <a:lnTo>
                  <a:pt x="917" y="60"/>
                </a:lnTo>
                <a:lnTo>
                  <a:pt x="911" y="59"/>
                </a:lnTo>
                <a:lnTo>
                  <a:pt x="904" y="59"/>
                </a:lnTo>
                <a:lnTo>
                  <a:pt x="898" y="59"/>
                </a:lnTo>
                <a:lnTo>
                  <a:pt x="889" y="62"/>
                </a:lnTo>
                <a:lnTo>
                  <a:pt x="879" y="68"/>
                </a:lnTo>
                <a:lnTo>
                  <a:pt x="871" y="76"/>
                </a:lnTo>
                <a:lnTo>
                  <a:pt x="863" y="84"/>
                </a:lnTo>
                <a:lnTo>
                  <a:pt x="856" y="93"/>
                </a:lnTo>
                <a:lnTo>
                  <a:pt x="851" y="104"/>
                </a:lnTo>
                <a:lnTo>
                  <a:pt x="845" y="113"/>
                </a:lnTo>
                <a:lnTo>
                  <a:pt x="839" y="122"/>
                </a:lnTo>
                <a:lnTo>
                  <a:pt x="832" y="133"/>
                </a:lnTo>
                <a:lnTo>
                  <a:pt x="826" y="140"/>
                </a:lnTo>
                <a:lnTo>
                  <a:pt x="821" y="143"/>
                </a:lnTo>
                <a:lnTo>
                  <a:pt x="816" y="144"/>
                </a:lnTo>
                <a:lnTo>
                  <a:pt x="813" y="143"/>
                </a:lnTo>
                <a:lnTo>
                  <a:pt x="809" y="140"/>
                </a:lnTo>
                <a:lnTo>
                  <a:pt x="806" y="133"/>
                </a:lnTo>
                <a:lnTo>
                  <a:pt x="803" y="122"/>
                </a:lnTo>
                <a:lnTo>
                  <a:pt x="800" y="114"/>
                </a:lnTo>
                <a:lnTo>
                  <a:pt x="795" y="110"/>
                </a:lnTo>
                <a:lnTo>
                  <a:pt x="790" y="111"/>
                </a:lnTo>
                <a:lnTo>
                  <a:pt x="783" y="114"/>
                </a:lnTo>
                <a:lnTo>
                  <a:pt x="776" y="120"/>
                </a:lnTo>
                <a:lnTo>
                  <a:pt x="769" y="128"/>
                </a:lnTo>
                <a:lnTo>
                  <a:pt x="761" y="137"/>
                </a:lnTo>
                <a:lnTo>
                  <a:pt x="754" y="146"/>
                </a:lnTo>
                <a:lnTo>
                  <a:pt x="750" y="151"/>
                </a:lnTo>
                <a:lnTo>
                  <a:pt x="750" y="149"/>
                </a:lnTo>
                <a:lnTo>
                  <a:pt x="753" y="142"/>
                </a:lnTo>
                <a:lnTo>
                  <a:pt x="755" y="133"/>
                </a:lnTo>
                <a:lnTo>
                  <a:pt x="754" y="121"/>
                </a:lnTo>
                <a:lnTo>
                  <a:pt x="749" y="112"/>
                </a:lnTo>
                <a:lnTo>
                  <a:pt x="738" y="106"/>
                </a:lnTo>
                <a:lnTo>
                  <a:pt x="718" y="105"/>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02" name="Freeform 426"/>
          <p:cNvSpPr>
            <a:spLocks/>
          </p:cNvSpPr>
          <p:nvPr/>
        </p:nvSpPr>
        <p:spPr bwMode="auto">
          <a:xfrm>
            <a:off x="1620646" y="2848019"/>
            <a:ext cx="42733" cy="35202"/>
          </a:xfrm>
          <a:custGeom>
            <a:avLst/>
            <a:gdLst>
              <a:gd name="T0" fmla="*/ 2147483646 w 40"/>
              <a:gd name="T1" fmla="*/ 2147483646 h 36"/>
              <a:gd name="T2" fmla="*/ 2147483646 w 40"/>
              <a:gd name="T3" fmla="*/ 2147483646 h 36"/>
              <a:gd name="T4" fmla="*/ 2147483646 w 40"/>
              <a:gd name="T5" fmla="*/ 2147483646 h 36"/>
              <a:gd name="T6" fmla="*/ 2147483646 w 40"/>
              <a:gd name="T7" fmla="*/ 2147483646 h 36"/>
              <a:gd name="T8" fmla="*/ 2147483646 w 40"/>
              <a:gd name="T9" fmla="*/ 2147483646 h 36"/>
              <a:gd name="T10" fmla="*/ 2147483646 w 40"/>
              <a:gd name="T11" fmla="*/ 2147483646 h 36"/>
              <a:gd name="T12" fmla="*/ 2147483646 w 40"/>
              <a:gd name="T13" fmla="*/ 2147483646 h 36"/>
              <a:gd name="T14" fmla="*/ 2147483646 w 40"/>
              <a:gd name="T15" fmla="*/ 2147483646 h 36"/>
              <a:gd name="T16" fmla="*/ 2147483646 w 40"/>
              <a:gd name="T17" fmla="*/ 2147483646 h 36"/>
              <a:gd name="T18" fmla="*/ 2147483646 w 40"/>
              <a:gd name="T19" fmla="*/ 2147483646 h 36"/>
              <a:gd name="T20" fmla="*/ 2147483646 w 40"/>
              <a:gd name="T21" fmla="*/ 2147483646 h 36"/>
              <a:gd name="T22" fmla="*/ 2147483646 w 40"/>
              <a:gd name="T23" fmla="*/ 2147483646 h 36"/>
              <a:gd name="T24" fmla="*/ 2147483646 w 40"/>
              <a:gd name="T25" fmla="*/ 2147483646 h 36"/>
              <a:gd name="T26" fmla="*/ 2147483646 w 40"/>
              <a:gd name="T27" fmla="*/ 2147483646 h 36"/>
              <a:gd name="T28" fmla="*/ 0 w 40"/>
              <a:gd name="T29" fmla="*/ 2147483646 h 36"/>
              <a:gd name="T30" fmla="*/ 2147483646 w 40"/>
              <a:gd name="T31" fmla="*/ 2147483646 h 36"/>
              <a:gd name="T32" fmla="*/ 2147483646 w 40"/>
              <a:gd name="T33" fmla="*/ 2147483646 h 36"/>
              <a:gd name="T34" fmla="*/ 2147483646 w 40"/>
              <a:gd name="T35" fmla="*/ 2147483646 h 36"/>
              <a:gd name="T36" fmla="*/ 2147483646 w 40"/>
              <a:gd name="T37" fmla="*/ 2147483646 h 36"/>
              <a:gd name="T38" fmla="*/ 2147483646 w 40"/>
              <a:gd name="T39" fmla="*/ 0 h 36"/>
              <a:gd name="T40" fmla="*/ 2147483646 w 40"/>
              <a:gd name="T41" fmla="*/ 2147483646 h 36"/>
              <a:gd name="T42" fmla="*/ 2147483646 w 40"/>
              <a:gd name="T43" fmla="*/ 2147483646 h 36"/>
              <a:gd name="T44" fmla="*/ 2147483646 w 40"/>
              <a:gd name="T45" fmla="*/ 2147483646 h 36"/>
              <a:gd name="T46" fmla="*/ 2147483646 w 40"/>
              <a:gd name="T47" fmla="*/ 2147483646 h 36"/>
              <a:gd name="T48" fmla="*/ 2147483646 w 40"/>
              <a:gd name="T49" fmla="*/ 2147483646 h 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0" h="36">
                <a:moveTo>
                  <a:pt x="39" y="19"/>
                </a:moveTo>
                <a:lnTo>
                  <a:pt x="38" y="21"/>
                </a:lnTo>
                <a:lnTo>
                  <a:pt x="35" y="25"/>
                </a:lnTo>
                <a:lnTo>
                  <a:pt x="31" y="29"/>
                </a:lnTo>
                <a:lnTo>
                  <a:pt x="27" y="33"/>
                </a:lnTo>
                <a:lnTo>
                  <a:pt x="23" y="35"/>
                </a:lnTo>
                <a:lnTo>
                  <a:pt x="18" y="36"/>
                </a:lnTo>
                <a:lnTo>
                  <a:pt x="13" y="36"/>
                </a:lnTo>
                <a:lnTo>
                  <a:pt x="12" y="36"/>
                </a:lnTo>
                <a:lnTo>
                  <a:pt x="11" y="35"/>
                </a:lnTo>
                <a:lnTo>
                  <a:pt x="10" y="33"/>
                </a:lnTo>
                <a:lnTo>
                  <a:pt x="8" y="31"/>
                </a:lnTo>
                <a:lnTo>
                  <a:pt x="4" y="27"/>
                </a:lnTo>
                <a:lnTo>
                  <a:pt x="1" y="24"/>
                </a:lnTo>
                <a:lnTo>
                  <a:pt x="0" y="19"/>
                </a:lnTo>
                <a:lnTo>
                  <a:pt x="1" y="16"/>
                </a:lnTo>
                <a:lnTo>
                  <a:pt x="7" y="11"/>
                </a:lnTo>
                <a:lnTo>
                  <a:pt x="12" y="6"/>
                </a:lnTo>
                <a:lnTo>
                  <a:pt x="16" y="2"/>
                </a:lnTo>
                <a:lnTo>
                  <a:pt x="19" y="0"/>
                </a:lnTo>
                <a:lnTo>
                  <a:pt x="24" y="1"/>
                </a:lnTo>
                <a:lnTo>
                  <a:pt x="31" y="3"/>
                </a:lnTo>
                <a:lnTo>
                  <a:pt x="37" y="6"/>
                </a:lnTo>
                <a:lnTo>
                  <a:pt x="40" y="11"/>
                </a:lnTo>
                <a:lnTo>
                  <a:pt x="39" y="19"/>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03" name="Freeform 427"/>
          <p:cNvSpPr>
            <a:spLocks/>
          </p:cNvSpPr>
          <p:nvPr/>
        </p:nvSpPr>
        <p:spPr bwMode="auto">
          <a:xfrm>
            <a:off x="1985521" y="3132697"/>
            <a:ext cx="0" cy="4592"/>
          </a:xfrm>
          <a:custGeom>
            <a:avLst/>
            <a:gdLst>
              <a:gd name="T0" fmla="*/ 1 w 1"/>
              <a:gd name="T1" fmla="*/ 2147483646 h 4"/>
              <a:gd name="T2" fmla="*/ 1 w 1"/>
              <a:gd name="T3" fmla="*/ 2147483646 h 4"/>
              <a:gd name="T4" fmla="*/ 1 w 1"/>
              <a:gd name="T5" fmla="*/ 2147483646 h 4"/>
              <a:gd name="T6" fmla="*/ 0 w 1"/>
              <a:gd name="T7" fmla="*/ 0 h 4"/>
              <a:gd name="T8" fmla="*/ 0 w 1"/>
              <a:gd name="T9" fmla="*/ 0 h 4"/>
              <a:gd name="T10" fmla="*/ 1 w 1"/>
              <a:gd name="T11" fmla="*/ 2147483646 h 4"/>
              <a:gd name="T12" fmla="*/ 1 w 1"/>
              <a:gd name="T13" fmla="*/ 2147483646 h 4"/>
              <a:gd name="T14" fmla="*/ 1 w 1"/>
              <a:gd name="T15" fmla="*/ 2147483646 h 4"/>
              <a:gd name="T16" fmla="*/ 1 w 1"/>
              <a:gd name="T17" fmla="*/ 2147483646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4">
                <a:moveTo>
                  <a:pt x="1" y="2"/>
                </a:moveTo>
                <a:lnTo>
                  <a:pt x="1" y="1"/>
                </a:lnTo>
                <a:lnTo>
                  <a:pt x="0" y="0"/>
                </a:lnTo>
                <a:lnTo>
                  <a:pt x="1" y="2"/>
                </a:lnTo>
                <a:lnTo>
                  <a:pt x="1" y="4"/>
                </a:lnTo>
                <a:lnTo>
                  <a:pt x="1" y="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04" name="Freeform 428"/>
          <p:cNvSpPr>
            <a:spLocks/>
          </p:cNvSpPr>
          <p:nvPr/>
        </p:nvSpPr>
        <p:spPr bwMode="auto">
          <a:xfrm>
            <a:off x="2355326" y="3164838"/>
            <a:ext cx="3287" cy="6122"/>
          </a:xfrm>
          <a:custGeom>
            <a:avLst/>
            <a:gdLst>
              <a:gd name="T0" fmla="*/ 2147483646 w 5"/>
              <a:gd name="T1" fmla="*/ 2147483646 h 8"/>
              <a:gd name="T2" fmla="*/ 2147483646 w 5"/>
              <a:gd name="T3" fmla="*/ 2147483646 h 8"/>
              <a:gd name="T4" fmla="*/ 2147483646 w 5"/>
              <a:gd name="T5" fmla="*/ 2147483646 h 8"/>
              <a:gd name="T6" fmla="*/ 2147483646 w 5"/>
              <a:gd name="T7" fmla="*/ 2147483646 h 8"/>
              <a:gd name="T8" fmla="*/ 2147483646 w 5"/>
              <a:gd name="T9" fmla="*/ 0 h 8"/>
              <a:gd name="T10" fmla="*/ 0 w 5"/>
              <a:gd name="T11" fmla="*/ 0 h 8"/>
              <a:gd name="T12" fmla="*/ 0 w 5"/>
              <a:gd name="T13" fmla="*/ 2147483646 h 8"/>
              <a:gd name="T14" fmla="*/ 2147483646 w 5"/>
              <a:gd name="T15" fmla="*/ 2147483646 h 8"/>
              <a:gd name="T16" fmla="*/ 2147483646 w 5"/>
              <a:gd name="T17" fmla="*/ 214748364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8">
                <a:moveTo>
                  <a:pt x="5" y="8"/>
                </a:moveTo>
                <a:lnTo>
                  <a:pt x="5" y="6"/>
                </a:lnTo>
                <a:lnTo>
                  <a:pt x="5" y="5"/>
                </a:lnTo>
                <a:lnTo>
                  <a:pt x="5" y="2"/>
                </a:lnTo>
                <a:lnTo>
                  <a:pt x="3" y="0"/>
                </a:lnTo>
                <a:lnTo>
                  <a:pt x="0" y="0"/>
                </a:lnTo>
                <a:lnTo>
                  <a:pt x="0" y="1"/>
                </a:lnTo>
                <a:lnTo>
                  <a:pt x="2" y="5"/>
                </a:lnTo>
                <a:lnTo>
                  <a:pt x="5" y="8"/>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05" name="Freeform 429"/>
          <p:cNvSpPr>
            <a:spLocks/>
          </p:cNvSpPr>
          <p:nvPr/>
        </p:nvSpPr>
        <p:spPr bwMode="auto">
          <a:xfrm>
            <a:off x="1992096" y="2762309"/>
            <a:ext cx="14792" cy="13775"/>
          </a:xfrm>
          <a:custGeom>
            <a:avLst/>
            <a:gdLst>
              <a:gd name="T0" fmla="*/ 2147483646 w 14"/>
              <a:gd name="T1" fmla="*/ 2147483646 h 15"/>
              <a:gd name="T2" fmla="*/ 2147483646 w 14"/>
              <a:gd name="T3" fmla="*/ 2147483646 h 15"/>
              <a:gd name="T4" fmla="*/ 2147483646 w 14"/>
              <a:gd name="T5" fmla="*/ 2147483646 h 15"/>
              <a:gd name="T6" fmla="*/ 2147483646 w 14"/>
              <a:gd name="T7" fmla="*/ 2147483646 h 15"/>
              <a:gd name="T8" fmla="*/ 2147483646 w 14"/>
              <a:gd name="T9" fmla="*/ 2147483646 h 15"/>
              <a:gd name="T10" fmla="*/ 2147483646 w 14"/>
              <a:gd name="T11" fmla="*/ 2147483646 h 15"/>
              <a:gd name="T12" fmla="*/ 2147483646 w 14"/>
              <a:gd name="T13" fmla="*/ 2147483646 h 15"/>
              <a:gd name="T14" fmla="*/ 2147483646 w 14"/>
              <a:gd name="T15" fmla="*/ 2147483646 h 15"/>
              <a:gd name="T16" fmla="*/ 2147483646 w 14"/>
              <a:gd name="T17" fmla="*/ 0 h 15"/>
              <a:gd name="T18" fmla="*/ 2147483646 w 14"/>
              <a:gd name="T19" fmla="*/ 2147483646 h 15"/>
              <a:gd name="T20" fmla="*/ 2147483646 w 14"/>
              <a:gd name="T21" fmla="*/ 2147483646 h 15"/>
              <a:gd name="T22" fmla="*/ 2147483646 w 14"/>
              <a:gd name="T23" fmla="*/ 2147483646 h 15"/>
              <a:gd name="T24" fmla="*/ 0 w 14"/>
              <a:gd name="T25" fmla="*/ 2147483646 h 15"/>
              <a:gd name="T26" fmla="*/ 2147483646 w 14"/>
              <a:gd name="T27" fmla="*/ 2147483646 h 15"/>
              <a:gd name="T28" fmla="*/ 2147483646 w 14"/>
              <a:gd name="T29" fmla="*/ 2147483646 h 15"/>
              <a:gd name="T30" fmla="*/ 2147483646 w 14"/>
              <a:gd name="T31" fmla="*/ 2147483646 h 15"/>
              <a:gd name="T32" fmla="*/ 2147483646 w 14"/>
              <a:gd name="T33" fmla="*/ 2147483646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 h="15">
                <a:moveTo>
                  <a:pt x="2" y="7"/>
                </a:moveTo>
                <a:lnTo>
                  <a:pt x="9" y="13"/>
                </a:lnTo>
                <a:lnTo>
                  <a:pt x="14" y="15"/>
                </a:lnTo>
                <a:lnTo>
                  <a:pt x="14" y="14"/>
                </a:lnTo>
                <a:lnTo>
                  <a:pt x="10" y="7"/>
                </a:lnTo>
                <a:lnTo>
                  <a:pt x="9" y="5"/>
                </a:lnTo>
                <a:lnTo>
                  <a:pt x="9" y="3"/>
                </a:lnTo>
                <a:lnTo>
                  <a:pt x="8" y="1"/>
                </a:lnTo>
                <a:lnTo>
                  <a:pt x="7" y="0"/>
                </a:lnTo>
                <a:lnTo>
                  <a:pt x="6" y="1"/>
                </a:lnTo>
                <a:lnTo>
                  <a:pt x="3" y="2"/>
                </a:lnTo>
                <a:lnTo>
                  <a:pt x="2" y="3"/>
                </a:lnTo>
                <a:lnTo>
                  <a:pt x="0" y="5"/>
                </a:lnTo>
                <a:lnTo>
                  <a:pt x="1" y="6"/>
                </a:lnTo>
                <a:lnTo>
                  <a:pt x="2" y="7"/>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06" name="Freeform 430"/>
          <p:cNvSpPr>
            <a:spLocks/>
          </p:cNvSpPr>
          <p:nvPr/>
        </p:nvSpPr>
        <p:spPr bwMode="auto">
          <a:xfrm>
            <a:off x="2186038" y="3213815"/>
            <a:ext cx="149565" cy="116320"/>
          </a:xfrm>
          <a:custGeom>
            <a:avLst/>
            <a:gdLst>
              <a:gd name="T0" fmla="*/ 2147483646 w 135"/>
              <a:gd name="T1" fmla="*/ 2147483646 h 119"/>
              <a:gd name="T2" fmla="*/ 2147483646 w 135"/>
              <a:gd name="T3" fmla="*/ 2147483646 h 119"/>
              <a:gd name="T4" fmla="*/ 2147483646 w 135"/>
              <a:gd name="T5" fmla="*/ 2147483646 h 119"/>
              <a:gd name="T6" fmla="*/ 2147483646 w 135"/>
              <a:gd name="T7" fmla="*/ 2147483646 h 119"/>
              <a:gd name="T8" fmla="*/ 2147483646 w 135"/>
              <a:gd name="T9" fmla="*/ 2147483646 h 119"/>
              <a:gd name="T10" fmla="*/ 2147483646 w 135"/>
              <a:gd name="T11" fmla="*/ 2147483646 h 119"/>
              <a:gd name="T12" fmla="*/ 2147483646 w 135"/>
              <a:gd name="T13" fmla="*/ 2147483646 h 119"/>
              <a:gd name="T14" fmla="*/ 2147483646 w 135"/>
              <a:gd name="T15" fmla="*/ 2147483646 h 119"/>
              <a:gd name="T16" fmla="*/ 2147483646 w 135"/>
              <a:gd name="T17" fmla="*/ 2147483646 h 119"/>
              <a:gd name="T18" fmla="*/ 2147483646 w 135"/>
              <a:gd name="T19" fmla="*/ 2147483646 h 119"/>
              <a:gd name="T20" fmla="*/ 2147483646 w 135"/>
              <a:gd name="T21" fmla="*/ 2147483646 h 119"/>
              <a:gd name="T22" fmla="*/ 2147483646 w 135"/>
              <a:gd name="T23" fmla="*/ 2147483646 h 119"/>
              <a:gd name="T24" fmla="*/ 2147483646 w 135"/>
              <a:gd name="T25" fmla="*/ 2147483646 h 119"/>
              <a:gd name="T26" fmla="*/ 2147483646 w 135"/>
              <a:gd name="T27" fmla="*/ 2147483646 h 119"/>
              <a:gd name="T28" fmla="*/ 2147483646 w 135"/>
              <a:gd name="T29" fmla="*/ 2147483646 h 119"/>
              <a:gd name="T30" fmla="*/ 2147483646 w 135"/>
              <a:gd name="T31" fmla="*/ 2147483646 h 119"/>
              <a:gd name="T32" fmla="*/ 2147483646 w 135"/>
              <a:gd name="T33" fmla="*/ 2147483646 h 119"/>
              <a:gd name="T34" fmla="*/ 2147483646 w 135"/>
              <a:gd name="T35" fmla="*/ 2147483646 h 119"/>
              <a:gd name="T36" fmla="*/ 2147483646 w 135"/>
              <a:gd name="T37" fmla="*/ 2147483646 h 119"/>
              <a:gd name="T38" fmla="*/ 2147483646 w 135"/>
              <a:gd name="T39" fmla="*/ 2147483646 h 119"/>
              <a:gd name="T40" fmla="*/ 2147483646 w 135"/>
              <a:gd name="T41" fmla="*/ 2147483646 h 119"/>
              <a:gd name="T42" fmla="*/ 2147483646 w 135"/>
              <a:gd name="T43" fmla="*/ 2147483646 h 119"/>
              <a:gd name="T44" fmla="*/ 2147483646 w 135"/>
              <a:gd name="T45" fmla="*/ 2147483646 h 119"/>
              <a:gd name="T46" fmla="*/ 2147483646 w 135"/>
              <a:gd name="T47" fmla="*/ 2147483646 h 119"/>
              <a:gd name="T48" fmla="*/ 2147483646 w 135"/>
              <a:gd name="T49" fmla="*/ 2147483646 h 119"/>
              <a:gd name="T50" fmla="*/ 2147483646 w 135"/>
              <a:gd name="T51" fmla="*/ 2147483646 h 119"/>
              <a:gd name="T52" fmla="*/ 2147483646 w 135"/>
              <a:gd name="T53" fmla="*/ 2147483646 h 119"/>
              <a:gd name="T54" fmla="*/ 2147483646 w 135"/>
              <a:gd name="T55" fmla="*/ 2147483646 h 119"/>
              <a:gd name="T56" fmla="*/ 2147483646 w 135"/>
              <a:gd name="T57" fmla="*/ 2147483646 h 119"/>
              <a:gd name="T58" fmla="*/ 2147483646 w 135"/>
              <a:gd name="T59" fmla="*/ 2147483646 h 119"/>
              <a:gd name="T60" fmla="*/ 2147483646 w 135"/>
              <a:gd name="T61" fmla="*/ 2147483646 h 119"/>
              <a:gd name="T62" fmla="*/ 2147483646 w 135"/>
              <a:gd name="T63" fmla="*/ 2147483646 h 119"/>
              <a:gd name="T64" fmla="*/ 2147483646 w 135"/>
              <a:gd name="T65" fmla="*/ 2147483646 h 119"/>
              <a:gd name="T66" fmla="*/ 2147483646 w 135"/>
              <a:gd name="T67" fmla="*/ 2147483646 h 119"/>
              <a:gd name="T68" fmla="*/ 2147483646 w 135"/>
              <a:gd name="T69" fmla="*/ 2147483646 h 119"/>
              <a:gd name="T70" fmla="*/ 2147483646 w 135"/>
              <a:gd name="T71" fmla="*/ 2147483646 h 119"/>
              <a:gd name="T72" fmla="*/ 2147483646 w 135"/>
              <a:gd name="T73" fmla="*/ 2147483646 h 119"/>
              <a:gd name="T74" fmla="*/ 2147483646 w 135"/>
              <a:gd name="T75" fmla="*/ 2147483646 h 119"/>
              <a:gd name="T76" fmla="*/ 2147483646 w 135"/>
              <a:gd name="T77" fmla="*/ 2147483646 h 119"/>
              <a:gd name="T78" fmla="*/ 2147483646 w 135"/>
              <a:gd name="T79" fmla="*/ 2147483646 h 119"/>
              <a:gd name="T80" fmla="*/ 2147483646 w 135"/>
              <a:gd name="T81" fmla="*/ 2147483646 h 11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5" h="119">
                <a:moveTo>
                  <a:pt x="122" y="59"/>
                </a:moveTo>
                <a:lnTo>
                  <a:pt x="124" y="60"/>
                </a:lnTo>
                <a:lnTo>
                  <a:pt x="130" y="62"/>
                </a:lnTo>
                <a:lnTo>
                  <a:pt x="135" y="67"/>
                </a:lnTo>
                <a:lnTo>
                  <a:pt x="133" y="71"/>
                </a:lnTo>
                <a:lnTo>
                  <a:pt x="129" y="76"/>
                </a:lnTo>
                <a:lnTo>
                  <a:pt x="126" y="78"/>
                </a:lnTo>
                <a:lnTo>
                  <a:pt x="124" y="81"/>
                </a:lnTo>
                <a:lnTo>
                  <a:pt x="121" y="83"/>
                </a:lnTo>
                <a:lnTo>
                  <a:pt x="118" y="83"/>
                </a:lnTo>
                <a:lnTo>
                  <a:pt x="116" y="83"/>
                </a:lnTo>
                <a:lnTo>
                  <a:pt x="114" y="82"/>
                </a:lnTo>
                <a:lnTo>
                  <a:pt x="108" y="79"/>
                </a:lnTo>
                <a:lnTo>
                  <a:pt x="101" y="77"/>
                </a:lnTo>
                <a:lnTo>
                  <a:pt x="95" y="75"/>
                </a:lnTo>
                <a:lnTo>
                  <a:pt x="91" y="74"/>
                </a:lnTo>
                <a:lnTo>
                  <a:pt x="86" y="71"/>
                </a:lnTo>
                <a:lnTo>
                  <a:pt x="82" y="68"/>
                </a:lnTo>
                <a:lnTo>
                  <a:pt x="77" y="66"/>
                </a:lnTo>
                <a:lnTo>
                  <a:pt x="72" y="66"/>
                </a:lnTo>
                <a:lnTo>
                  <a:pt x="70" y="70"/>
                </a:lnTo>
                <a:lnTo>
                  <a:pt x="71" y="78"/>
                </a:lnTo>
                <a:lnTo>
                  <a:pt x="72" y="85"/>
                </a:lnTo>
                <a:lnTo>
                  <a:pt x="72" y="92"/>
                </a:lnTo>
                <a:lnTo>
                  <a:pt x="68" y="96"/>
                </a:lnTo>
                <a:lnTo>
                  <a:pt x="61" y="99"/>
                </a:lnTo>
                <a:lnTo>
                  <a:pt x="58" y="102"/>
                </a:lnTo>
                <a:lnTo>
                  <a:pt x="57" y="107"/>
                </a:lnTo>
                <a:lnTo>
                  <a:pt x="56" y="111"/>
                </a:lnTo>
                <a:lnTo>
                  <a:pt x="53" y="114"/>
                </a:lnTo>
                <a:lnTo>
                  <a:pt x="48" y="117"/>
                </a:lnTo>
                <a:lnTo>
                  <a:pt x="44" y="119"/>
                </a:lnTo>
                <a:lnTo>
                  <a:pt x="40" y="116"/>
                </a:lnTo>
                <a:lnTo>
                  <a:pt x="39" y="111"/>
                </a:lnTo>
                <a:lnTo>
                  <a:pt x="38" y="105"/>
                </a:lnTo>
                <a:lnTo>
                  <a:pt x="34" y="100"/>
                </a:lnTo>
                <a:lnTo>
                  <a:pt x="29" y="99"/>
                </a:lnTo>
                <a:lnTo>
                  <a:pt x="23" y="99"/>
                </a:lnTo>
                <a:lnTo>
                  <a:pt x="20" y="100"/>
                </a:lnTo>
                <a:lnTo>
                  <a:pt x="17" y="101"/>
                </a:lnTo>
                <a:lnTo>
                  <a:pt x="10" y="104"/>
                </a:lnTo>
                <a:lnTo>
                  <a:pt x="3" y="105"/>
                </a:lnTo>
                <a:lnTo>
                  <a:pt x="0" y="101"/>
                </a:lnTo>
                <a:lnTo>
                  <a:pt x="1" y="97"/>
                </a:lnTo>
                <a:lnTo>
                  <a:pt x="4" y="90"/>
                </a:lnTo>
                <a:lnTo>
                  <a:pt x="9" y="84"/>
                </a:lnTo>
                <a:lnTo>
                  <a:pt x="12" y="82"/>
                </a:lnTo>
                <a:lnTo>
                  <a:pt x="16" y="79"/>
                </a:lnTo>
                <a:lnTo>
                  <a:pt x="16" y="75"/>
                </a:lnTo>
                <a:lnTo>
                  <a:pt x="14" y="68"/>
                </a:lnTo>
                <a:lnTo>
                  <a:pt x="12" y="61"/>
                </a:lnTo>
                <a:lnTo>
                  <a:pt x="11" y="55"/>
                </a:lnTo>
                <a:lnTo>
                  <a:pt x="12" y="48"/>
                </a:lnTo>
                <a:lnTo>
                  <a:pt x="12" y="44"/>
                </a:lnTo>
                <a:lnTo>
                  <a:pt x="10" y="39"/>
                </a:lnTo>
                <a:lnTo>
                  <a:pt x="8" y="35"/>
                </a:lnTo>
                <a:lnTo>
                  <a:pt x="8" y="26"/>
                </a:lnTo>
                <a:lnTo>
                  <a:pt x="8" y="16"/>
                </a:lnTo>
                <a:lnTo>
                  <a:pt x="8" y="8"/>
                </a:lnTo>
                <a:lnTo>
                  <a:pt x="9" y="2"/>
                </a:lnTo>
                <a:lnTo>
                  <a:pt x="12" y="0"/>
                </a:lnTo>
                <a:lnTo>
                  <a:pt x="18" y="1"/>
                </a:lnTo>
                <a:lnTo>
                  <a:pt x="24" y="3"/>
                </a:lnTo>
                <a:lnTo>
                  <a:pt x="27" y="9"/>
                </a:lnTo>
                <a:lnTo>
                  <a:pt x="30" y="18"/>
                </a:lnTo>
                <a:lnTo>
                  <a:pt x="32" y="26"/>
                </a:lnTo>
                <a:lnTo>
                  <a:pt x="33" y="30"/>
                </a:lnTo>
                <a:lnTo>
                  <a:pt x="37" y="30"/>
                </a:lnTo>
                <a:lnTo>
                  <a:pt x="40" y="28"/>
                </a:lnTo>
                <a:lnTo>
                  <a:pt x="44" y="25"/>
                </a:lnTo>
                <a:lnTo>
                  <a:pt x="48" y="23"/>
                </a:lnTo>
                <a:lnTo>
                  <a:pt x="54" y="23"/>
                </a:lnTo>
                <a:lnTo>
                  <a:pt x="61" y="24"/>
                </a:lnTo>
                <a:lnTo>
                  <a:pt x="70" y="26"/>
                </a:lnTo>
                <a:lnTo>
                  <a:pt x="78" y="30"/>
                </a:lnTo>
                <a:lnTo>
                  <a:pt x="85" y="33"/>
                </a:lnTo>
                <a:lnTo>
                  <a:pt x="90" y="40"/>
                </a:lnTo>
                <a:lnTo>
                  <a:pt x="93" y="48"/>
                </a:lnTo>
                <a:lnTo>
                  <a:pt x="98" y="54"/>
                </a:lnTo>
                <a:lnTo>
                  <a:pt x="100" y="58"/>
                </a:lnTo>
                <a:lnTo>
                  <a:pt x="101" y="59"/>
                </a:lnTo>
                <a:lnTo>
                  <a:pt x="122" y="59"/>
                </a:lnTo>
                <a:close/>
              </a:path>
            </a:pathLst>
          </a:custGeom>
          <a:solidFill>
            <a:srgbClr val="FFFFCC"/>
          </a:solidFill>
          <a:ln w="9525">
            <a:solidFill>
              <a:srgbClr val="000000"/>
            </a:solidFill>
            <a:round/>
            <a:headEnd/>
            <a:tailEnd/>
          </a:ln>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07" name="Freeform 431"/>
          <p:cNvSpPr>
            <a:spLocks/>
          </p:cNvSpPr>
          <p:nvPr/>
        </p:nvSpPr>
        <p:spPr bwMode="auto">
          <a:xfrm>
            <a:off x="2066056" y="2864855"/>
            <a:ext cx="619630" cy="385693"/>
          </a:xfrm>
          <a:custGeom>
            <a:avLst/>
            <a:gdLst>
              <a:gd name="T0" fmla="*/ 2147483646 w 556"/>
              <a:gd name="T1" fmla="*/ 2147483646 h 395"/>
              <a:gd name="T2" fmla="*/ 2147483646 w 556"/>
              <a:gd name="T3" fmla="*/ 2147483646 h 395"/>
              <a:gd name="T4" fmla="*/ 2147483646 w 556"/>
              <a:gd name="T5" fmla="*/ 2147483646 h 395"/>
              <a:gd name="T6" fmla="*/ 2147483646 w 556"/>
              <a:gd name="T7" fmla="*/ 2147483646 h 395"/>
              <a:gd name="T8" fmla="*/ 2147483646 w 556"/>
              <a:gd name="T9" fmla="*/ 2147483646 h 395"/>
              <a:gd name="T10" fmla="*/ 2147483646 w 556"/>
              <a:gd name="T11" fmla="*/ 2147483646 h 395"/>
              <a:gd name="T12" fmla="*/ 2147483646 w 556"/>
              <a:gd name="T13" fmla="*/ 2147483646 h 395"/>
              <a:gd name="T14" fmla="*/ 2147483646 w 556"/>
              <a:gd name="T15" fmla="*/ 2147483646 h 395"/>
              <a:gd name="T16" fmla="*/ 2147483646 w 556"/>
              <a:gd name="T17" fmla="*/ 2147483646 h 395"/>
              <a:gd name="T18" fmla="*/ 2147483646 w 556"/>
              <a:gd name="T19" fmla="*/ 2147483646 h 395"/>
              <a:gd name="T20" fmla="*/ 2147483646 w 556"/>
              <a:gd name="T21" fmla="*/ 2147483646 h 395"/>
              <a:gd name="T22" fmla="*/ 2147483646 w 556"/>
              <a:gd name="T23" fmla="*/ 2147483646 h 395"/>
              <a:gd name="T24" fmla="*/ 2147483646 w 556"/>
              <a:gd name="T25" fmla="*/ 2147483646 h 395"/>
              <a:gd name="T26" fmla="*/ 2147483646 w 556"/>
              <a:gd name="T27" fmla="*/ 2147483646 h 395"/>
              <a:gd name="T28" fmla="*/ 2147483646 w 556"/>
              <a:gd name="T29" fmla="*/ 2147483646 h 395"/>
              <a:gd name="T30" fmla="*/ 2147483646 w 556"/>
              <a:gd name="T31" fmla="*/ 2147483646 h 395"/>
              <a:gd name="T32" fmla="*/ 2147483646 w 556"/>
              <a:gd name="T33" fmla="*/ 2147483646 h 395"/>
              <a:gd name="T34" fmla="*/ 2147483646 w 556"/>
              <a:gd name="T35" fmla="*/ 2147483646 h 395"/>
              <a:gd name="T36" fmla="*/ 2147483646 w 556"/>
              <a:gd name="T37" fmla="*/ 2147483646 h 395"/>
              <a:gd name="T38" fmla="*/ 2147483646 w 556"/>
              <a:gd name="T39" fmla="*/ 2147483646 h 395"/>
              <a:gd name="T40" fmla="*/ 2147483646 w 556"/>
              <a:gd name="T41" fmla="*/ 2147483646 h 395"/>
              <a:gd name="T42" fmla="*/ 2147483646 w 556"/>
              <a:gd name="T43" fmla="*/ 2147483646 h 395"/>
              <a:gd name="T44" fmla="*/ 2147483646 w 556"/>
              <a:gd name="T45" fmla="*/ 2147483646 h 395"/>
              <a:gd name="T46" fmla="*/ 2147483646 w 556"/>
              <a:gd name="T47" fmla="*/ 2147483646 h 395"/>
              <a:gd name="T48" fmla="*/ 2147483646 w 556"/>
              <a:gd name="T49" fmla="*/ 2147483646 h 395"/>
              <a:gd name="T50" fmla="*/ 0 w 556"/>
              <a:gd name="T51" fmla="*/ 2147483646 h 395"/>
              <a:gd name="T52" fmla="*/ 2147483646 w 556"/>
              <a:gd name="T53" fmla="*/ 2147483646 h 395"/>
              <a:gd name="T54" fmla="*/ 2147483646 w 556"/>
              <a:gd name="T55" fmla="*/ 2147483646 h 395"/>
              <a:gd name="T56" fmla="*/ 2147483646 w 556"/>
              <a:gd name="T57" fmla="*/ 2147483646 h 395"/>
              <a:gd name="T58" fmla="*/ 2147483646 w 556"/>
              <a:gd name="T59" fmla="*/ 2147483646 h 395"/>
              <a:gd name="T60" fmla="*/ 2147483646 w 556"/>
              <a:gd name="T61" fmla="*/ 2147483646 h 395"/>
              <a:gd name="T62" fmla="*/ 2147483646 w 556"/>
              <a:gd name="T63" fmla="*/ 2147483646 h 395"/>
              <a:gd name="T64" fmla="*/ 2147483646 w 556"/>
              <a:gd name="T65" fmla="*/ 2147483646 h 395"/>
              <a:gd name="T66" fmla="*/ 2147483646 w 556"/>
              <a:gd name="T67" fmla="*/ 2147483646 h 395"/>
              <a:gd name="T68" fmla="*/ 2147483646 w 556"/>
              <a:gd name="T69" fmla="*/ 2147483646 h 395"/>
              <a:gd name="T70" fmla="*/ 2147483646 w 556"/>
              <a:gd name="T71" fmla="*/ 2147483646 h 395"/>
              <a:gd name="T72" fmla="*/ 2147483646 w 556"/>
              <a:gd name="T73" fmla="*/ 2147483646 h 395"/>
              <a:gd name="T74" fmla="*/ 2147483646 w 556"/>
              <a:gd name="T75" fmla="*/ 2147483646 h 395"/>
              <a:gd name="T76" fmla="*/ 2147483646 w 556"/>
              <a:gd name="T77" fmla="*/ 2147483646 h 395"/>
              <a:gd name="T78" fmla="*/ 2147483646 w 556"/>
              <a:gd name="T79" fmla="*/ 2147483646 h 395"/>
              <a:gd name="T80" fmla="*/ 2147483646 w 556"/>
              <a:gd name="T81" fmla="*/ 2147483646 h 395"/>
              <a:gd name="T82" fmla="*/ 2147483646 w 556"/>
              <a:gd name="T83" fmla="*/ 2147483646 h 395"/>
              <a:gd name="T84" fmla="*/ 2147483646 w 556"/>
              <a:gd name="T85" fmla="*/ 2147483646 h 395"/>
              <a:gd name="T86" fmla="*/ 2147483646 w 556"/>
              <a:gd name="T87" fmla="*/ 2147483646 h 395"/>
              <a:gd name="T88" fmla="*/ 2147483646 w 556"/>
              <a:gd name="T89" fmla="*/ 2147483646 h 395"/>
              <a:gd name="T90" fmla="*/ 2147483646 w 556"/>
              <a:gd name="T91" fmla="*/ 2147483646 h 395"/>
              <a:gd name="T92" fmla="*/ 2147483646 w 556"/>
              <a:gd name="T93" fmla="*/ 2147483646 h 395"/>
              <a:gd name="T94" fmla="*/ 2147483646 w 556"/>
              <a:gd name="T95" fmla="*/ 2147483646 h 395"/>
              <a:gd name="T96" fmla="*/ 2147483646 w 556"/>
              <a:gd name="T97" fmla="*/ 2147483646 h 395"/>
              <a:gd name="T98" fmla="*/ 2147483646 w 556"/>
              <a:gd name="T99" fmla="*/ 2147483646 h 395"/>
              <a:gd name="T100" fmla="*/ 2147483646 w 556"/>
              <a:gd name="T101" fmla="*/ 2147483646 h 395"/>
              <a:gd name="T102" fmla="*/ 2147483646 w 556"/>
              <a:gd name="T103" fmla="*/ 2147483646 h 395"/>
              <a:gd name="T104" fmla="*/ 2147483646 w 556"/>
              <a:gd name="T105" fmla="*/ 2147483646 h 395"/>
              <a:gd name="T106" fmla="*/ 2147483646 w 556"/>
              <a:gd name="T107" fmla="*/ 2147483646 h 395"/>
              <a:gd name="T108" fmla="*/ 2147483646 w 556"/>
              <a:gd name="T109" fmla="*/ 2147483646 h 395"/>
              <a:gd name="T110" fmla="*/ 2147483646 w 556"/>
              <a:gd name="T111" fmla="*/ 2147483646 h 395"/>
              <a:gd name="T112" fmla="*/ 2147483646 w 556"/>
              <a:gd name="T113" fmla="*/ 2147483646 h 395"/>
              <a:gd name="T114" fmla="*/ 2147483646 w 556"/>
              <a:gd name="T115" fmla="*/ 2147483646 h 395"/>
              <a:gd name="T116" fmla="*/ 2147483646 w 556"/>
              <a:gd name="T117" fmla="*/ 2147483646 h 395"/>
              <a:gd name="T118" fmla="*/ 2147483646 w 556"/>
              <a:gd name="T119" fmla="*/ 2147483646 h 395"/>
              <a:gd name="T120" fmla="*/ 2147483646 w 556"/>
              <a:gd name="T121" fmla="*/ 2147483646 h 395"/>
              <a:gd name="T122" fmla="*/ 2147483646 w 556"/>
              <a:gd name="T123" fmla="*/ 2147483646 h 395"/>
              <a:gd name="T124" fmla="*/ 2147483646 w 556"/>
              <a:gd name="T125" fmla="*/ 2147483646 h 39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56" h="395">
                <a:moveTo>
                  <a:pt x="539" y="379"/>
                </a:moveTo>
                <a:lnTo>
                  <a:pt x="540" y="380"/>
                </a:lnTo>
                <a:lnTo>
                  <a:pt x="542" y="383"/>
                </a:lnTo>
                <a:lnTo>
                  <a:pt x="541" y="387"/>
                </a:lnTo>
                <a:lnTo>
                  <a:pt x="533" y="388"/>
                </a:lnTo>
                <a:lnTo>
                  <a:pt x="527" y="388"/>
                </a:lnTo>
                <a:lnTo>
                  <a:pt x="523" y="387"/>
                </a:lnTo>
                <a:lnTo>
                  <a:pt x="518" y="387"/>
                </a:lnTo>
                <a:lnTo>
                  <a:pt x="514" y="388"/>
                </a:lnTo>
                <a:lnTo>
                  <a:pt x="510" y="388"/>
                </a:lnTo>
                <a:lnTo>
                  <a:pt x="506" y="389"/>
                </a:lnTo>
                <a:lnTo>
                  <a:pt x="501" y="390"/>
                </a:lnTo>
                <a:lnTo>
                  <a:pt x="495" y="392"/>
                </a:lnTo>
                <a:lnTo>
                  <a:pt x="488" y="393"/>
                </a:lnTo>
                <a:lnTo>
                  <a:pt x="482" y="394"/>
                </a:lnTo>
                <a:lnTo>
                  <a:pt x="478" y="395"/>
                </a:lnTo>
                <a:lnTo>
                  <a:pt x="473" y="395"/>
                </a:lnTo>
                <a:lnTo>
                  <a:pt x="468" y="395"/>
                </a:lnTo>
                <a:lnTo>
                  <a:pt x="464" y="394"/>
                </a:lnTo>
                <a:lnTo>
                  <a:pt x="459" y="394"/>
                </a:lnTo>
                <a:lnTo>
                  <a:pt x="453" y="393"/>
                </a:lnTo>
                <a:lnTo>
                  <a:pt x="449" y="393"/>
                </a:lnTo>
                <a:lnTo>
                  <a:pt x="444" y="393"/>
                </a:lnTo>
                <a:lnTo>
                  <a:pt x="440" y="394"/>
                </a:lnTo>
                <a:lnTo>
                  <a:pt x="435" y="395"/>
                </a:lnTo>
                <a:lnTo>
                  <a:pt x="430" y="395"/>
                </a:lnTo>
                <a:lnTo>
                  <a:pt x="427" y="395"/>
                </a:lnTo>
                <a:lnTo>
                  <a:pt x="422" y="394"/>
                </a:lnTo>
                <a:lnTo>
                  <a:pt x="419" y="392"/>
                </a:lnTo>
                <a:lnTo>
                  <a:pt x="414" y="386"/>
                </a:lnTo>
                <a:lnTo>
                  <a:pt x="413" y="380"/>
                </a:lnTo>
                <a:lnTo>
                  <a:pt x="409" y="375"/>
                </a:lnTo>
                <a:lnTo>
                  <a:pt x="397" y="372"/>
                </a:lnTo>
                <a:lnTo>
                  <a:pt x="389" y="371"/>
                </a:lnTo>
                <a:lnTo>
                  <a:pt x="382" y="368"/>
                </a:lnTo>
                <a:lnTo>
                  <a:pt x="376" y="366"/>
                </a:lnTo>
                <a:lnTo>
                  <a:pt x="372" y="364"/>
                </a:lnTo>
                <a:lnTo>
                  <a:pt x="368" y="362"/>
                </a:lnTo>
                <a:lnTo>
                  <a:pt x="365" y="359"/>
                </a:lnTo>
                <a:lnTo>
                  <a:pt x="362" y="358"/>
                </a:lnTo>
                <a:lnTo>
                  <a:pt x="359" y="356"/>
                </a:lnTo>
                <a:lnTo>
                  <a:pt x="354" y="352"/>
                </a:lnTo>
                <a:lnTo>
                  <a:pt x="350" y="351"/>
                </a:lnTo>
                <a:lnTo>
                  <a:pt x="344" y="352"/>
                </a:lnTo>
                <a:lnTo>
                  <a:pt x="335" y="357"/>
                </a:lnTo>
                <a:lnTo>
                  <a:pt x="324" y="362"/>
                </a:lnTo>
                <a:lnTo>
                  <a:pt x="316" y="363"/>
                </a:lnTo>
                <a:lnTo>
                  <a:pt x="309" y="365"/>
                </a:lnTo>
                <a:lnTo>
                  <a:pt x="304" y="370"/>
                </a:lnTo>
                <a:lnTo>
                  <a:pt x="297" y="377"/>
                </a:lnTo>
                <a:lnTo>
                  <a:pt x="290" y="381"/>
                </a:lnTo>
                <a:lnTo>
                  <a:pt x="283" y="381"/>
                </a:lnTo>
                <a:lnTo>
                  <a:pt x="276" y="377"/>
                </a:lnTo>
                <a:lnTo>
                  <a:pt x="271" y="373"/>
                </a:lnTo>
                <a:lnTo>
                  <a:pt x="267" y="370"/>
                </a:lnTo>
                <a:lnTo>
                  <a:pt x="262" y="366"/>
                </a:lnTo>
                <a:lnTo>
                  <a:pt x="259" y="363"/>
                </a:lnTo>
                <a:lnTo>
                  <a:pt x="256" y="358"/>
                </a:lnTo>
                <a:lnTo>
                  <a:pt x="256" y="355"/>
                </a:lnTo>
                <a:lnTo>
                  <a:pt x="260" y="350"/>
                </a:lnTo>
                <a:lnTo>
                  <a:pt x="268" y="344"/>
                </a:lnTo>
                <a:lnTo>
                  <a:pt x="277" y="340"/>
                </a:lnTo>
                <a:lnTo>
                  <a:pt x="283" y="337"/>
                </a:lnTo>
                <a:lnTo>
                  <a:pt x="288" y="337"/>
                </a:lnTo>
                <a:lnTo>
                  <a:pt x="291" y="337"/>
                </a:lnTo>
                <a:lnTo>
                  <a:pt x="293" y="337"/>
                </a:lnTo>
                <a:lnTo>
                  <a:pt x="296" y="336"/>
                </a:lnTo>
                <a:lnTo>
                  <a:pt x="300" y="334"/>
                </a:lnTo>
                <a:lnTo>
                  <a:pt x="305" y="329"/>
                </a:lnTo>
                <a:lnTo>
                  <a:pt x="316" y="320"/>
                </a:lnTo>
                <a:lnTo>
                  <a:pt x="326" y="313"/>
                </a:lnTo>
                <a:lnTo>
                  <a:pt x="330" y="307"/>
                </a:lnTo>
                <a:lnTo>
                  <a:pt x="327" y="301"/>
                </a:lnTo>
                <a:lnTo>
                  <a:pt x="318" y="295"/>
                </a:lnTo>
                <a:lnTo>
                  <a:pt x="308" y="292"/>
                </a:lnTo>
                <a:lnTo>
                  <a:pt x="305" y="287"/>
                </a:lnTo>
                <a:lnTo>
                  <a:pt x="309" y="273"/>
                </a:lnTo>
                <a:lnTo>
                  <a:pt x="320" y="258"/>
                </a:lnTo>
                <a:lnTo>
                  <a:pt x="328" y="246"/>
                </a:lnTo>
                <a:lnTo>
                  <a:pt x="327" y="235"/>
                </a:lnTo>
                <a:lnTo>
                  <a:pt x="315" y="218"/>
                </a:lnTo>
                <a:lnTo>
                  <a:pt x="306" y="208"/>
                </a:lnTo>
                <a:lnTo>
                  <a:pt x="297" y="200"/>
                </a:lnTo>
                <a:lnTo>
                  <a:pt x="289" y="193"/>
                </a:lnTo>
                <a:lnTo>
                  <a:pt x="282" y="188"/>
                </a:lnTo>
                <a:lnTo>
                  <a:pt x="274" y="183"/>
                </a:lnTo>
                <a:lnTo>
                  <a:pt x="267" y="180"/>
                </a:lnTo>
                <a:lnTo>
                  <a:pt x="260" y="176"/>
                </a:lnTo>
                <a:lnTo>
                  <a:pt x="252" y="173"/>
                </a:lnTo>
                <a:lnTo>
                  <a:pt x="244" y="169"/>
                </a:lnTo>
                <a:lnTo>
                  <a:pt x="236" y="166"/>
                </a:lnTo>
                <a:lnTo>
                  <a:pt x="228" y="161"/>
                </a:lnTo>
                <a:lnTo>
                  <a:pt x="221" y="156"/>
                </a:lnTo>
                <a:lnTo>
                  <a:pt x="214" y="152"/>
                </a:lnTo>
                <a:lnTo>
                  <a:pt x="208" y="148"/>
                </a:lnTo>
                <a:lnTo>
                  <a:pt x="202" y="145"/>
                </a:lnTo>
                <a:lnTo>
                  <a:pt x="199" y="142"/>
                </a:lnTo>
                <a:lnTo>
                  <a:pt x="191" y="137"/>
                </a:lnTo>
                <a:lnTo>
                  <a:pt x="183" y="132"/>
                </a:lnTo>
                <a:lnTo>
                  <a:pt x="178" y="131"/>
                </a:lnTo>
                <a:lnTo>
                  <a:pt x="179" y="137"/>
                </a:lnTo>
                <a:lnTo>
                  <a:pt x="185" y="146"/>
                </a:lnTo>
                <a:lnTo>
                  <a:pt x="186" y="152"/>
                </a:lnTo>
                <a:lnTo>
                  <a:pt x="183" y="155"/>
                </a:lnTo>
                <a:lnTo>
                  <a:pt x="171" y="155"/>
                </a:lnTo>
                <a:lnTo>
                  <a:pt x="163" y="155"/>
                </a:lnTo>
                <a:lnTo>
                  <a:pt x="159" y="155"/>
                </a:lnTo>
                <a:lnTo>
                  <a:pt x="154" y="156"/>
                </a:lnTo>
                <a:lnTo>
                  <a:pt x="151" y="159"/>
                </a:lnTo>
                <a:lnTo>
                  <a:pt x="147" y="161"/>
                </a:lnTo>
                <a:lnTo>
                  <a:pt x="142" y="162"/>
                </a:lnTo>
                <a:lnTo>
                  <a:pt x="138" y="163"/>
                </a:lnTo>
                <a:lnTo>
                  <a:pt x="131" y="165"/>
                </a:lnTo>
                <a:lnTo>
                  <a:pt x="124" y="166"/>
                </a:lnTo>
                <a:lnTo>
                  <a:pt x="118" y="167"/>
                </a:lnTo>
                <a:lnTo>
                  <a:pt x="114" y="168"/>
                </a:lnTo>
                <a:lnTo>
                  <a:pt x="110" y="169"/>
                </a:lnTo>
                <a:lnTo>
                  <a:pt x="106" y="170"/>
                </a:lnTo>
                <a:lnTo>
                  <a:pt x="101" y="170"/>
                </a:lnTo>
                <a:lnTo>
                  <a:pt x="95" y="170"/>
                </a:lnTo>
                <a:lnTo>
                  <a:pt x="87" y="169"/>
                </a:lnTo>
                <a:lnTo>
                  <a:pt x="74" y="166"/>
                </a:lnTo>
                <a:lnTo>
                  <a:pt x="70" y="162"/>
                </a:lnTo>
                <a:lnTo>
                  <a:pt x="66" y="160"/>
                </a:lnTo>
                <a:lnTo>
                  <a:pt x="60" y="161"/>
                </a:lnTo>
                <a:lnTo>
                  <a:pt x="51" y="166"/>
                </a:lnTo>
                <a:lnTo>
                  <a:pt x="47" y="168"/>
                </a:lnTo>
                <a:lnTo>
                  <a:pt x="43" y="168"/>
                </a:lnTo>
                <a:lnTo>
                  <a:pt x="35" y="163"/>
                </a:lnTo>
                <a:lnTo>
                  <a:pt x="30" y="160"/>
                </a:lnTo>
                <a:lnTo>
                  <a:pt x="24" y="156"/>
                </a:lnTo>
                <a:lnTo>
                  <a:pt x="18" y="153"/>
                </a:lnTo>
                <a:lnTo>
                  <a:pt x="13" y="151"/>
                </a:lnTo>
                <a:lnTo>
                  <a:pt x="10" y="148"/>
                </a:lnTo>
                <a:lnTo>
                  <a:pt x="9" y="145"/>
                </a:lnTo>
                <a:lnTo>
                  <a:pt x="11" y="143"/>
                </a:lnTo>
                <a:lnTo>
                  <a:pt x="16" y="140"/>
                </a:lnTo>
                <a:lnTo>
                  <a:pt x="23" y="138"/>
                </a:lnTo>
                <a:lnTo>
                  <a:pt x="30" y="137"/>
                </a:lnTo>
                <a:lnTo>
                  <a:pt x="36" y="136"/>
                </a:lnTo>
                <a:lnTo>
                  <a:pt x="41" y="135"/>
                </a:lnTo>
                <a:lnTo>
                  <a:pt x="45" y="133"/>
                </a:lnTo>
                <a:lnTo>
                  <a:pt x="45" y="132"/>
                </a:lnTo>
                <a:lnTo>
                  <a:pt x="42" y="130"/>
                </a:lnTo>
                <a:lnTo>
                  <a:pt x="35" y="128"/>
                </a:lnTo>
                <a:lnTo>
                  <a:pt x="27" y="125"/>
                </a:lnTo>
                <a:lnTo>
                  <a:pt x="19" y="123"/>
                </a:lnTo>
                <a:lnTo>
                  <a:pt x="13" y="122"/>
                </a:lnTo>
                <a:lnTo>
                  <a:pt x="9" y="121"/>
                </a:lnTo>
                <a:lnTo>
                  <a:pt x="4" y="118"/>
                </a:lnTo>
                <a:lnTo>
                  <a:pt x="2" y="116"/>
                </a:lnTo>
                <a:lnTo>
                  <a:pt x="0" y="112"/>
                </a:lnTo>
                <a:lnTo>
                  <a:pt x="0" y="105"/>
                </a:lnTo>
                <a:lnTo>
                  <a:pt x="0" y="93"/>
                </a:lnTo>
                <a:lnTo>
                  <a:pt x="0" y="85"/>
                </a:lnTo>
                <a:lnTo>
                  <a:pt x="0" y="76"/>
                </a:lnTo>
                <a:lnTo>
                  <a:pt x="1" y="60"/>
                </a:lnTo>
                <a:lnTo>
                  <a:pt x="5" y="39"/>
                </a:lnTo>
                <a:lnTo>
                  <a:pt x="12" y="21"/>
                </a:lnTo>
                <a:lnTo>
                  <a:pt x="22" y="9"/>
                </a:lnTo>
                <a:lnTo>
                  <a:pt x="31" y="3"/>
                </a:lnTo>
                <a:lnTo>
                  <a:pt x="39" y="3"/>
                </a:lnTo>
                <a:lnTo>
                  <a:pt x="46" y="6"/>
                </a:lnTo>
                <a:lnTo>
                  <a:pt x="50" y="10"/>
                </a:lnTo>
                <a:lnTo>
                  <a:pt x="49" y="19"/>
                </a:lnTo>
                <a:lnTo>
                  <a:pt x="43" y="40"/>
                </a:lnTo>
                <a:lnTo>
                  <a:pt x="42" y="56"/>
                </a:lnTo>
                <a:lnTo>
                  <a:pt x="45" y="70"/>
                </a:lnTo>
                <a:lnTo>
                  <a:pt x="50" y="80"/>
                </a:lnTo>
                <a:lnTo>
                  <a:pt x="56" y="90"/>
                </a:lnTo>
                <a:lnTo>
                  <a:pt x="62" y="97"/>
                </a:lnTo>
                <a:lnTo>
                  <a:pt x="68" y="102"/>
                </a:lnTo>
                <a:lnTo>
                  <a:pt x="71" y="108"/>
                </a:lnTo>
                <a:lnTo>
                  <a:pt x="70" y="107"/>
                </a:lnTo>
                <a:lnTo>
                  <a:pt x="63" y="87"/>
                </a:lnTo>
                <a:lnTo>
                  <a:pt x="56" y="62"/>
                </a:lnTo>
                <a:lnTo>
                  <a:pt x="55" y="41"/>
                </a:lnTo>
                <a:lnTo>
                  <a:pt x="58" y="26"/>
                </a:lnTo>
                <a:lnTo>
                  <a:pt x="62" y="12"/>
                </a:lnTo>
                <a:lnTo>
                  <a:pt x="69" y="3"/>
                </a:lnTo>
                <a:lnTo>
                  <a:pt x="79" y="0"/>
                </a:lnTo>
                <a:lnTo>
                  <a:pt x="91" y="2"/>
                </a:lnTo>
                <a:lnTo>
                  <a:pt x="100" y="7"/>
                </a:lnTo>
                <a:lnTo>
                  <a:pt x="106" y="14"/>
                </a:lnTo>
                <a:lnTo>
                  <a:pt x="109" y="21"/>
                </a:lnTo>
                <a:lnTo>
                  <a:pt x="111" y="26"/>
                </a:lnTo>
                <a:lnTo>
                  <a:pt x="114" y="32"/>
                </a:lnTo>
                <a:lnTo>
                  <a:pt x="115" y="39"/>
                </a:lnTo>
                <a:lnTo>
                  <a:pt x="116" y="47"/>
                </a:lnTo>
                <a:lnTo>
                  <a:pt x="118" y="53"/>
                </a:lnTo>
                <a:lnTo>
                  <a:pt x="124" y="54"/>
                </a:lnTo>
                <a:lnTo>
                  <a:pt x="132" y="52"/>
                </a:lnTo>
                <a:lnTo>
                  <a:pt x="140" y="47"/>
                </a:lnTo>
                <a:lnTo>
                  <a:pt x="146" y="41"/>
                </a:lnTo>
                <a:lnTo>
                  <a:pt x="147" y="36"/>
                </a:lnTo>
                <a:lnTo>
                  <a:pt x="149" y="31"/>
                </a:lnTo>
                <a:lnTo>
                  <a:pt x="156" y="27"/>
                </a:lnTo>
                <a:lnTo>
                  <a:pt x="164" y="23"/>
                </a:lnTo>
                <a:lnTo>
                  <a:pt x="169" y="19"/>
                </a:lnTo>
                <a:lnTo>
                  <a:pt x="175" y="19"/>
                </a:lnTo>
                <a:lnTo>
                  <a:pt x="185" y="24"/>
                </a:lnTo>
                <a:lnTo>
                  <a:pt x="197" y="32"/>
                </a:lnTo>
                <a:lnTo>
                  <a:pt x="202" y="38"/>
                </a:lnTo>
                <a:lnTo>
                  <a:pt x="206" y="44"/>
                </a:lnTo>
                <a:lnTo>
                  <a:pt x="209" y="49"/>
                </a:lnTo>
                <a:lnTo>
                  <a:pt x="214" y="55"/>
                </a:lnTo>
                <a:lnTo>
                  <a:pt x="221" y="60"/>
                </a:lnTo>
                <a:lnTo>
                  <a:pt x="227" y="61"/>
                </a:lnTo>
                <a:lnTo>
                  <a:pt x="231" y="56"/>
                </a:lnTo>
                <a:lnTo>
                  <a:pt x="237" y="49"/>
                </a:lnTo>
                <a:lnTo>
                  <a:pt x="246" y="46"/>
                </a:lnTo>
                <a:lnTo>
                  <a:pt x="256" y="46"/>
                </a:lnTo>
                <a:lnTo>
                  <a:pt x="263" y="49"/>
                </a:lnTo>
                <a:lnTo>
                  <a:pt x="266" y="54"/>
                </a:lnTo>
                <a:lnTo>
                  <a:pt x="268" y="56"/>
                </a:lnTo>
                <a:lnTo>
                  <a:pt x="271" y="59"/>
                </a:lnTo>
                <a:lnTo>
                  <a:pt x="281" y="61"/>
                </a:lnTo>
                <a:lnTo>
                  <a:pt x="288" y="62"/>
                </a:lnTo>
                <a:lnTo>
                  <a:pt x="296" y="62"/>
                </a:lnTo>
                <a:lnTo>
                  <a:pt x="304" y="63"/>
                </a:lnTo>
                <a:lnTo>
                  <a:pt x="311" y="63"/>
                </a:lnTo>
                <a:lnTo>
                  <a:pt x="318" y="63"/>
                </a:lnTo>
                <a:lnTo>
                  <a:pt x="321" y="64"/>
                </a:lnTo>
                <a:lnTo>
                  <a:pt x="323" y="67"/>
                </a:lnTo>
                <a:lnTo>
                  <a:pt x="321" y="69"/>
                </a:lnTo>
                <a:lnTo>
                  <a:pt x="319" y="72"/>
                </a:lnTo>
                <a:lnTo>
                  <a:pt x="322" y="72"/>
                </a:lnTo>
                <a:lnTo>
                  <a:pt x="329" y="72"/>
                </a:lnTo>
                <a:lnTo>
                  <a:pt x="335" y="74"/>
                </a:lnTo>
                <a:lnTo>
                  <a:pt x="339" y="78"/>
                </a:lnTo>
                <a:lnTo>
                  <a:pt x="345" y="83"/>
                </a:lnTo>
                <a:lnTo>
                  <a:pt x="349" y="86"/>
                </a:lnTo>
                <a:lnTo>
                  <a:pt x="351" y="87"/>
                </a:lnTo>
                <a:lnTo>
                  <a:pt x="350" y="87"/>
                </a:lnTo>
                <a:lnTo>
                  <a:pt x="345" y="89"/>
                </a:lnTo>
                <a:lnTo>
                  <a:pt x="342" y="91"/>
                </a:lnTo>
                <a:lnTo>
                  <a:pt x="339" y="93"/>
                </a:lnTo>
                <a:lnTo>
                  <a:pt x="343" y="97"/>
                </a:lnTo>
                <a:lnTo>
                  <a:pt x="352" y="100"/>
                </a:lnTo>
                <a:lnTo>
                  <a:pt x="361" y="102"/>
                </a:lnTo>
                <a:lnTo>
                  <a:pt x="361" y="105"/>
                </a:lnTo>
                <a:lnTo>
                  <a:pt x="357" y="107"/>
                </a:lnTo>
                <a:lnTo>
                  <a:pt x="353" y="108"/>
                </a:lnTo>
                <a:lnTo>
                  <a:pt x="351" y="110"/>
                </a:lnTo>
                <a:lnTo>
                  <a:pt x="351" y="115"/>
                </a:lnTo>
                <a:lnTo>
                  <a:pt x="350" y="118"/>
                </a:lnTo>
                <a:lnTo>
                  <a:pt x="349" y="123"/>
                </a:lnTo>
                <a:lnTo>
                  <a:pt x="349" y="127"/>
                </a:lnTo>
                <a:lnTo>
                  <a:pt x="353" y="132"/>
                </a:lnTo>
                <a:lnTo>
                  <a:pt x="361" y="135"/>
                </a:lnTo>
                <a:lnTo>
                  <a:pt x="371" y="133"/>
                </a:lnTo>
                <a:lnTo>
                  <a:pt x="377" y="133"/>
                </a:lnTo>
                <a:lnTo>
                  <a:pt x="384" y="136"/>
                </a:lnTo>
                <a:lnTo>
                  <a:pt x="392" y="143"/>
                </a:lnTo>
                <a:lnTo>
                  <a:pt x="400" y="150"/>
                </a:lnTo>
                <a:lnTo>
                  <a:pt x="407" y="152"/>
                </a:lnTo>
                <a:lnTo>
                  <a:pt x="409" y="150"/>
                </a:lnTo>
                <a:lnTo>
                  <a:pt x="406" y="144"/>
                </a:lnTo>
                <a:lnTo>
                  <a:pt x="403" y="139"/>
                </a:lnTo>
                <a:lnTo>
                  <a:pt x="403" y="137"/>
                </a:lnTo>
                <a:lnTo>
                  <a:pt x="409" y="139"/>
                </a:lnTo>
                <a:lnTo>
                  <a:pt x="414" y="140"/>
                </a:lnTo>
                <a:lnTo>
                  <a:pt x="421" y="142"/>
                </a:lnTo>
                <a:lnTo>
                  <a:pt x="429" y="143"/>
                </a:lnTo>
                <a:lnTo>
                  <a:pt x="436" y="143"/>
                </a:lnTo>
                <a:lnTo>
                  <a:pt x="442" y="144"/>
                </a:lnTo>
                <a:lnTo>
                  <a:pt x="447" y="145"/>
                </a:lnTo>
                <a:lnTo>
                  <a:pt x="450" y="146"/>
                </a:lnTo>
                <a:lnTo>
                  <a:pt x="451" y="148"/>
                </a:lnTo>
                <a:lnTo>
                  <a:pt x="450" y="152"/>
                </a:lnTo>
                <a:lnTo>
                  <a:pt x="451" y="154"/>
                </a:lnTo>
                <a:lnTo>
                  <a:pt x="453" y="155"/>
                </a:lnTo>
                <a:lnTo>
                  <a:pt x="457" y="155"/>
                </a:lnTo>
                <a:lnTo>
                  <a:pt x="461" y="155"/>
                </a:lnTo>
                <a:lnTo>
                  <a:pt x="466" y="153"/>
                </a:lnTo>
                <a:lnTo>
                  <a:pt x="472" y="152"/>
                </a:lnTo>
                <a:lnTo>
                  <a:pt x="480" y="152"/>
                </a:lnTo>
                <a:lnTo>
                  <a:pt x="490" y="153"/>
                </a:lnTo>
                <a:lnTo>
                  <a:pt x="501" y="154"/>
                </a:lnTo>
                <a:lnTo>
                  <a:pt x="509" y="158"/>
                </a:lnTo>
                <a:lnTo>
                  <a:pt x="511" y="163"/>
                </a:lnTo>
                <a:lnTo>
                  <a:pt x="508" y="169"/>
                </a:lnTo>
                <a:lnTo>
                  <a:pt x="501" y="173"/>
                </a:lnTo>
                <a:lnTo>
                  <a:pt x="496" y="176"/>
                </a:lnTo>
                <a:lnTo>
                  <a:pt x="496" y="180"/>
                </a:lnTo>
                <a:lnTo>
                  <a:pt x="501" y="183"/>
                </a:lnTo>
                <a:lnTo>
                  <a:pt x="505" y="186"/>
                </a:lnTo>
                <a:lnTo>
                  <a:pt x="510" y="191"/>
                </a:lnTo>
                <a:lnTo>
                  <a:pt x="511" y="196"/>
                </a:lnTo>
                <a:lnTo>
                  <a:pt x="511" y="200"/>
                </a:lnTo>
                <a:lnTo>
                  <a:pt x="509" y="204"/>
                </a:lnTo>
                <a:lnTo>
                  <a:pt x="505" y="207"/>
                </a:lnTo>
                <a:lnTo>
                  <a:pt x="501" y="209"/>
                </a:lnTo>
                <a:lnTo>
                  <a:pt x="497" y="212"/>
                </a:lnTo>
                <a:lnTo>
                  <a:pt x="497" y="214"/>
                </a:lnTo>
                <a:lnTo>
                  <a:pt x="499" y="219"/>
                </a:lnTo>
                <a:lnTo>
                  <a:pt x="505" y="223"/>
                </a:lnTo>
                <a:lnTo>
                  <a:pt x="511" y="228"/>
                </a:lnTo>
                <a:lnTo>
                  <a:pt x="514" y="234"/>
                </a:lnTo>
                <a:lnTo>
                  <a:pt x="514" y="239"/>
                </a:lnTo>
                <a:lnTo>
                  <a:pt x="511" y="244"/>
                </a:lnTo>
                <a:lnTo>
                  <a:pt x="506" y="248"/>
                </a:lnTo>
                <a:lnTo>
                  <a:pt x="503" y="249"/>
                </a:lnTo>
                <a:lnTo>
                  <a:pt x="501" y="249"/>
                </a:lnTo>
                <a:lnTo>
                  <a:pt x="495" y="245"/>
                </a:lnTo>
                <a:lnTo>
                  <a:pt x="487" y="242"/>
                </a:lnTo>
                <a:lnTo>
                  <a:pt x="480" y="238"/>
                </a:lnTo>
                <a:lnTo>
                  <a:pt x="474" y="235"/>
                </a:lnTo>
                <a:lnTo>
                  <a:pt x="468" y="231"/>
                </a:lnTo>
                <a:lnTo>
                  <a:pt x="465" y="229"/>
                </a:lnTo>
                <a:lnTo>
                  <a:pt x="460" y="228"/>
                </a:lnTo>
                <a:lnTo>
                  <a:pt x="456" y="226"/>
                </a:lnTo>
                <a:lnTo>
                  <a:pt x="449" y="223"/>
                </a:lnTo>
                <a:lnTo>
                  <a:pt x="440" y="220"/>
                </a:lnTo>
                <a:lnTo>
                  <a:pt x="432" y="219"/>
                </a:lnTo>
                <a:lnTo>
                  <a:pt x="425" y="220"/>
                </a:lnTo>
                <a:lnTo>
                  <a:pt x="421" y="224"/>
                </a:lnTo>
                <a:lnTo>
                  <a:pt x="421" y="230"/>
                </a:lnTo>
                <a:lnTo>
                  <a:pt x="423" y="236"/>
                </a:lnTo>
                <a:lnTo>
                  <a:pt x="428" y="243"/>
                </a:lnTo>
                <a:lnTo>
                  <a:pt x="435" y="251"/>
                </a:lnTo>
                <a:lnTo>
                  <a:pt x="440" y="254"/>
                </a:lnTo>
                <a:lnTo>
                  <a:pt x="443" y="259"/>
                </a:lnTo>
                <a:lnTo>
                  <a:pt x="449" y="262"/>
                </a:lnTo>
                <a:lnTo>
                  <a:pt x="453" y="265"/>
                </a:lnTo>
                <a:lnTo>
                  <a:pt x="459" y="268"/>
                </a:lnTo>
                <a:lnTo>
                  <a:pt x="465" y="271"/>
                </a:lnTo>
                <a:lnTo>
                  <a:pt x="471" y="272"/>
                </a:lnTo>
                <a:lnTo>
                  <a:pt x="476" y="273"/>
                </a:lnTo>
                <a:lnTo>
                  <a:pt x="487" y="275"/>
                </a:lnTo>
                <a:lnTo>
                  <a:pt x="495" y="277"/>
                </a:lnTo>
                <a:lnTo>
                  <a:pt x="501" y="281"/>
                </a:lnTo>
                <a:lnTo>
                  <a:pt x="505" y="286"/>
                </a:lnTo>
                <a:lnTo>
                  <a:pt x="512" y="289"/>
                </a:lnTo>
                <a:lnTo>
                  <a:pt x="520" y="291"/>
                </a:lnTo>
                <a:lnTo>
                  <a:pt x="528" y="294"/>
                </a:lnTo>
                <a:lnTo>
                  <a:pt x="533" y="301"/>
                </a:lnTo>
                <a:lnTo>
                  <a:pt x="534" y="307"/>
                </a:lnTo>
                <a:lnTo>
                  <a:pt x="533" y="311"/>
                </a:lnTo>
                <a:lnTo>
                  <a:pt x="533" y="315"/>
                </a:lnTo>
                <a:lnTo>
                  <a:pt x="536" y="324"/>
                </a:lnTo>
                <a:lnTo>
                  <a:pt x="541" y="332"/>
                </a:lnTo>
                <a:lnTo>
                  <a:pt x="543" y="337"/>
                </a:lnTo>
                <a:lnTo>
                  <a:pt x="544" y="342"/>
                </a:lnTo>
                <a:lnTo>
                  <a:pt x="548" y="345"/>
                </a:lnTo>
                <a:lnTo>
                  <a:pt x="552" y="350"/>
                </a:lnTo>
                <a:lnTo>
                  <a:pt x="556" y="354"/>
                </a:lnTo>
                <a:lnTo>
                  <a:pt x="555" y="357"/>
                </a:lnTo>
                <a:lnTo>
                  <a:pt x="549" y="356"/>
                </a:lnTo>
                <a:lnTo>
                  <a:pt x="544" y="352"/>
                </a:lnTo>
                <a:lnTo>
                  <a:pt x="541" y="349"/>
                </a:lnTo>
                <a:lnTo>
                  <a:pt x="535" y="345"/>
                </a:lnTo>
                <a:lnTo>
                  <a:pt x="525" y="345"/>
                </a:lnTo>
                <a:lnTo>
                  <a:pt x="513" y="348"/>
                </a:lnTo>
                <a:lnTo>
                  <a:pt x="505" y="349"/>
                </a:lnTo>
                <a:lnTo>
                  <a:pt x="499" y="349"/>
                </a:lnTo>
                <a:lnTo>
                  <a:pt x="493" y="345"/>
                </a:lnTo>
                <a:lnTo>
                  <a:pt x="488" y="343"/>
                </a:lnTo>
                <a:lnTo>
                  <a:pt x="483" y="342"/>
                </a:lnTo>
                <a:lnTo>
                  <a:pt x="478" y="340"/>
                </a:lnTo>
                <a:lnTo>
                  <a:pt x="472" y="339"/>
                </a:lnTo>
                <a:lnTo>
                  <a:pt x="466" y="337"/>
                </a:lnTo>
                <a:lnTo>
                  <a:pt x="461" y="337"/>
                </a:lnTo>
                <a:lnTo>
                  <a:pt x="457" y="337"/>
                </a:lnTo>
                <a:lnTo>
                  <a:pt x="453" y="337"/>
                </a:lnTo>
                <a:lnTo>
                  <a:pt x="451" y="340"/>
                </a:lnTo>
                <a:lnTo>
                  <a:pt x="455" y="343"/>
                </a:lnTo>
                <a:lnTo>
                  <a:pt x="463" y="347"/>
                </a:lnTo>
                <a:lnTo>
                  <a:pt x="476" y="352"/>
                </a:lnTo>
                <a:lnTo>
                  <a:pt x="485" y="355"/>
                </a:lnTo>
                <a:lnTo>
                  <a:pt x="490" y="357"/>
                </a:lnTo>
                <a:lnTo>
                  <a:pt x="496" y="358"/>
                </a:lnTo>
                <a:lnTo>
                  <a:pt x="499" y="358"/>
                </a:lnTo>
                <a:lnTo>
                  <a:pt x="503" y="359"/>
                </a:lnTo>
                <a:lnTo>
                  <a:pt x="506" y="360"/>
                </a:lnTo>
                <a:lnTo>
                  <a:pt x="509" y="362"/>
                </a:lnTo>
                <a:lnTo>
                  <a:pt x="511" y="364"/>
                </a:lnTo>
                <a:lnTo>
                  <a:pt x="517" y="367"/>
                </a:lnTo>
                <a:lnTo>
                  <a:pt x="525" y="371"/>
                </a:lnTo>
                <a:lnTo>
                  <a:pt x="533" y="374"/>
                </a:lnTo>
                <a:lnTo>
                  <a:pt x="539" y="379"/>
                </a:lnTo>
                <a:close/>
              </a:path>
            </a:pathLst>
          </a:custGeom>
          <a:solidFill>
            <a:srgbClr val="FFFFCC"/>
          </a:solidFill>
          <a:ln w="9525">
            <a:solidFill>
              <a:srgbClr val="000000"/>
            </a:solidFill>
            <a:round/>
            <a:headEnd/>
            <a:tailEnd/>
          </a:ln>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08" name="Freeform 432"/>
          <p:cNvSpPr>
            <a:spLocks/>
          </p:cNvSpPr>
          <p:nvPr/>
        </p:nvSpPr>
        <p:spPr bwMode="auto">
          <a:xfrm>
            <a:off x="1530249" y="2800573"/>
            <a:ext cx="164357" cy="140808"/>
          </a:xfrm>
          <a:custGeom>
            <a:avLst/>
            <a:gdLst>
              <a:gd name="T0" fmla="*/ 2147483646 w 148"/>
              <a:gd name="T1" fmla="*/ 2147483646 h 146"/>
              <a:gd name="T2" fmla="*/ 2147483646 w 148"/>
              <a:gd name="T3" fmla="*/ 2147483646 h 146"/>
              <a:gd name="T4" fmla="*/ 2147483646 w 148"/>
              <a:gd name="T5" fmla="*/ 2147483646 h 146"/>
              <a:gd name="T6" fmla="*/ 2147483646 w 148"/>
              <a:gd name="T7" fmla="*/ 2147483646 h 146"/>
              <a:gd name="T8" fmla="*/ 2147483646 w 148"/>
              <a:gd name="T9" fmla="*/ 2147483646 h 146"/>
              <a:gd name="T10" fmla="*/ 2147483646 w 148"/>
              <a:gd name="T11" fmla="*/ 2147483646 h 146"/>
              <a:gd name="T12" fmla="*/ 2147483646 w 148"/>
              <a:gd name="T13" fmla="*/ 2147483646 h 146"/>
              <a:gd name="T14" fmla="*/ 2147483646 w 148"/>
              <a:gd name="T15" fmla="*/ 2147483646 h 146"/>
              <a:gd name="T16" fmla="*/ 2147483646 w 148"/>
              <a:gd name="T17" fmla="*/ 2147483646 h 146"/>
              <a:gd name="T18" fmla="*/ 2147483646 w 148"/>
              <a:gd name="T19" fmla="*/ 0 h 146"/>
              <a:gd name="T20" fmla="*/ 2147483646 w 148"/>
              <a:gd name="T21" fmla="*/ 2147483646 h 146"/>
              <a:gd name="T22" fmla="*/ 2147483646 w 148"/>
              <a:gd name="T23" fmla="*/ 2147483646 h 146"/>
              <a:gd name="T24" fmla="*/ 2147483646 w 148"/>
              <a:gd name="T25" fmla="*/ 2147483646 h 146"/>
              <a:gd name="T26" fmla="*/ 2147483646 w 148"/>
              <a:gd name="T27" fmla="*/ 2147483646 h 146"/>
              <a:gd name="T28" fmla="*/ 2147483646 w 148"/>
              <a:gd name="T29" fmla="*/ 2147483646 h 146"/>
              <a:gd name="T30" fmla="*/ 2147483646 w 148"/>
              <a:gd name="T31" fmla="*/ 2147483646 h 146"/>
              <a:gd name="T32" fmla="*/ 2147483646 w 148"/>
              <a:gd name="T33" fmla="*/ 2147483646 h 146"/>
              <a:gd name="T34" fmla="*/ 2147483646 w 148"/>
              <a:gd name="T35" fmla="*/ 2147483646 h 146"/>
              <a:gd name="T36" fmla="*/ 2147483646 w 148"/>
              <a:gd name="T37" fmla="*/ 2147483646 h 146"/>
              <a:gd name="T38" fmla="*/ 2147483646 w 148"/>
              <a:gd name="T39" fmla="*/ 2147483646 h 146"/>
              <a:gd name="T40" fmla="*/ 2147483646 w 148"/>
              <a:gd name="T41" fmla="*/ 2147483646 h 146"/>
              <a:gd name="T42" fmla="*/ 2147483646 w 148"/>
              <a:gd name="T43" fmla="*/ 2147483646 h 146"/>
              <a:gd name="T44" fmla="*/ 2147483646 w 148"/>
              <a:gd name="T45" fmla="*/ 2147483646 h 146"/>
              <a:gd name="T46" fmla="*/ 2147483646 w 148"/>
              <a:gd name="T47" fmla="*/ 2147483646 h 146"/>
              <a:gd name="T48" fmla="*/ 2147483646 w 148"/>
              <a:gd name="T49" fmla="*/ 2147483646 h 146"/>
              <a:gd name="T50" fmla="*/ 2147483646 w 148"/>
              <a:gd name="T51" fmla="*/ 2147483646 h 146"/>
              <a:gd name="T52" fmla="*/ 2147483646 w 148"/>
              <a:gd name="T53" fmla="*/ 2147483646 h 146"/>
              <a:gd name="T54" fmla="*/ 2147483646 w 148"/>
              <a:gd name="T55" fmla="*/ 2147483646 h 146"/>
              <a:gd name="T56" fmla="*/ 2147483646 w 148"/>
              <a:gd name="T57" fmla="*/ 2147483646 h 146"/>
              <a:gd name="T58" fmla="*/ 2147483646 w 148"/>
              <a:gd name="T59" fmla="*/ 2147483646 h 146"/>
              <a:gd name="T60" fmla="*/ 2147483646 w 148"/>
              <a:gd name="T61" fmla="*/ 2147483646 h 146"/>
              <a:gd name="T62" fmla="*/ 2147483646 w 148"/>
              <a:gd name="T63" fmla="*/ 2147483646 h 1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8" h="146">
                <a:moveTo>
                  <a:pt x="148" y="71"/>
                </a:moveTo>
                <a:lnTo>
                  <a:pt x="146" y="67"/>
                </a:lnTo>
                <a:lnTo>
                  <a:pt x="145" y="56"/>
                </a:lnTo>
                <a:lnTo>
                  <a:pt x="141" y="44"/>
                </a:lnTo>
                <a:lnTo>
                  <a:pt x="135" y="36"/>
                </a:lnTo>
                <a:lnTo>
                  <a:pt x="129" y="33"/>
                </a:lnTo>
                <a:lnTo>
                  <a:pt x="125" y="33"/>
                </a:lnTo>
                <a:lnTo>
                  <a:pt x="120" y="35"/>
                </a:lnTo>
                <a:lnTo>
                  <a:pt x="115" y="32"/>
                </a:lnTo>
                <a:lnTo>
                  <a:pt x="111" y="26"/>
                </a:lnTo>
                <a:lnTo>
                  <a:pt x="108" y="20"/>
                </a:lnTo>
                <a:lnTo>
                  <a:pt x="104" y="14"/>
                </a:lnTo>
                <a:lnTo>
                  <a:pt x="95" y="12"/>
                </a:lnTo>
                <a:lnTo>
                  <a:pt x="88" y="10"/>
                </a:lnTo>
                <a:lnTo>
                  <a:pt x="82" y="9"/>
                </a:lnTo>
                <a:lnTo>
                  <a:pt x="77" y="7"/>
                </a:lnTo>
                <a:lnTo>
                  <a:pt x="73" y="3"/>
                </a:lnTo>
                <a:lnTo>
                  <a:pt x="68" y="1"/>
                </a:lnTo>
                <a:lnTo>
                  <a:pt x="65" y="0"/>
                </a:lnTo>
                <a:lnTo>
                  <a:pt x="62" y="0"/>
                </a:lnTo>
                <a:lnTo>
                  <a:pt x="60" y="2"/>
                </a:lnTo>
                <a:lnTo>
                  <a:pt x="58" y="8"/>
                </a:lnTo>
                <a:lnTo>
                  <a:pt x="58" y="15"/>
                </a:lnTo>
                <a:lnTo>
                  <a:pt x="57" y="20"/>
                </a:lnTo>
                <a:lnTo>
                  <a:pt x="55" y="24"/>
                </a:lnTo>
                <a:lnTo>
                  <a:pt x="50" y="31"/>
                </a:lnTo>
                <a:lnTo>
                  <a:pt x="42" y="40"/>
                </a:lnTo>
                <a:lnTo>
                  <a:pt x="32" y="50"/>
                </a:lnTo>
                <a:lnTo>
                  <a:pt x="27" y="55"/>
                </a:lnTo>
                <a:lnTo>
                  <a:pt x="20" y="62"/>
                </a:lnTo>
                <a:lnTo>
                  <a:pt x="11" y="71"/>
                </a:lnTo>
                <a:lnTo>
                  <a:pt x="3" y="82"/>
                </a:lnTo>
                <a:lnTo>
                  <a:pt x="0" y="90"/>
                </a:lnTo>
                <a:lnTo>
                  <a:pt x="3" y="91"/>
                </a:lnTo>
                <a:lnTo>
                  <a:pt x="4" y="91"/>
                </a:lnTo>
                <a:lnTo>
                  <a:pt x="6" y="94"/>
                </a:lnTo>
                <a:lnTo>
                  <a:pt x="11" y="107"/>
                </a:lnTo>
                <a:lnTo>
                  <a:pt x="14" y="123"/>
                </a:lnTo>
                <a:lnTo>
                  <a:pt x="14" y="136"/>
                </a:lnTo>
                <a:lnTo>
                  <a:pt x="15" y="144"/>
                </a:lnTo>
                <a:lnTo>
                  <a:pt x="20" y="146"/>
                </a:lnTo>
                <a:lnTo>
                  <a:pt x="27" y="143"/>
                </a:lnTo>
                <a:lnTo>
                  <a:pt x="32" y="139"/>
                </a:lnTo>
                <a:lnTo>
                  <a:pt x="36" y="137"/>
                </a:lnTo>
                <a:lnTo>
                  <a:pt x="39" y="138"/>
                </a:lnTo>
                <a:lnTo>
                  <a:pt x="44" y="143"/>
                </a:lnTo>
                <a:lnTo>
                  <a:pt x="50" y="146"/>
                </a:lnTo>
                <a:lnTo>
                  <a:pt x="55" y="145"/>
                </a:lnTo>
                <a:lnTo>
                  <a:pt x="60" y="135"/>
                </a:lnTo>
                <a:lnTo>
                  <a:pt x="66" y="124"/>
                </a:lnTo>
                <a:lnTo>
                  <a:pt x="75" y="119"/>
                </a:lnTo>
                <a:lnTo>
                  <a:pt x="83" y="116"/>
                </a:lnTo>
                <a:lnTo>
                  <a:pt x="87" y="111"/>
                </a:lnTo>
                <a:lnTo>
                  <a:pt x="87" y="104"/>
                </a:lnTo>
                <a:lnTo>
                  <a:pt x="87" y="99"/>
                </a:lnTo>
                <a:lnTo>
                  <a:pt x="91" y="96"/>
                </a:lnTo>
                <a:lnTo>
                  <a:pt x="104" y="92"/>
                </a:lnTo>
                <a:lnTo>
                  <a:pt x="112" y="90"/>
                </a:lnTo>
                <a:lnTo>
                  <a:pt x="120" y="89"/>
                </a:lnTo>
                <a:lnTo>
                  <a:pt x="128" y="86"/>
                </a:lnTo>
                <a:lnTo>
                  <a:pt x="135" y="84"/>
                </a:lnTo>
                <a:lnTo>
                  <a:pt x="140" y="82"/>
                </a:lnTo>
                <a:lnTo>
                  <a:pt x="144" y="78"/>
                </a:lnTo>
                <a:lnTo>
                  <a:pt x="146" y="75"/>
                </a:lnTo>
                <a:lnTo>
                  <a:pt x="148" y="71"/>
                </a:lnTo>
                <a:close/>
              </a:path>
            </a:pathLst>
          </a:custGeom>
          <a:solidFill>
            <a:srgbClr val="FFFFCC"/>
          </a:solidFill>
          <a:ln w="9525">
            <a:solidFill>
              <a:srgbClr val="000000"/>
            </a:solidFill>
            <a:round/>
            <a:headEnd/>
            <a:tailEnd/>
          </a:ln>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09" name="Freeform 433"/>
          <p:cNvSpPr>
            <a:spLocks/>
          </p:cNvSpPr>
          <p:nvPr/>
        </p:nvSpPr>
        <p:spPr bwMode="auto">
          <a:xfrm>
            <a:off x="1704468" y="2748534"/>
            <a:ext cx="149566" cy="90300"/>
          </a:xfrm>
          <a:custGeom>
            <a:avLst/>
            <a:gdLst>
              <a:gd name="T0" fmla="*/ 2147483646 w 133"/>
              <a:gd name="T1" fmla="*/ 2147483646 h 91"/>
              <a:gd name="T2" fmla="*/ 2147483646 w 133"/>
              <a:gd name="T3" fmla="*/ 2147483646 h 91"/>
              <a:gd name="T4" fmla="*/ 2147483646 w 133"/>
              <a:gd name="T5" fmla="*/ 2147483646 h 91"/>
              <a:gd name="T6" fmla="*/ 2147483646 w 133"/>
              <a:gd name="T7" fmla="*/ 2147483646 h 91"/>
              <a:gd name="T8" fmla="*/ 2147483646 w 133"/>
              <a:gd name="T9" fmla="*/ 2147483646 h 91"/>
              <a:gd name="T10" fmla="*/ 2147483646 w 133"/>
              <a:gd name="T11" fmla="*/ 2147483646 h 91"/>
              <a:gd name="T12" fmla="*/ 2147483646 w 133"/>
              <a:gd name="T13" fmla="*/ 2147483646 h 91"/>
              <a:gd name="T14" fmla="*/ 2147483646 w 133"/>
              <a:gd name="T15" fmla="*/ 2147483646 h 91"/>
              <a:gd name="T16" fmla="*/ 2147483646 w 133"/>
              <a:gd name="T17" fmla="*/ 2147483646 h 91"/>
              <a:gd name="T18" fmla="*/ 2147483646 w 133"/>
              <a:gd name="T19" fmla="*/ 2147483646 h 91"/>
              <a:gd name="T20" fmla="*/ 2147483646 w 133"/>
              <a:gd name="T21" fmla="*/ 2147483646 h 91"/>
              <a:gd name="T22" fmla="*/ 2147483646 w 133"/>
              <a:gd name="T23" fmla="*/ 2147483646 h 91"/>
              <a:gd name="T24" fmla="*/ 2147483646 w 133"/>
              <a:gd name="T25" fmla="*/ 2147483646 h 91"/>
              <a:gd name="T26" fmla="*/ 2147483646 w 133"/>
              <a:gd name="T27" fmla="*/ 2147483646 h 91"/>
              <a:gd name="T28" fmla="*/ 2147483646 w 133"/>
              <a:gd name="T29" fmla="*/ 2147483646 h 91"/>
              <a:gd name="T30" fmla="*/ 2147483646 w 133"/>
              <a:gd name="T31" fmla="*/ 2147483646 h 91"/>
              <a:gd name="T32" fmla="*/ 2147483646 w 133"/>
              <a:gd name="T33" fmla="*/ 2147483646 h 91"/>
              <a:gd name="T34" fmla="*/ 2147483646 w 133"/>
              <a:gd name="T35" fmla="*/ 2147483646 h 91"/>
              <a:gd name="T36" fmla="*/ 2147483646 w 133"/>
              <a:gd name="T37" fmla="*/ 2147483646 h 91"/>
              <a:gd name="T38" fmla="*/ 2147483646 w 133"/>
              <a:gd name="T39" fmla="*/ 2147483646 h 91"/>
              <a:gd name="T40" fmla="*/ 2147483646 w 133"/>
              <a:gd name="T41" fmla="*/ 2147483646 h 91"/>
              <a:gd name="T42" fmla="*/ 2147483646 w 133"/>
              <a:gd name="T43" fmla="*/ 2147483646 h 91"/>
              <a:gd name="T44" fmla="*/ 2147483646 w 133"/>
              <a:gd name="T45" fmla="*/ 2147483646 h 91"/>
              <a:gd name="T46" fmla="*/ 2147483646 w 133"/>
              <a:gd name="T47" fmla="*/ 2147483646 h 91"/>
              <a:gd name="T48" fmla="*/ 2147483646 w 133"/>
              <a:gd name="T49" fmla="*/ 2147483646 h 91"/>
              <a:gd name="T50" fmla="*/ 2147483646 w 133"/>
              <a:gd name="T51" fmla="*/ 2147483646 h 91"/>
              <a:gd name="T52" fmla="*/ 2147483646 w 133"/>
              <a:gd name="T53" fmla="*/ 2147483646 h 91"/>
              <a:gd name="T54" fmla="*/ 2147483646 w 133"/>
              <a:gd name="T55" fmla="*/ 2147483646 h 91"/>
              <a:gd name="T56" fmla="*/ 0 w 133"/>
              <a:gd name="T57" fmla="*/ 2147483646 h 91"/>
              <a:gd name="T58" fmla="*/ 2147483646 w 133"/>
              <a:gd name="T59" fmla="*/ 2147483646 h 91"/>
              <a:gd name="T60" fmla="*/ 2147483646 w 133"/>
              <a:gd name="T61" fmla="*/ 2147483646 h 91"/>
              <a:gd name="T62" fmla="*/ 2147483646 w 133"/>
              <a:gd name="T63" fmla="*/ 2147483646 h 91"/>
              <a:gd name="T64" fmla="*/ 2147483646 w 133"/>
              <a:gd name="T65" fmla="*/ 2147483646 h 91"/>
              <a:gd name="T66" fmla="*/ 2147483646 w 133"/>
              <a:gd name="T67" fmla="*/ 2147483646 h 91"/>
              <a:gd name="T68" fmla="*/ 2147483646 w 133"/>
              <a:gd name="T69" fmla="*/ 0 h 91"/>
              <a:gd name="T70" fmla="*/ 2147483646 w 133"/>
              <a:gd name="T71" fmla="*/ 2147483646 h 91"/>
              <a:gd name="T72" fmla="*/ 2147483646 w 133"/>
              <a:gd name="T73" fmla="*/ 2147483646 h 91"/>
              <a:gd name="T74" fmla="*/ 2147483646 w 133"/>
              <a:gd name="T75" fmla="*/ 2147483646 h 91"/>
              <a:gd name="T76" fmla="*/ 2147483646 w 133"/>
              <a:gd name="T77" fmla="*/ 2147483646 h 91"/>
              <a:gd name="T78" fmla="*/ 2147483646 w 133"/>
              <a:gd name="T79" fmla="*/ 2147483646 h 91"/>
              <a:gd name="T80" fmla="*/ 2147483646 w 133"/>
              <a:gd name="T81" fmla="*/ 2147483646 h 91"/>
              <a:gd name="T82" fmla="*/ 2147483646 w 133"/>
              <a:gd name="T83" fmla="*/ 2147483646 h 91"/>
              <a:gd name="T84" fmla="*/ 2147483646 w 133"/>
              <a:gd name="T85" fmla="*/ 2147483646 h 91"/>
              <a:gd name="T86" fmla="*/ 2147483646 w 133"/>
              <a:gd name="T87" fmla="*/ 2147483646 h 91"/>
              <a:gd name="T88" fmla="*/ 2147483646 w 133"/>
              <a:gd name="T89" fmla="*/ 2147483646 h 91"/>
              <a:gd name="T90" fmla="*/ 2147483646 w 133"/>
              <a:gd name="T91" fmla="*/ 2147483646 h 91"/>
              <a:gd name="T92" fmla="*/ 2147483646 w 133"/>
              <a:gd name="T93" fmla="*/ 2147483646 h 91"/>
              <a:gd name="T94" fmla="*/ 2147483646 w 133"/>
              <a:gd name="T95" fmla="*/ 2147483646 h 91"/>
              <a:gd name="T96" fmla="*/ 2147483646 w 133"/>
              <a:gd name="T97" fmla="*/ 2147483646 h 91"/>
              <a:gd name="T98" fmla="*/ 2147483646 w 133"/>
              <a:gd name="T99" fmla="*/ 2147483646 h 91"/>
              <a:gd name="T100" fmla="*/ 2147483646 w 133"/>
              <a:gd name="T101" fmla="*/ 2147483646 h 91"/>
              <a:gd name="T102" fmla="*/ 2147483646 w 133"/>
              <a:gd name="T103" fmla="*/ 2147483646 h 9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33" h="91">
                <a:moveTo>
                  <a:pt x="104" y="0"/>
                </a:moveTo>
                <a:lnTo>
                  <a:pt x="104" y="4"/>
                </a:lnTo>
                <a:lnTo>
                  <a:pt x="103" y="13"/>
                </a:lnTo>
                <a:lnTo>
                  <a:pt x="103" y="23"/>
                </a:lnTo>
                <a:lnTo>
                  <a:pt x="102" y="30"/>
                </a:lnTo>
                <a:lnTo>
                  <a:pt x="101" y="35"/>
                </a:lnTo>
                <a:lnTo>
                  <a:pt x="101" y="39"/>
                </a:lnTo>
                <a:lnTo>
                  <a:pt x="102" y="44"/>
                </a:lnTo>
                <a:lnTo>
                  <a:pt x="107" y="46"/>
                </a:lnTo>
                <a:lnTo>
                  <a:pt x="111" y="43"/>
                </a:lnTo>
                <a:lnTo>
                  <a:pt x="113" y="37"/>
                </a:lnTo>
                <a:lnTo>
                  <a:pt x="115" y="34"/>
                </a:lnTo>
                <a:lnTo>
                  <a:pt x="121" y="36"/>
                </a:lnTo>
                <a:lnTo>
                  <a:pt x="128" y="42"/>
                </a:lnTo>
                <a:lnTo>
                  <a:pt x="132" y="45"/>
                </a:lnTo>
                <a:lnTo>
                  <a:pt x="133" y="49"/>
                </a:lnTo>
                <a:lnTo>
                  <a:pt x="132" y="54"/>
                </a:lnTo>
                <a:lnTo>
                  <a:pt x="132" y="60"/>
                </a:lnTo>
                <a:lnTo>
                  <a:pt x="132" y="62"/>
                </a:lnTo>
                <a:lnTo>
                  <a:pt x="131" y="66"/>
                </a:lnTo>
                <a:lnTo>
                  <a:pt x="128" y="72"/>
                </a:lnTo>
                <a:lnTo>
                  <a:pt x="123" y="78"/>
                </a:lnTo>
                <a:lnTo>
                  <a:pt x="121" y="82"/>
                </a:lnTo>
                <a:lnTo>
                  <a:pt x="116" y="84"/>
                </a:lnTo>
                <a:lnTo>
                  <a:pt x="107" y="83"/>
                </a:lnTo>
                <a:lnTo>
                  <a:pt x="96" y="81"/>
                </a:lnTo>
                <a:lnTo>
                  <a:pt x="88" y="78"/>
                </a:lnTo>
                <a:lnTo>
                  <a:pt x="83" y="77"/>
                </a:lnTo>
                <a:lnTo>
                  <a:pt x="79" y="80"/>
                </a:lnTo>
                <a:lnTo>
                  <a:pt x="76" y="83"/>
                </a:lnTo>
                <a:lnTo>
                  <a:pt x="72" y="85"/>
                </a:lnTo>
                <a:lnTo>
                  <a:pt x="68" y="88"/>
                </a:lnTo>
                <a:lnTo>
                  <a:pt x="61" y="90"/>
                </a:lnTo>
                <a:lnTo>
                  <a:pt x="54" y="91"/>
                </a:lnTo>
                <a:lnTo>
                  <a:pt x="49" y="91"/>
                </a:lnTo>
                <a:lnTo>
                  <a:pt x="45" y="91"/>
                </a:lnTo>
                <a:lnTo>
                  <a:pt x="39" y="91"/>
                </a:lnTo>
                <a:lnTo>
                  <a:pt x="32" y="89"/>
                </a:lnTo>
                <a:lnTo>
                  <a:pt x="24" y="85"/>
                </a:lnTo>
                <a:lnTo>
                  <a:pt x="18" y="82"/>
                </a:lnTo>
                <a:lnTo>
                  <a:pt x="19" y="78"/>
                </a:lnTo>
                <a:lnTo>
                  <a:pt x="25" y="77"/>
                </a:lnTo>
                <a:lnTo>
                  <a:pt x="32" y="77"/>
                </a:lnTo>
                <a:lnTo>
                  <a:pt x="38" y="77"/>
                </a:lnTo>
                <a:lnTo>
                  <a:pt x="43" y="75"/>
                </a:lnTo>
                <a:lnTo>
                  <a:pt x="48" y="70"/>
                </a:lnTo>
                <a:lnTo>
                  <a:pt x="49" y="64"/>
                </a:lnTo>
                <a:lnTo>
                  <a:pt x="48" y="60"/>
                </a:lnTo>
                <a:lnTo>
                  <a:pt x="42" y="60"/>
                </a:lnTo>
                <a:lnTo>
                  <a:pt x="35" y="65"/>
                </a:lnTo>
                <a:lnTo>
                  <a:pt x="32" y="67"/>
                </a:lnTo>
                <a:lnTo>
                  <a:pt x="27" y="67"/>
                </a:lnTo>
                <a:lnTo>
                  <a:pt x="20" y="62"/>
                </a:lnTo>
                <a:lnTo>
                  <a:pt x="14" y="57"/>
                </a:lnTo>
                <a:lnTo>
                  <a:pt x="8" y="53"/>
                </a:lnTo>
                <a:lnTo>
                  <a:pt x="4" y="51"/>
                </a:lnTo>
                <a:lnTo>
                  <a:pt x="2" y="46"/>
                </a:lnTo>
                <a:lnTo>
                  <a:pt x="0" y="42"/>
                </a:lnTo>
                <a:lnTo>
                  <a:pt x="0" y="38"/>
                </a:lnTo>
                <a:lnTo>
                  <a:pt x="2" y="35"/>
                </a:lnTo>
                <a:lnTo>
                  <a:pt x="8" y="30"/>
                </a:lnTo>
                <a:lnTo>
                  <a:pt x="12" y="25"/>
                </a:lnTo>
                <a:lnTo>
                  <a:pt x="14" y="22"/>
                </a:lnTo>
                <a:lnTo>
                  <a:pt x="15" y="20"/>
                </a:lnTo>
                <a:lnTo>
                  <a:pt x="18" y="14"/>
                </a:lnTo>
                <a:lnTo>
                  <a:pt x="23" y="7"/>
                </a:lnTo>
                <a:lnTo>
                  <a:pt x="25" y="4"/>
                </a:lnTo>
                <a:lnTo>
                  <a:pt x="28" y="1"/>
                </a:lnTo>
                <a:lnTo>
                  <a:pt x="34" y="0"/>
                </a:lnTo>
                <a:lnTo>
                  <a:pt x="41" y="0"/>
                </a:lnTo>
                <a:lnTo>
                  <a:pt x="45" y="2"/>
                </a:lnTo>
                <a:lnTo>
                  <a:pt x="46" y="5"/>
                </a:lnTo>
                <a:lnTo>
                  <a:pt x="45" y="8"/>
                </a:lnTo>
                <a:lnTo>
                  <a:pt x="46" y="13"/>
                </a:lnTo>
                <a:lnTo>
                  <a:pt x="50" y="15"/>
                </a:lnTo>
                <a:lnTo>
                  <a:pt x="55" y="19"/>
                </a:lnTo>
                <a:lnTo>
                  <a:pt x="56" y="23"/>
                </a:lnTo>
                <a:lnTo>
                  <a:pt x="56" y="28"/>
                </a:lnTo>
                <a:lnTo>
                  <a:pt x="61" y="31"/>
                </a:lnTo>
                <a:lnTo>
                  <a:pt x="65" y="35"/>
                </a:lnTo>
                <a:lnTo>
                  <a:pt x="68" y="39"/>
                </a:lnTo>
                <a:lnTo>
                  <a:pt x="68" y="44"/>
                </a:lnTo>
                <a:lnTo>
                  <a:pt x="68" y="47"/>
                </a:lnTo>
                <a:lnTo>
                  <a:pt x="70" y="50"/>
                </a:lnTo>
                <a:lnTo>
                  <a:pt x="75" y="52"/>
                </a:lnTo>
                <a:lnTo>
                  <a:pt x="80" y="55"/>
                </a:lnTo>
                <a:lnTo>
                  <a:pt x="86" y="59"/>
                </a:lnTo>
                <a:lnTo>
                  <a:pt x="90" y="59"/>
                </a:lnTo>
                <a:lnTo>
                  <a:pt x="91" y="54"/>
                </a:lnTo>
                <a:lnTo>
                  <a:pt x="91" y="47"/>
                </a:lnTo>
                <a:lnTo>
                  <a:pt x="91" y="42"/>
                </a:lnTo>
                <a:lnTo>
                  <a:pt x="91" y="37"/>
                </a:lnTo>
                <a:lnTo>
                  <a:pt x="91" y="32"/>
                </a:lnTo>
                <a:lnTo>
                  <a:pt x="88" y="30"/>
                </a:lnTo>
                <a:lnTo>
                  <a:pt x="86" y="30"/>
                </a:lnTo>
                <a:lnTo>
                  <a:pt x="85" y="29"/>
                </a:lnTo>
                <a:lnTo>
                  <a:pt x="84" y="24"/>
                </a:lnTo>
                <a:lnTo>
                  <a:pt x="84" y="19"/>
                </a:lnTo>
                <a:lnTo>
                  <a:pt x="84" y="14"/>
                </a:lnTo>
                <a:lnTo>
                  <a:pt x="85" y="11"/>
                </a:lnTo>
                <a:lnTo>
                  <a:pt x="88" y="8"/>
                </a:lnTo>
                <a:lnTo>
                  <a:pt x="94" y="6"/>
                </a:lnTo>
                <a:lnTo>
                  <a:pt x="99" y="4"/>
                </a:lnTo>
                <a:lnTo>
                  <a:pt x="103" y="1"/>
                </a:lnTo>
                <a:lnTo>
                  <a:pt x="104" y="0"/>
                </a:lnTo>
                <a:close/>
              </a:path>
            </a:pathLst>
          </a:custGeom>
          <a:solidFill>
            <a:srgbClr val="FFFFCC"/>
          </a:solidFill>
          <a:ln w="9525">
            <a:solidFill>
              <a:srgbClr val="000000"/>
            </a:solidFill>
            <a:round/>
            <a:headEnd/>
            <a:tailEnd/>
          </a:ln>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10" name="Freeform 434"/>
          <p:cNvSpPr>
            <a:spLocks/>
          </p:cNvSpPr>
          <p:nvPr/>
        </p:nvSpPr>
        <p:spPr bwMode="auto">
          <a:xfrm>
            <a:off x="1642013" y="2701088"/>
            <a:ext cx="113408" cy="59691"/>
          </a:xfrm>
          <a:custGeom>
            <a:avLst/>
            <a:gdLst>
              <a:gd name="T0" fmla="*/ 2147483646 w 102"/>
              <a:gd name="T1" fmla="*/ 2147483646 h 60"/>
              <a:gd name="T2" fmla="*/ 2147483646 w 102"/>
              <a:gd name="T3" fmla="*/ 2147483646 h 60"/>
              <a:gd name="T4" fmla="*/ 2147483646 w 102"/>
              <a:gd name="T5" fmla="*/ 2147483646 h 60"/>
              <a:gd name="T6" fmla="*/ 2147483646 w 102"/>
              <a:gd name="T7" fmla="*/ 2147483646 h 60"/>
              <a:gd name="T8" fmla="*/ 2147483646 w 102"/>
              <a:gd name="T9" fmla="*/ 2147483646 h 60"/>
              <a:gd name="T10" fmla="*/ 2147483646 w 102"/>
              <a:gd name="T11" fmla="*/ 2147483646 h 60"/>
              <a:gd name="T12" fmla="*/ 2147483646 w 102"/>
              <a:gd name="T13" fmla="*/ 2147483646 h 60"/>
              <a:gd name="T14" fmla="*/ 2147483646 w 102"/>
              <a:gd name="T15" fmla="*/ 2147483646 h 60"/>
              <a:gd name="T16" fmla="*/ 2147483646 w 102"/>
              <a:gd name="T17" fmla="*/ 2147483646 h 60"/>
              <a:gd name="T18" fmla="*/ 2147483646 w 102"/>
              <a:gd name="T19" fmla="*/ 2147483646 h 60"/>
              <a:gd name="T20" fmla="*/ 2147483646 w 102"/>
              <a:gd name="T21" fmla="*/ 2147483646 h 60"/>
              <a:gd name="T22" fmla="*/ 2147483646 w 102"/>
              <a:gd name="T23" fmla="*/ 2147483646 h 60"/>
              <a:gd name="T24" fmla="*/ 2147483646 w 102"/>
              <a:gd name="T25" fmla="*/ 2147483646 h 60"/>
              <a:gd name="T26" fmla="*/ 2147483646 w 102"/>
              <a:gd name="T27" fmla="*/ 2147483646 h 60"/>
              <a:gd name="T28" fmla="*/ 2147483646 w 102"/>
              <a:gd name="T29" fmla="*/ 2147483646 h 60"/>
              <a:gd name="T30" fmla="*/ 2147483646 w 102"/>
              <a:gd name="T31" fmla="*/ 2147483646 h 60"/>
              <a:gd name="T32" fmla="*/ 2147483646 w 102"/>
              <a:gd name="T33" fmla="*/ 2147483646 h 60"/>
              <a:gd name="T34" fmla="*/ 2147483646 w 102"/>
              <a:gd name="T35" fmla="*/ 2147483646 h 60"/>
              <a:gd name="T36" fmla="*/ 2147483646 w 102"/>
              <a:gd name="T37" fmla="*/ 2147483646 h 60"/>
              <a:gd name="T38" fmla="*/ 2147483646 w 102"/>
              <a:gd name="T39" fmla="*/ 2147483646 h 60"/>
              <a:gd name="T40" fmla="*/ 2147483646 w 102"/>
              <a:gd name="T41" fmla="*/ 2147483646 h 60"/>
              <a:gd name="T42" fmla="*/ 2147483646 w 102"/>
              <a:gd name="T43" fmla="*/ 2147483646 h 60"/>
              <a:gd name="T44" fmla="*/ 2147483646 w 102"/>
              <a:gd name="T45" fmla="*/ 2147483646 h 60"/>
              <a:gd name="T46" fmla="*/ 0 w 102"/>
              <a:gd name="T47" fmla="*/ 2147483646 h 60"/>
              <a:gd name="T48" fmla="*/ 2147483646 w 102"/>
              <a:gd name="T49" fmla="*/ 2147483646 h 60"/>
              <a:gd name="T50" fmla="*/ 2147483646 w 102"/>
              <a:gd name="T51" fmla="*/ 2147483646 h 60"/>
              <a:gd name="T52" fmla="*/ 2147483646 w 102"/>
              <a:gd name="T53" fmla="*/ 2147483646 h 60"/>
              <a:gd name="T54" fmla="*/ 2147483646 w 102"/>
              <a:gd name="T55" fmla="*/ 2147483646 h 60"/>
              <a:gd name="T56" fmla="*/ 2147483646 w 102"/>
              <a:gd name="T57" fmla="*/ 2147483646 h 60"/>
              <a:gd name="T58" fmla="*/ 2147483646 w 102"/>
              <a:gd name="T59" fmla="*/ 2147483646 h 60"/>
              <a:gd name="T60" fmla="*/ 2147483646 w 102"/>
              <a:gd name="T61" fmla="*/ 2147483646 h 60"/>
              <a:gd name="T62" fmla="*/ 2147483646 w 102"/>
              <a:gd name="T63" fmla="*/ 2147483646 h 60"/>
              <a:gd name="T64" fmla="*/ 2147483646 w 102"/>
              <a:gd name="T65" fmla="*/ 0 h 60"/>
              <a:gd name="T66" fmla="*/ 2147483646 w 102"/>
              <a:gd name="T67" fmla="*/ 0 h 60"/>
              <a:gd name="T68" fmla="*/ 2147483646 w 102"/>
              <a:gd name="T69" fmla="*/ 0 h 60"/>
              <a:gd name="T70" fmla="*/ 2147483646 w 102"/>
              <a:gd name="T71" fmla="*/ 0 h 60"/>
              <a:gd name="T72" fmla="*/ 2147483646 w 102"/>
              <a:gd name="T73" fmla="*/ 0 h 60"/>
              <a:gd name="T74" fmla="*/ 2147483646 w 102"/>
              <a:gd name="T75" fmla="*/ 0 h 60"/>
              <a:gd name="T76" fmla="*/ 2147483646 w 102"/>
              <a:gd name="T77" fmla="*/ 2147483646 h 60"/>
              <a:gd name="T78" fmla="*/ 2147483646 w 102"/>
              <a:gd name="T79" fmla="*/ 2147483646 h 60"/>
              <a:gd name="T80" fmla="*/ 2147483646 w 102"/>
              <a:gd name="T81" fmla="*/ 2147483646 h 60"/>
              <a:gd name="T82" fmla="*/ 2147483646 w 102"/>
              <a:gd name="T83" fmla="*/ 2147483646 h 60"/>
              <a:gd name="T84" fmla="*/ 2147483646 w 102"/>
              <a:gd name="T85" fmla="*/ 2147483646 h 60"/>
              <a:gd name="T86" fmla="*/ 2147483646 w 102"/>
              <a:gd name="T87" fmla="*/ 2147483646 h 60"/>
              <a:gd name="T88" fmla="*/ 2147483646 w 102"/>
              <a:gd name="T89" fmla="*/ 2147483646 h 60"/>
              <a:gd name="T90" fmla="*/ 2147483646 w 102"/>
              <a:gd name="T91" fmla="*/ 2147483646 h 60"/>
              <a:gd name="T92" fmla="*/ 2147483646 w 102"/>
              <a:gd name="T93" fmla="*/ 2147483646 h 60"/>
              <a:gd name="T94" fmla="*/ 2147483646 w 102"/>
              <a:gd name="T95" fmla="*/ 2147483646 h 60"/>
              <a:gd name="T96" fmla="*/ 2147483646 w 102"/>
              <a:gd name="T97" fmla="*/ 2147483646 h 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2" h="60">
                <a:moveTo>
                  <a:pt x="76" y="40"/>
                </a:moveTo>
                <a:lnTo>
                  <a:pt x="75" y="41"/>
                </a:lnTo>
                <a:lnTo>
                  <a:pt x="72" y="45"/>
                </a:lnTo>
                <a:lnTo>
                  <a:pt x="68" y="46"/>
                </a:lnTo>
                <a:lnTo>
                  <a:pt x="66" y="42"/>
                </a:lnTo>
                <a:lnTo>
                  <a:pt x="64" y="35"/>
                </a:lnTo>
                <a:lnTo>
                  <a:pt x="61" y="30"/>
                </a:lnTo>
                <a:lnTo>
                  <a:pt x="58" y="27"/>
                </a:lnTo>
                <a:lnTo>
                  <a:pt x="56" y="31"/>
                </a:lnTo>
                <a:lnTo>
                  <a:pt x="55" y="38"/>
                </a:lnTo>
                <a:lnTo>
                  <a:pt x="55" y="44"/>
                </a:lnTo>
                <a:lnTo>
                  <a:pt x="53" y="47"/>
                </a:lnTo>
                <a:lnTo>
                  <a:pt x="48" y="47"/>
                </a:lnTo>
                <a:lnTo>
                  <a:pt x="42" y="47"/>
                </a:lnTo>
                <a:lnTo>
                  <a:pt x="38" y="52"/>
                </a:lnTo>
                <a:lnTo>
                  <a:pt x="38" y="57"/>
                </a:lnTo>
                <a:lnTo>
                  <a:pt x="38" y="60"/>
                </a:lnTo>
                <a:lnTo>
                  <a:pt x="37" y="57"/>
                </a:lnTo>
                <a:lnTo>
                  <a:pt x="33" y="54"/>
                </a:lnTo>
                <a:lnTo>
                  <a:pt x="27" y="50"/>
                </a:lnTo>
                <a:lnTo>
                  <a:pt x="22" y="48"/>
                </a:lnTo>
                <a:lnTo>
                  <a:pt x="15" y="48"/>
                </a:lnTo>
                <a:lnTo>
                  <a:pt x="6" y="48"/>
                </a:lnTo>
                <a:lnTo>
                  <a:pt x="0" y="46"/>
                </a:lnTo>
                <a:lnTo>
                  <a:pt x="4" y="40"/>
                </a:lnTo>
                <a:lnTo>
                  <a:pt x="11" y="34"/>
                </a:lnTo>
                <a:lnTo>
                  <a:pt x="17" y="30"/>
                </a:lnTo>
                <a:lnTo>
                  <a:pt x="23" y="25"/>
                </a:lnTo>
                <a:lnTo>
                  <a:pt x="35" y="19"/>
                </a:lnTo>
                <a:lnTo>
                  <a:pt x="46" y="12"/>
                </a:lnTo>
                <a:lnTo>
                  <a:pt x="55" y="7"/>
                </a:lnTo>
                <a:lnTo>
                  <a:pt x="60" y="2"/>
                </a:lnTo>
                <a:lnTo>
                  <a:pt x="68" y="0"/>
                </a:lnTo>
                <a:lnTo>
                  <a:pt x="76" y="0"/>
                </a:lnTo>
                <a:lnTo>
                  <a:pt x="80" y="0"/>
                </a:lnTo>
                <a:lnTo>
                  <a:pt x="83" y="0"/>
                </a:lnTo>
                <a:lnTo>
                  <a:pt x="87" y="0"/>
                </a:lnTo>
                <a:lnTo>
                  <a:pt x="93" y="0"/>
                </a:lnTo>
                <a:lnTo>
                  <a:pt x="98" y="2"/>
                </a:lnTo>
                <a:lnTo>
                  <a:pt x="102" y="6"/>
                </a:lnTo>
                <a:lnTo>
                  <a:pt x="99" y="10"/>
                </a:lnTo>
                <a:lnTo>
                  <a:pt x="95" y="15"/>
                </a:lnTo>
                <a:lnTo>
                  <a:pt x="93" y="17"/>
                </a:lnTo>
                <a:lnTo>
                  <a:pt x="93" y="19"/>
                </a:lnTo>
                <a:lnTo>
                  <a:pt x="91" y="24"/>
                </a:lnTo>
                <a:lnTo>
                  <a:pt x="89" y="31"/>
                </a:lnTo>
                <a:lnTo>
                  <a:pt x="86" y="35"/>
                </a:lnTo>
                <a:lnTo>
                  <a:pt x="81" y="39"/>
                </a:lnTo>
                <a:lnTo>
                  <a:pt x="76" y="40"/>
                </a:lnTo>
                <a:close/>
              </a:path>
            </a:pathLst>
          </a:custGeom>
          <a:solidFill>
            <a:srgbClr val="FFFFCC"/>
          </a:solidFill>
          <a:ln w="9525">
            <a:solidFill>
              <a:srgbClr val="000000"/>
            </a:solidFill>
            <a:round/>
            <a:headEnd/>
            <a:tailEnd/>
          </a:ln>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11" name="Freeform 435"/>
          <p:cNvSpPr>
            <a:spLocks/>
          </p:cNvSpPr>
          <p:nvPr/>
        </p:nvSpPr>
        <p:spPr bwMode="auto">
          <a:xfrm>
            <a:off x="1865539" y="2760779"/>
            <a:ext cx="95327" cy="78056"/>
          </a:xfrm>
          <a:custGeom>
            <a:avLst/>
            <a:gdLst>
              <a:gd name="T0" fmla="*/ 2147483646 w 86"/>
              <a:gd name="T1" fmla="*/ 2147483646 h 80"/>
              <a:gd name="T2" fmla="*/ 2147483646 w 86"/>
              <a:gd name="T3" fmla="*/ 0 h 80"/>
              <a:gd name="T4" fmla="*/ 2147483646 w 86"/>
              <a:gd name="T5" fmla="*/ 2147483646 h 80"/>
              <a:gd name="T6" fmla="*/ 2147483646 w 86"/>
              <a:gd name="T7" fmla="*/ 2147483646 h 80"/>
              <a:gd name="T8" fmla="*/ 2147483646 w 86"/>
              <a:gd name="T9" fmla="*/ 2147483646 h 80"/>
              <a:gd name="T10" fmla="*/ 2147483646 w 86"/>
              <a:gd name="T11" fmla="*/ 2147483646 h 80"/>
              <a:gd name="T12" fmla="*/ 2147483646 w 86"/>
              <a:gd name="T13" fmla="*/ 2147483646 h 80"/>
              <a:gd name="T14" fmla="*/ 2147483646 w 86"/>
              <a:gd name="T15" fmla="*/ 2147483646 h 80"/>
              <a:gd name="T16" fmla="*/ 2147483646 w 86"/>
              <a:gd name="T17" fmla="*/ 2147483646 h 80"/>
              <a:gd name="T18" fmla="*/ 2147483646 w 86"/>
              <a:gd name="T19" fmla="*/ 2147483646 h 80"/>
              <a:gd name="T20" fmla="*/ 2147483646 w 86"/>
              <a:gd name="T21" fmla="*/ 2147483646 h 80"/>
              <a:gd name="T22" fmla="*/ 2147483646 w 86"/>
              <a:gd name="T23" fmla="*/ 2147483646 h 80"/>
              <a:gd name="T24" fmla="*/ 2147483646 w 86"/>
              <a:gd name="T25" fmla="*/ 2147483646 h 80"/>
              <a:gd name="T26" fmla="*/ 2147483646 w 86"/>
              <a:gd name="T27" fmla="*/ 2147483646 h 80"/>
              <a:gd name="T28" fmla="*/ 2147483646 w 86"/>
              <a:gd name="T29" fmla="*/ 2147483646 h 80"/>
              <a:gd name="T30" fmla="*/ 2147483646 w 86"/>
              <a:gd name="T31" fmla="*/ 2147483646 h 80"/>
              <a:gd name="T32" fmla="*/ 2147483646 w 86"/>
              <a:gd name="T33" fmla="*/ 2147483646 h 80"/>
              <a:gd name="T34" fmla="*/ 2147483646 w 86"/>
              <a:gd name="T35" fmla="*/ 2147483646 h 80"/>
              <a:gd name="T36" fmla="*/ 2147483646 w 86"/>
              <a:gd name="T37" fmla="*/ 2147483646 h 80"/>
              <a:gd name="T38" fmla="*/ 2147483646 w 86"/>
              <a:gd name="T39" fmla="*/ 2147483646 h 80"/>
              <a:gd name="T40" fmla="*/ 2147483646 w 86"/>
              <a:gd name="T41" fmla="*/ 2147483646 h 80"/>
              <a:gd name="T42" fmla="*/ 2147483646 w 86"/>
              <a:gd name="T43" fmla="*/ 2147483646 h 80"/>
              <a:gd name="T44" fmla="*/ 2147483646 w 86"/>
              <a:gd name="T45" fmla="*/ 2147483646 h 80"/>
              <a:gd name="T46" fmla="*/ 2147483646 w 86"/>
              <a:gd name="T47" fmla="*/ 2147483646 h 80"/>
              <a:gd name="T48" fmla="*/ 2147483646 w 86"/>
              <a:gd name="T49" fmla="*/ 2147483646 h 80"/>
              <a:gd name="T50" fmla="*/ 2147483646 w 86"/>
              <a:gd name="T51" fmla="*/ 2147483646 h 80"/>
              <a:gd name="T52" fmla="*/ 2147483646 w 86"/>
              <a:gd name="T53" fmla="*/ 2147483646 h 80"/>
              <a:gd name="T54" fmla="*/ 2147483646 w 86"/>
              <a:gd name="T55" fmla="*/ 2147483646 h 80"/>
              <a:gd name="T56" fmla="*/ 2147483646 w 86"/>
              <a:gd name="T57" fmla="*/ 2147483646 h 80"/>
              <a:gd name="T58" fmla="*/ 2147483646 w 86"/>
              <a:gd name="T59" fmla="*/ 2147483646 h 80"/>
              <a:gd name="T60" fmla="*/ 2147483646 w 86"/>
              <a:gd name="T61" fmla="*/ 2147483646 h 80"/>
              <a:gd name="T62" fmla="*/ 2147483646 w 86"/>
              <a:gd name="T63" fmla="*/ 2147483646 h 80"/>
              <a:gd name="T64" fmla="*/ 2147483646 w 86"/>
              <a:gd name="T65" fmla="*/ 2147483646 h 80"/>
              <a:gd name="T66" fmla="*/ 2147483646 w 86"/>
              <a:gd name="T67" fmla="*/ 2147483646 h 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6" h="80">
                <a:moveTo>
                  <a:pt x="20" y="16"/>
                </a:moveTo>
                <a:lnTo>
                  <a:pt x="17" y="12"/>
                </a:lnTo>
                <a:lnTo>
                  <a:pt x="10" y="5"/>
                </a:lnTo>
                <a:lnTo>
                  <a:pt x="3" y="0"/>
                </a:lnTo>
                <a:lnTo>
                  <a:pt x="0" y="2"/>
                </a:lnTo>
                <a:lnTo>
                  <a:pt x="1" y="9"/>
                </a:lnTo>
                <a:lnTo>
                  <a:pt x="2" y="15"/>
                </a:lnTo>
                <a:lnTo>
                  <a:pt x="3" y="22"/>
                </a:lnTo>
                <a:lnTo>
                  <a:pt x="4" y="27"/>
                </a:lnTo>
                <a:lnTo>
                  <a:pt x="5" y="33"/>
                </a:lnTo>
                <a:lnTo>
                  <a:pt x="8" y="38"/>
                </a:lnTo>
                <a:lnTo>
                  <a:pt x="11" y="41"/>
                </a:lnTo>
                <a:lnTo>
                  <a:pt x="15" y="42"/>
                </a:lnTo>
                <a:lnTo>
                  <a:pt x="18" y="42"/>
                </a:lnTo>
                <a:lnTo>
                  <a:pt x="22" y="42"/>
                </a:lnTo>
                <a:lnTo>
                  <a:pt x="24" y="43"/>
                </a:lnTo>
                <a:lnTo>
                  <a:pt x="23" y="47"/>
                </a:lnTo>
                <a:lnTo>
                  <a:pt x="20" y="52"/>
                </a:lnTo>
                <a:lnTo>
                  <a:pt x="22" y="54"/>
                </a:lnTo>
                <a:lnTo>
                  <a:pt x="24" y="54"/>
                </a:lnTo>
                <a:lnTo>
                  <a:pt x="31" y="54"/>
                </a:lnTo>
                <a:lnTo>
                  <a:pt x="38" y="53"/>
                </a:lnTo>
                <a:lnTo>
                  <a:pt x="41" y="53"/>
                </a:lnTo>
                <a:lnTo>
                  <a:pt x="42" y="54"/>
                </a:lnTo>
                <a:lnTo>
                  <a:pt x="42" y="58"/>
                </a:lnTo>
                <a:lnTo>
                  <a:pt x="40" y="65"/>
                </a:lnTo>
                <a:lnTo>
                  <a:pt x="38" y="73"/>
                </a:lnTo>
                <a:lnTo>
                  <a:pt x="38" y="79"/>
                </a:lnTo>
                <a:lnTo>
                  <a:pt x="43" y="80"/>
                </a:lnTo>
                <a:lnTo>
                  <a:pt x="54" y="77"/>
                </a:lnTo>
                <a:lnTo>
                  <a:pt x="64" y="72"/>
                </a:lnTo>
                <a:lnTo>
                  <a:pt x="72" y="66"/>
                </a:lnTo>
                <a:lnTo>
                  <a:pt x="76" y="64"/>
                </a:lnTo>
                <a:lnTo>
                  <a:pt x="75" y="62"/>
                </a:lnTo>
                <a:lnTo>
                  <a:pt x="72" y="57"/>
                </a:lnTo>
                <a:lnTo>
                  <a:pt x="72" y="54"/>
                </a:lnTo>
                <a:lnTo>
                  <a:pt x="75" y="54"/>
                </a:lnTo>
                <a:lnTo>
                  <a:pt x="79" y="56"/>
                </a:lnTo>
                <a:lnTo>
                  <a:pt x="84" y="58"/>
                </a:lnTo>
                <a:lnTo>
                  <a:pt x="86" y="57"/>
                </a:lnTo>
                <a:lnTo>
                  <a:pt x="83" y="50"/>
                </a:lnTo>
                <a:lnTo>
                  <a:pt x="77" y="42"/>
                </a:lnTo>
                <a:lnTo>
                  <a:pt x="72" y="39"/>
                </a:lnTo>
                <a:lnTo>
                  <a:pt x="71" y="37"/>
                </a:lnTo>
                <a:lnTo>
                  <a:pt x="72" y="31"/>
                </a:lnTo>
                <a:lnTo>
                  <a:pt x="76" y="22"/>
                </a:lnTo>
                <a:lnTo>
                  <a:pt x="77" y="15"/>
                </a:lnTo>
                <a:lnTo>
                  <a:pt x="76" y="9"/>
                </a:lnTo>
                <a:lnTo>
                  <a:pt x="71" y="7"/>
                </a:lnTo>
                <a:lnTo>
                  <a:pt x="65" y="8"/>
                </a:lnTo>
                <a:lnTo>
                  <a:pt x="64" y="10"/>
                </a:lnTo>
                <a:lnTo>
                  <a:pt x="63" y="12"/>
                </a:lnTo>
                <a:lnTo>
                  <a:pt x="60" y="11"/>
                </a:lnTo>
                <a:lnTo>
                  <a:pt x="55" y="8"/>
                </a:lnTo>
                <a:lnTo>
                  <a:pt x="50" y="3"/>
                </a:lnTo>
                <a:lnTo>
                  <a:pt x="47" y="2"/>
                </a:lnTo>
                <a:lnTo>
                  <a:pt x="45" y="3"/>
                </a:lnTo>
                <a:lnTo>
                  <a:pt x="45" y="7"/>
                </a:lnTo>
                <a:lnTo>
                  <a:pt x="47" y="11"/>
                </a:lnTo>
                <a:lnTo>
                  <a:pt x="48" y="13"/>
                </a:lnTo>
                <a:lnTo>
                  <a:pt x="47" y="16"/>
                </a:lnTo>
                <a:lnTo>
                  <a:pt x="43" y="15"/>
                </a:lnTo>
                <a:lnTo>
                  <a:pt x="39" y="11"/>
                </a:lnTo>
                <a:lnTo>
                  <a:pt x="35" y="9"/>
                </a:lnTo>
                <a:lnTo>
                  <a:pt x="32" y="11"/>
                </a:lnTo>
                <a:lnTo>
                  <a:pt x="28" y="15"/>
                </a:lnTo>
                <a:lnTo>
                  <a:pt x="25" y="16"/>
                </a:lnTo>
                <a:lnTo>
                  <a:pt x="22" y="16"/>
                </a:lnTo>
                <a:lnTo>
                  <a:pt x="20" y="16"/>
                </a:lnTo>
                <a:close/>
              </a:path>
            </a:pathLst>
          </a:custGeom>
          <a:solidFill>
            <a:srgbClr val="FFFFCC"/>
          </a:solidFill>
          <a:ln w="9525">
            <a:solidFill>
              <a:srgbClr val="000000"/>
            </a:solidFill>
            <a:round/>
            <a:headEnd/>
            <a:tailEnd/>
          </a:ln>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12" name="Freeform 436"/>
          <p:cNvSpPr>
            <a:spLocks/>
          </p:cNvSpPr>
          <p:nvPr/>
        </p:nvSpPr>
        <p:spPr bwMode="auto">
          <a:xfrm>
            <a:off x="1962511" y="2808224"/>
            <a:ext cx="37802" cy="44386"/>
          </a:xfrm>
          <a:custGeom>
            <a:avLst/>
            <a:gdLst>
              <a:gd name="T0" fmla="*/ 2147483646 w 34"/>
              <a:gd name="T1" fmla="*/ 2147483646 h 46"/>
              <a:gd name="T2" fmla="*/ 2147483646 w 34"/>
              <a:gd name="T3" fmla="*/ 2147483646 h 46"/>
              <a:gd name="T4" fmla="*/ 2147483646 w 34"/>
              <a:gd name="T5" fmla="*/ 2147483646 h 46"/>
              <a:gd name="T6" fmla="*/ 2147483646 w 34"/>
              <a:gd name="T7" fmla="*/ 2147483646 h 46"/>
              <a:gd name="T8" fmla="*/ 2147483646 w 34"/>
              <a:gd name="T9" fmla="*/ 2147483646 h 46"/>
              <a:gd name="T10" fmla="*/ 2147483646 w 34"/>
              <a:gd name="T11" fmla="*/ 2147483646 h 46"/>
              <a:gd name="T12" fmla="*/ 2147483646 w 34"/>
              <a:gd name="T13" fmla="*/ 2147483646 h 46"/>
              <a:gd name="T14" fmla="*/ 0 w 34"/>
              <a:gd name="T15" fmla="*/ 2147483646 h 46"/>
              <a:gd name="T16" fmla="*/ 2147483646 w 34"/>
              <a:gd name="T17" fmla="*/ 2147483646 h 46"/>
              <a:gd name="T18" fmla="*/ 2147483646 w 34"/>
              <a:gd name="T19" fmla="*/ 2147483646 h 46"/>
              <a:gd name="T20" fmla="*/ 2147483646 w 34"/>
              <a:gd name="T21" fmla="*/ 2147483646 h 46"/>
              <a:gd name="T22" fmla="*/ 2147483646 w 34"/>
              <a:gd name="T23" fmla="*/ 2147483646 h 46"/>
              <a:gd name="T24" fmla="*/ 2147483646 w 34"/>
              <a:gd name="T25" fmla="*/ 2147483646 h 46"/>
              <a:gd name="T26" fmla="*/ 2147483646 w 34"/>
              <a:gd name="T27" fmla="*/ 2147483646 h 46"/>
              <a:gd name="T28" fmla="*/ 2147483646 w 34"/>
              <a:gd name="T29" fmla="*/ 2147483646 h 46"/>
              <a:gd name="T30" fmla="*/ 2147483646 w 34"/>
              <a:gd name="T31" fmla="*/ 2147483646 h 46"/>
              <a:gd name="T32" fmla="*/ 2147483646 w 34"/>
              <a:gd name="T33" fmla="*/ 2147483646 h 46"/>
              <a:gd name="T34" fmla="*/ 2147483646 w 34"/>
              <a:gd name="T35" fmla="*/ 2147483646 h 46"/>
              <a:gd name="T36" fmla="*/ 2147483646 w 34"/>
              <a:gd name="T37" fmla="*/ 2147483646 h 46"/>
              <a:gd name="T38" fmla="*/ 2147483646 w 34"/>
              <a:gd name="T39" fmla="*/ 2147483646 h 46"/>
              <a:gd name="T40" fmla="*/ 2147483646 w 34"/>
              <a:gd name="T41" fmla="*/ 2147483646 h 46"/>
              <a:gd name="T42" fmla="*/ 2147483646 w 34"/>
              <a:gd name="T43" fmla="*/ 2147483646 h 46"/>
              <a:gd name="T44" fmla="*/ 2147483646 w 34"/>
              <a:gd name="T45" fmla="*/ 2147483646 h 46"/>
              <a:gd name="T46" fmla="*/ 2147483646 w 34"/>
              <a:gd name="T47" fmla="*/ 2147483646 h 46"/>
              <a:gd name="T48" fmla="*/ 2147483646 w 34"/>
              <a:gd name="T49" fmla="*/ 0 h 46"/>
              <a:gd name="T50" fmla="*/ 2147483646 w 34"/>
              <a:gd name="T51" fmla="*/ 0 h 46"/>
              <a:gd name="T52" fmla="*/ 2147483646 w 34"/>
              <a:gd name="T53" fmla="*/ 0 h 46"/>
              <a:gd name="T54" fmla="*/ 2147483646 w 34"/>
              <a:gd name="T55" fmla="*/ 2147483646 h 46"/>
              <a:gd name="T56" fmla="*/ 2147483646 w 34"/>
              <a:gd name="T57" fmla="*/ 2147483646 h 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4" h="46">
                <a:moveTo>
                  <a:pt x="14" y="4"/>
                </a:moveTo>
                <a:lnTo>
                  <a:pt x="14" y="5"/>
                </a:lnTo>
                <a:lnTo>
                  <a:pt x="13" y="7"/>
                </a:lnTo>
                <a:lnTo>
                  <a:pt x="11" y="12"/>
                </a:lnTo>
                <a:lnTo>
                  <a:pt x="7" y="15"/>
                </a:lnTo>
                <a:lnTo>
                  <a:pt x="4" y="18"/>
                </a:lnTo>
                <a:lnTo>
                  <a:pt x="1" y="23"/>
                </a:lnTo>
                <a:lnTo>
                  <a:pt x="0" y="28"/>
                </a:lnTo>
                <a:lnTo>
                  <a:pt x="3" y="31"/>
                </a:lnTo>
                <a:lnTo>
                  <a:pt x="7" y="35"/>
                </a:lnTo>
                <a:lnTo>
                  <a:pt x="12" y="37"/>
                </a:lnTo>
                <a:lnTo>
                  <a:pt x="16" y="40"/>
                </a:lnTo>
                <a:lnTo>
                  <a:pt x="19" y="44"/>
                </a:lnTo>
                <a:lnTo>
                  <a:pt x="22" y="46"/>
                </a:lnTo>
                <a:lnTo>
                  <a:pt x="27" y="44"/>
                </a:lnTo>
                <a:lnTo>
                  <a:pt x="31" y="40"/>
                </a:lnTo>
                <a:lnTo>
                  <a:pt x="34" y="35"/>
                </a:lnTo>
                <a:lnTo>
                  <a:pt x="34" y="29"/>
                </a:lnTo>
                <a:lnTo>
                  <a:pt x="33" y="24"/>
                </a:lnTo>
                <a:lnTo>
                  <a:pt x="30" y="20"/>
                </a:lnTo>
                <a:lnTo>
                  <a:pt x="30" y="15"/>
                </a:lnTo>
                <a:lnTo>
                  <a:pt x="29" y="9"/>
                </a:lnTo>
                <a:lnTo>
                  <a:pt x="27" y="5"/>
                </a:lnTo>
                <a:lnTo>
                  <a:pt x="23" y="1"/>
                </a:lnTo>
                <a:lnTo>
                  <a:pt x="22" y="0"/>
                </a:lnTo>
                <a:lnTo>
                  <a:pt x="21" y="0"/>
                </a:lnTo>
                <a:lnTo>
                  <a:pt x="19" y="0"/>
                </a:lnTo>
                <a:lnTo>
                  <a:pt x="16" y="1"/>
                </a:lnTo>
                <a:lnTo>
                  <a:pt x="14" y="4"/>
                </a:lnTo>
                <a:close/>
              </a:path>
            </a:pathLst>
          </a:custGeom>
          <a:solidFill>
            <a:srgbClr val="FFFFCC"/>
          </a:solidFill>
          <a:ln w="9525">
            <a:solidFill>
              <a:srgbClr val="000000"/>
            </a:solidFill>
            <a:round/>
            <a:headEnd/>
            <a:tailEnd/>
          </a:ln>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13" name="Freeform 437"/>
          <p:cNvSpPr>
            <a:spLocks/>
          </p:cNvSpPr>
          <p:nvPr/>
        </p:nvSpPr>
        <p:spPr bwMode="auto">
          <a:xfrm>
            <a:off x="1952649" y="2747004"/>
            <a:ext cx="223527" cy="99484"/>
          </a:xfrm>
          <a:custGeom>
            <a:avLst/>
            <a:gdLst>
              <a:gd name="T0" fmla="*/ 2147483646 w 202"/>
              <a:gd name="T1" fmla="*/ 2147483646 h 100"/>
              <a:gd name="T2" fmla="*/ 2147483646 w 202"/>
              <a:gd name="T3" fmla="*/ 2147483646 h 100"/>
              <a:gd name="T4" fmla="*/ 2147483646 w 202"/>
              <a:gd name="T5" fmla="*/ 2147483646 h 100"/>
              <a:gd name="T6" fmla="*/ 2147483646 w 202"/>
              <a:gd name="T7" fmla="*/ 2147483646 h 100"/>
              <a:gd name="T8" fmla="*/ 2147483646 w 202"/>
              <a:gd name="T9" fmla="*/ 2147483646 h 100"/>
              <a:gd name="T10" fmla="*/ 2147483646 w 202"/>
              <a:gd name="T11" fmla="*/ 2147483646 h 100"/>
              <a:gd name="T12" fmla="*/ 2147483646 w 202"/>
              <a:gd name="T13" fmla="*/ 2147483646 h 100"/>
              <a:gd name="T14" fmla="*/ 2147483646 w 202"/>
              <a:gd name="T15" fmla="*/ 2147483646 h 100"/>
              <a:gd name="T16" fmla="*/ 2147483646 w 202"/>
              <a:gd name="T17" fmla="*/ 2147483646 h 100"/>
              <a:gd name="T18" fmla="*/ 2147483646 w 202"/>
              <a:gd name="T19" fmla="*/ 2147483646 h 100"/>
              <a:gd name="T20" fmla="*/ 2147483646 w 202"/>
              <a:gd name="T21" fmla="*/ 2147483646 h 100"/>
              <a:gd name="T22" fmla="*/ 2147483646 w 202"/>
              <a:gd name="T23" fmla="*/ 2147483646 h 100"/>
              <a:gd name="T24" fmla="*/ 2147483646 w 202"/>
              <a:gd name="T25" fmla="*/ 2147483646 h 100"/>
              <a:gd name="T26" fmla="*/ 2147483646 w 202"/>
              <a:gd name="T27" fmla="*/ 2147483646 h 100"/>
              <a:gd name="T28" fmla="*/ 2147483646 w 202"/>
              <a:gd name="T29" fmla="*/ 2147483646 h 100"/>
              <a:gd name="T30" fmla="*/ 2147483646 w 202"/>
              <a:gd name="T31" fmla="*/ 2147483646 h 100"/>
              <a:gd name="T32" fmla="*/ 2147483646 w 202"/>
              <a:gd name="T33" fmla="*/ 2147483646 h 100"/>
              <a:gd name="T34" fmla="*/ 2147483646 w 202"/>
              <a:gd name="T35" fmla="*/ 2147483646 h 100"/>
              <a:gd name="T36" fmla="*/ 2147483646 w 202"/>
              <a:gd name="T37" fmla="*/ 2147483646 h 100"/>
              <a:gd name="T38" fmla="*/ 2147483646 w 202"/>
              <a:gd name="T39" fmla="*/ 2147483646 h 100"/>
              <a:gd name="T40" fmla="*/ 2147483646 w 202"/>
              <a:gd name="T41" fmla="*/ 2147483646 h 100"/>
              <a:gd name="T42" fmla="*/ 2147483646 w 202"/>
              <a:gd name="T43" fmla="*/ 2147483646 h 100"/>
              <a:gd name="T44" fmla="*/ 2147483646 w 202"/>
              <a:gd name="T45" fmla="*/ 2147483646 h 100"/>
              <a:gd name="T46" fmla="*/ 2147483646 w 202"/>
              <a:gd name="T47" fmla="*/ 2147483646 h 100"/>
              <a:gd name="T48" fmla="*/ 2147483646 w 202"/>
              <a:gd name="T49" fmla="*/ 2147483646 h 100"/>
              <a:gd name="T50" fmla="*/ 2147483646 w 202"/>
              <a:gd name="T51" fmla="*/ 2147483646 h 100"/>
              <a:gd name="T52" fmla="*/ 2147483646 w 202"/>
              <a:gd name="T53" fmla="*/ 2147483646 h 100"/>
              <a:gd name="T54" fmla="*/ 0 w 202"/>
              <a:gd name="T55" fmla="*/ 2147483646 h 100"/>
              <a:gd name="T56" fmla="*/ 2147483646 w 202"/>
              <a:gd name="T57" fmla="*/ 2147483646 h 100"/>
              <a:gd name="T58" fmla="*/ 2147483646 w 202"/>
              <a:gd name="T59" fmla="*/ 0 h 100"/>
              <a:gd name="T60" fmla="*/ 2147483646 w 202"/>
              <a:gd name="T61" fmla="*/ 2147483646 h 100"/>
              <a:gd name="T62" fmla="*/ 2147483646 w 202"/>
              <a:gd name="T63" fmla="*/ 2147483646 h 100"/>
              <a:gd name="T64" fmla="*/ 2147483646 w 202"/>
              <a:gd name="T65" fmla="*/ 2147483646 h 100"/>
              <a:gd name="T66" fmla="*/ 2147483646 w 202"/>
              <a:gd name="T67" fmla="*/ 2147483646 h 100"/>
              <a:gd name="T68" fmla="*/ 2147483646 w 202"/>
              <a:gd name="T69" fmla="*/ 2147483646 h 100"/>
              <a:gd name="T70" fmla="*/ 2147483646 w 202"/>
              <a:gd name="T71" fmla="*/ 2147483646 h 100"/>
              <a:gd name="T72" fmla="*/ 2147483646 w 202"/>
              <a:gd name="T73" fmla="*/ 2147483646 h 100"/>
              <a:gd name="T74" fmla="*/ 2147483646 w 202"/>
              <a:gd name="T75" fmla="*/ 2147483646 h 100"/>
              <a:gd name="T76" fmla="*/ 2147483646 w 202"/>
              <a:gd name="T77" fmla="*/ 2147483646 h 100"/>
              <a:gd name="T78" fmla="*/ 2147483646 w 202"/>
              <a:gd name="T79" fmla="*/ 2147483646 h 100"/>
              <a:gd name="T80" fmla="*/ 2147483646 w 202"/>
              <a:gd name="T81" fmla="*/ 2147483646 h 100"/>
              <a:gd name="T82" fmla="*/ 2147483646 w 202"/>
              <a:gd name="T83" fmla="*/ 2147483646 h 100"/>
              <a:gd name="T84" fmla="*/ 2147483646 w 202"/>
              <a:gd name="T85" fmla="*/ 2147483646 h 100"/>
              <a:gd name="T86" fmla="*/ 2147483646 w 202"/>
              <a:gd name="T87" fmla="*/ 2147483646 h 1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02" h="100">
                <a:moveTo>
                  <a:pt x="166" y="28"/>
                </a:moveTo>
                <a:lnTo>
                  <a:pt x="169" y="29"/>
                </a:lnTo>
                <a:lnTo>
                  <a:pt x="176" y="30"/>
                </a:lnTo>
                <a:lnTo>
                  <a:pt x="184" y="33"/>
                </a:lnTo>
                <a:lnTo>
                  <a:pt x="191" y="37"/>
                </a:lnTo>
                <a:lnTo>
                  <a:pt x="196" y="41"/>
                </a:lnTo>
                <a:lnTo>
                  <a:pt x="198" y="46"/>
                </a:lnTo>
                <a:lnTo>
                  <a:pt x="201" y="52"/>
                </a:lnTo>
                <a:lnTo>
                  <a:pt x="201" y="60"/>
                </a:lnTo>
                <a:lnTo>
                  <a:pt x="201" y="67"/>
                </a:lnTo>
                <a:lnTo>
                  <a:pt x="202" y="69"/>
                </a:lnTo>
                <a:lnTo>
                  <a:pt x="201" y="73"/>
                </a:lnTo>
                <a:lnTo>
                  <a:pt x="196" y="76"/>
                </a:lnTo>
                <a:lnTo>
                  <a:pt x="190" y="81"/>
                </a:lnTo>
                <a:lnTo>
                  <a:pt x="186" y="84"/>
                </a:lnTo>
                <a:lnTo>
                  <a:pt x="180" y="85"/>
                </a:lnTo>
                <a:lnTo>
                  <a:pt x="172" y="85"/>
                </a:lnTo>
                <a:lnTo>
                  <a:pt x="166" y="84"/>
                </a:lnTo>
                <a:lnTo>
                  <a:pt x="163" y="83"/>
                </a:lnTo>
                <a:lnTo>
                  <a:pt x="160" y="84"/>
                </a:lnTo>
                <a:lnTo>
                  <a:pt x="156" y="88"/>
                </a:lnTo>
                <a:lnTo>
                  <a:pt x="152" y="90"/>
                </a:lnTo>
                <a:lnTo>
                  <a:pt x="148" y="91"/>
                </a:lnTo>
                <a:lnTo>
                  <a:pt x="142" y="92"/>
                </a:lnTo>
                <a:lnTo>
                  <a:pt x="136" y="92"/>
                </a:lnTo>
                <a:lnTo>
                  <a:pt x="130" y="93"/>
                </a:lnTo>
                <a:lnTo>
                  <a:pt x="125" y="93"/>
                </a:lnTo>
                <a:lnTo>
                  <a:pt x="120" y="94"/>
                </a:lnTo>
                <a:lnTo>
                  <a:pt x="116" y="96"/>
                </a:lnTo>
                <a:lnTo>
                  <a:pt x="111" y="98"/>
                </a:lnTo>
                <a:lnTo>
                  <a:pt x="106" y="99"/>
                </a:lnTo>
                <a:lnTo>
                  <a:pt x="100" y="100"/>
                </a:lnTo>
                <a:lnTo>
                  <a:pt x="92" y="100"/>
                </a:lnTo>
                <a:lnTo>
                  <a:pt x="84" y="99"/>
                </a:lnTo>
                <a:lnTo>
                  <a:pt x="77" y="99"/>
                </a:lnTo>
                <a:lnTo>
                  <a:pt x="73" y="97"/>
                </a:lnTo>
                <a:lnTo>
                  <a:pt x="68" y="93"/>
                </a:lnTo>
                <a:lnTo>
                  <a:pt x="63" y="90"/>
                </a:lnTo>
                <a:lnTo>
                  <a:pt x="58" y="85"/>
                </a:lnTo>
                <a:lnTo>
                  <a:pt x="53" y="79"/>
                </a:lnTo>
                <a:lnTo>
                  <a:pt x="52" y="71"/>
                </a:lnTo>
                <a:lnTo>
                  <a:pt x="53" y="61"/>
                </a:lnTo>
                <a:lnTo>
                  <a:pt x="53" y="54"/>
                </a:lnTo>
                <a:lnTo>
                  <a:pt x="53" y="48"/>
                </a:lnTo>
                <a:lnTo>
                  <a:pt x="51" y="44"/>
                </a:lnTo>
                <a:lnTo>
                  <a:pt x="49" y="39"/>
                </a:lnTo>
                <a:lnTo>
                  <a:pt x="46" y="35"/>
                </a:lnTo>
                <a:lnTo>
                  <a:pt x="42" y="32"/>
                </a:lnTo>
                <a:lnTo>
                  <a:pt x="36" y="32"/>
                </a:lnTo>
                <a:lnTo>
                  <a:pt x="30" y="33"/>
                </a:lnTo>
                <a:lnTo>
                  <a:pt x="28" y="35"/>
                </a:lnTo>
                <a:lnTo>
                  <a:pt x="24" y="35"/>
                </a:lnTo>
                <a:lnTo>
                  <a:pt x="20" y="31"/>
                </a:lnTo>
                <a:lnTo>
                  <a:pt x="12" y="25"/>
                </a:lnTo>
                <a:lnTo>
                  <a:pt x="5" y="22"/>
                </a:lnTo>
                <a:lnTo>
                  <a:pt x="0" y="16"/>
                </a:lnTo>
                <a:lnTo>
                  <a:pt x="1" y="9"/>
                </a:lnTo>
                <a:lnTo>
                  <a:pt x="7" y="3"/>
                </a:lnTo>
                <a:lnTo>
                  <a:pt x="13" y="0"/>
                </a:lnTo>
                <a:lnTo>
                  <a:pt x="19" y="0"/>
                </a:lnTo>
                <a:lnTo>
                  <a:pt x="24" y="1"/>
                </a:lnTo>
                <a:lnTo>
                  <a:pt x="30" y="6"/>
                </a:lnTo>
                <a:lnTo>
                  <a:pt x="34" y="12"/>
                </a:lnTo>
                <a:lnTo>
                  <a:pt x="37" y="17"/>
                </a:lnTo>
                <a:lnTo>
                  <a:pt x="43" y="21"/>
                </a:lnTo>
                <a:lnTo>
                  <a:pt x="49" y="20"/>
                </a:lnTo>
                <a:lnTo>
                  <a:pt x="52" y="16"/>
                </a:lnTo>
                <a:lnTo>
                  <a:pt x="54" y="13"/>
                </a:lnTo>
                <a:lnTo>
                  <a:pt x="59" y="12"/>
                </a:lnTo>
                <a:lnTo>
                  <a:pt x="63" y="13"/>
                </a:lnTo>
                <a:lnTo>
                  <a:pt x="67" y="13"/>
                </a:lnTo>
                <a:lnTo>
                  <a:pt x="69" y="16"/>
                </a:lnTo>
                <a:lnTo>
                  <a:pt x="70" y="21"/>
                </a:lnTo>
                <a:lnTo>
                  <a:pt x="73" y="29"/>
                </a:lnTo>
                <a:lnTo>
                  <a:pt x="80" y="36"/>
                </a:lnTo>
                <a:lnTo>
                  <a:pt x="85" y="43"/>
                </a:lnTo>
                <a:lnTo>
                  <a:pt x="88" y="50"/>
                </a:lnTo>
                <a:lnTo>
                  <a:pt x="91" y="53"/>
                </a:lnTo>
                <a:lnTo>
                  <a:pt x="100" y="52"/>
                </a:lnTo>
                <a:lnTo>
                  <a:pt x="111" y="51"/>
                </a:lnTo>
                <a:lnTo>
                  <a:pt x="119" y="52"/>
                </a:lnTo>
                <a:lnTo>
                  <a:pt x="123" y="53"/>
                </a:lnTo>
                <a:lnTo>
                  <a:pt x="128" y="51"/>
                </a:lnTo>
                <a:lnTo>
                  <a:pt x="133" y="46"/>
                </a:lnTo>
                <a:lnTo>
                  <a:pt x="138" y="41"/>
                </a:lnTo>
                <a:lnTo>
                  <a:pt x="143" y="37"/>
                </a:lnTo>
                <a:lnTo>
                  <a:pt x="149" y="32"/>
                </a:lnTo>
                <a:lnTo>
                  <a:pt x="154" y="29"/>
                </a:lnTo>
                <a:lnTo>
                  <a:pt x="166" y="28"/>
                </a:lnTo>
                <a:close/>
              </a:path>
            </a:pathLst>
          </a:custGeom>
          <a:solidFill>
            <a:srgbClr val="FFFFCC"/>
          </a:solidFill>
          <a:ln w="9525">
            <a:solidFill>
              <a:srgbClr val="000000"/>
            </a:solidFill>
            <a:round/>
            <a:headEnd/>
            <a:tailEnd/>
          </a:ln>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14" name="Freeform 438"/>
          <p:cNvSpPr>
            <a:spLocks/>
          </p:cNvSpPr>
          <p:nvPr/>
        </p:nvSpPr>
        <p:spPr bwMode="auto">
          <a:xfrm>
            <a:off x="1776785" y="2684252"/>
            <a:ext cx="46020" cy="36733"/>
          </a:xfrm>
          <a:custGeom>
            <a:avLst/>
            <a:gdLst>
              <a:gd name="T0" fmla="*/ 2147483646 w 40"/>
              <a:gd name="T1" fmla="*/ 2147483646 h 37"/>
              <a:gd name="T2" fmla="*/ 2147483646 w 40"/>
              <a:gd name="T3" fmla="*/ 2147483646 h 37"/>
              <a:gd name="T4" fmla="*/ 2147483646 w 40"/>
              <a:gd name="T5" fmla="*/ 2147483646 h 37"/>
              <a:gd name="T6" fmla="*/ 2147483646 w 40"/>
              <a:gd name="T7" fmla="*/ 2147483646 h 37"/>
              <a:gd name="T8" fmla="*/ 2147483646 w 40"/>
              <a:gd name="T9" fmla="*/ 2147483646 h 37"/>
              <a:gd name="T10" fmla="*/ 2147483646 w 40"/>
              <a:gd name="T11" fmla="*/ 2147483646 h 37"/>
              <a:gd name="T12" fmla="*/ 2147483646 w 40"/>
              <a:gd name="T13" fmla="*/ 2147483646 h 37"/>
              <a:gd name="T14" fmla="*/ 2147483646 w 40"/>
              <a:gd name="T15" fmla="*/ 2147483646 h 37"/>
              <a:gd name="T16" fmla="*/ 2147483646 w 40"/>
              <a:gd name="T17" fmla="*/ 2147483646 h 37"/>
              <a:gd name="T18" fmla="*/ 2147483646 w 40"/>
              <a:gd name="T19" fmla="*/ 2147483646 h 37"/>
              <a:gd name="T20" fmla="*/ 2147483646 w 40"/>
              <a:gd name="T21" fmla="*/ 2147483646 h 37"/>
              <a:gd name="T22" fmla="*/ 2147483646 w 40"/>
              <a:gd name="T23" fmla="*/ 2147483646 h 37"/>
              <a:gd name="T24" fmla="*/ 2147483646 w 40"/>
              <a:gd name="T25" fmla="*/ 2147483646 h 37"/>
              <a:gd name="T26" fmla="*/ 2147483646 w 40"/>
              <a:gd name="T27" fmla="*/ 2147483646 h 37"/>
              <a:gd name="T28" fmla="*/ 0 w 40"/>
              <a:gd name="T29" fmla="*/ 2147483646 h 37"/>
              <a:gd name="T30" fmla="*/ 2147483646 w 40"/>
              <a:gd name="T31" fmla="*/ 2147483646 h 37"/>
              <a:gd name="T32" fmla="*/ 2147483646 w 40"/>
              <a:gd name="T33" fmla="*/ 2147483646 h 37"/>
              <a:gd name="T34" fmla="*/ 2147483646 w 40"/>
              <a:gd name="T35" fmla="*/ 2147483646 h 37"/>
              <a:gd name="T36" fmla="*/ 2147483646 w 40"/>
              <a:gd name="T37" fmla="*/ 2147483646 h 37"/>
              <a:gd name="T38" fmla="*/ 2147483646 w 40"/>
              <a:gd name="T39" fmla="*/ 0 h 37"/>
              <a:gd name="T40" fmla="*/ 2147483646 w 40"/>
              <a:gd name="T41" fmla="*/ 2147483646 h 37"/>
              <a:gd name="T42" fmla="*/ 2147483646 w 40"/>
              <a:gd name="T43" fmla="*/ 2147483646 h 37"/>
              <a:gd name="T44" fmla="*/ 2147483646 w 40"/>
              <a:gd name="T45" fmla="*/ 2147483646 h 37"/>
              <a:gd name="T46" fmla="*/ 2147483646 w 40"/>
              <a:gd name="T47" fmla="*/ 2147483646 h 37"/>
              <a:gd name="T48" fmla="*/ 2147483646 w 40"/>
              <a:gd name="T49" fmla="*/ 2147483646 h 3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0" h="37">
                <a:moveTo>
                  <a:pt x="38" y="20"/>
                </a:moveTo>
                <a:lnTo>
                  <a:pt x="37" y="21"/>
                </a:lnTo>
                <a:lnTo>
                  <a:pt x="35" y="26"/>
                </a:lnTo>
                <a:lnTo>
                  <a:pt x="32" y="30"/>
                </a:lnTo>
                <a:lnTo>
                  <a:pt x="28" y="34"/>
                </a:lnTo>
                <a:lnTo>
                  <a:pt x="24" y="36"/>
                </a:lnTo>
                <a:lnTo>
                  <a:pt x="19" y="37"/>
                </a:lnTo>
                <a:lnTo>
                  <a:pt x="14" y="37"/>
                </a:lnTo>
                <a:lnTo>
                  <a:pt x="13" y="37"/>
                </a:lnTo>
                <a:lnTo>
                  <a:pt x="12" y="36"/>
                </a:lnTo>
                <a:lnTo>
                  <a:pt x="11" y="34"/>
                </a:lnTo>
                <a:lnTo>
                  <a:pt x="9" y="32"/>
                </a:lnTo>
                <a:lnTo>
                  <a:pt x="5" y="28"/>
                </a:lnTo>
                <a:lnTo>
                  <a:pt x="2" y="24"/>
                </a:lnTo>
                <a:lnTo>
                  <a:pt x="0" y="20"/>
                </a:lnTo>
                <a:lnTo>
                  <a:pt x="2" y="17"/>
                </a:lnTo>
                <a:lnTo>
                  <a:pt x="6" y="12"/>
                </a:lnTo>
                <a:lnTo>
                  <a:pt x="12" y="7"/>
                </a:lnTo>
                <a:lnTo>
                  <a:pt x="17" y="3"/>
                </a:lnTo>
                <a:lnTo>
                  <a:pt x="20" y="0"/>
                </a:lnTo>
                <a:lnTo>
                  <a:pt x="25" y="2"/>
                </a:lnTo>
                <a:lnTo>
                  <a:pt x="32" y="4"/>
                </a:lnTo>
                <a:lnTo>
                  <a:pt x="37" y="7"/>
                </a:lnTo>
                <a:lnTo>
                  <a:pt x="40" y="12"/>
                </a:lnTo>
                <a:lnTo>
                  <a:pt x="38" y="20"/>
                </a:lnTo>
                <a:close/>
              </a:path>
            </a:pathLst>
          </a:custGeom>
          <a:solidFill>
            <a:srgbClr val="FFFFCC"/>
          </a:solidFill>
          <a:ln w="9525">
            <a:solidFill>
              <a:srgbClr val="000000"/>
            </a:solidFill>
            <a:round/>
            <a:headEnd/>
            <a:tailEnd/>
          </a:ln>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15" name="Freeform 439"/>
          <p:cNvSpPr>
            <a:spLocks/>
          </p:cNvSpPr>
          <p:nvPr/>
        </p:nvSpPr>
        <p:spPr bwMode="auto">
          <a:xfrm flipV="1">
            <a:off x="1952649" y="2451612"/>
            <a:ext cx="223527" cy="312227"/>
          </a:xfrm>
          <a:custGeom>
            <a:avLst/>
            <a:gdLst>
              <a:gd name="T0" fmla="*/ 2147483646 w 201"/>
              <a:gd name="T1" fmla="*/ 2147483646 h 319"/>
              <a:gd name="T2" fmla="*/ 2147483646 w 201"/>
              <a:gd name="T3" fmla="*/ 2147483646 h 319"/>
              <a:gd name="T4" fmla="*/ 2147483646 w 201"/>
              <a:gd name="T5" fmla="*/ 2147483646 h 319"/>
              <a:gd name="T6" fmla="*/ 2147483646 w 201"/>
              <a:gd name="T7" fmla="*/ 2147483646 h 319"/>
              <a:gd name="T8" fmla="*/ 2147483646 w 201"/>
              <a:gd name="T9" fmla="*/ 2147483646 h 319"/>
              <a:gd name="T10" fmla="*/ 2147483646 w 201"/>
              <a:gd name="T11" fmla="*/ 2147483646 h 319"/>
              <a:gd name="T12" fmla="*/ 2147483646 w 201"/>
              <a:gd name="T13" fmla="*/ 2147483646 h 319"/>
              <a:gd name="T14" fmla="*/ 2147483646 w 201"/>
              <a:gd name="T15" fmla="*/ 2147483646 h 319"/>
              <a:gd name="T16" fmla="*/ 2147483646 w 201"/>
              <a:gd name="T17" fmla="*/ 2147483646 h 319"/>
              <a:gd name="T18" fmla="*/ 2147483646 w 201"/>
              <a:gd name="T19" fmla="*/ 2147483646 h 319"/>
              <a:gd name="T20" fmla="*/ 2147483646 w 201"/>
              <a:gd name="T21" fmla="*/ 2147483646 h 319"/>
              <a:gd name="T22" fmla="*/ 2147483646 w 201"/>
              <a:gd name="T23" fmla="*/ 2147483646 h 319"/>
              <a:gd name="T24" fmla="*/ 2147483646 w 201"/>
              <a:gd name="T25" fmla="*/ 2147483646 h 319"/>
              <a:gd name="T26" fmla="*/ 2147483646 w 201"/>
              <a:gd name="T27" fmla="*/ 2147483646 h 319"/>
              <a:gd name="T28" fmla="*/ 2147483646 w 201"/>
              <a:gd name="T29" fmla="*/ 2147483646 h 319"/>
              <a:gd name="T30" fmla="*/ 2147483646 w 201"/>
              <a:gd name="T31" fmla="*/ 2147483646 h 319"/>
              <a:gd name="T32" fmla="*/ 2147483646 w 201"/>
              <a:gd name="T33" fmla="*/ 2147483646 h 319"/>
              <a:gd name="T34" fmla="*/ 2147483646 w 201"/>
              <a:gd name="T35" fmla="*/ 2147483646 h 319"/>
              <a:gd name="T36" fmla="*/ 2147483646 w 201"/>
              <a:gd name="T37" fmla="*/ 2147483646 h 319"/>
              <a:gd name="T38" fmla="*/ 2147483646 w 201"/>
              <a:gd name="T39" fmla="*/ 2147483646 h 319"/>
              <a:gd name="T40" fmla="*/ 2147483646 w 201"/>
              <a:gd name="T41" fmla="*/ 2147483646 h 319"/>
              <a:gd name="T42" fmla="*/ 2147483646 w 201"/>
              <a:gd name="T43" fmla="*/ 2147483646 h 319"/>
              <a:gd name="T44" fmla="*/ 2147483646 w 201"/>
              <a:gd name="T45" fmla="*/ 2147483646 h 319"/>
              <a:gd name="T46" fmla="*/ 2147483646 w 201"/>
              <a:gd name="T47" fmla="*/ 2147483646 h 319"/>
              <a:gd name="T48" fmla="*/ 2147483646 w 201"/>
              <a:gd name="T49" fmla="*/ 2147483646 h 319"/>
              <a:gd name="T50" fmla="*/ 2147483646 w 201"/>
              <a:gd name="T51" fmla="*/ 0 h 319"/>
              <a:gd name="T52" fmla="*/ 2147483646 w 201"/>
              <a:gd name="T53" fmla="*/ 2147483646 h 319"/>
              <a:gd name="T54" fmla="*/ 2147483646 w 201"/>
              <a:gd name="T55" fmla="*/ 2147483646 h 319"/>
              <a:gd name="T56" fmla="*/ 2147483646 w 201"/>
              <a:gd name="T57" fmla="*/ 2147483646 h 319"/>
              <a:gd name="T58" fmla="*/ 2147483646 w 201"/>
              <a:gd name="T59" fmla="*/ 2147483646 h 319"/>
              <a:gd name="T60" fmla="*/ 2147483646 w 201"/>
              <a:gd name="T61" fmla="*/ 2147483646 h 319"/>
              <a:gd name="T62" fmla="*/ 2147483646 w 201"/>
              <a:gd name="T63" fmla="*/ 2147483646 h 319"/>
              <a:gd name="T64" fmla="*/ 2147483646 w 201"/>
              <a:gd name="T65" fmla="*/ 2147483646 h 319"/>
              <a:gd name="T66" fmla="*/ 2147483646 w 201"/>
              <a:gd name="T67" fmla="*/ 2147483646 h 319"/>
              <a:gd name="T68" fmla="*/ 2147483646 w 201"/>
              <a:gd name="T69" fmla="*/ 2147483646 h 319"/>
              <a:gd name="T70" fmla="*/ 2147483646 w 201"/>
              <a:gd name="T71" fmla="*/ 2147483646 h 319"/>
              <a:gd name="T72" fmla="*/ 2147483646 w 201"/>
              <a:gd name="T73" fmla="*/ 2147483646 h 319"/>
              <a:gd name="T74" fmla="*/ 2147483646 w 201"/>
              <a:gd name="T75" fmla="*/ 2147483646 h 319"/>
              <a:gd name="T76" fmla="*/ 2147483646 w 201"/>
              <a:gd name="T77" fmla="*/ 2147483646 h 319"/>
              <a:gd name="T78" fmla="*/ 2147483646 w 201"/>
              <a:gd name="T79" fmla="*/ 2147483646 h 319"/>
              <a:gd name="T80" fmla="*/ 2147483646 w 201"/>
              <a:gd name="T81" fmla="*/ 2147483646 h 319"/>
              <a:gd name="T82" fmla="*/ 2147483646 w 201"/>
              <a:gd name="T83" fmla="*/ 2147483646 h 319"/>
              <a:gd name="T84" fmla="*/ 2147483646 w 201"/>
              <a:gd name="T85" fmla="*/ 2147483646 h 319"/>
              <a:gd name="T86" fmla="*/ 0 w 201"/>
              <a:gd name="T87" fmla="*/ 2147483646 h 319"/>
              <a:gd name="T88" fmla="*/ 2147483646 w 201"/>
              <a:gd name="T89" fmla="*/ 2147483646 h 319"/>
              <a:gd name="T90" fmla="*/ 2147483646 w 201"/>
              <a:gd name="T91" fmla="*/ 2147483646 h 319"/>
              <a:gd name="T92" fmla="*/ 2147483646 w 201"/>
              <a:gd name="T93" fmla="*/ 2147483646 h 319"/>
              <a:gd name="T94" fmla="*/ 2147483646 w 201"/>
              <a:gd name="T95" fmla="*/ 2147483646 h 319"/>
              <a:gd name="T96" fmla="*/ 2147483646 w 201"/>
              <a:gd name="T97" fmla="*/ 2147483646 h 319"/>
              <a:gd name="T98" fmla="*/ 2147483646 w 201"/>
              <a:gd name="T99" fmla="*/ 2147483646 h 319"/>
              <a:gd name="T100" fmla="*/ 2147483646 w 201"/>
              <a:gd name="T101" fmla="*/ 2147483646 h 319"/>
              <a:gd name="T102" fmla="*/ 2147483646 w 201"/>
              <a:gd name="T103" fmla="*/ 2147483646 h 319"/>
              <a:gd name="T104" fmla="*/ 2147483646 w 201"/>
              <a:gd name="T105" fmla="*/ 2147483646 h 319"/>
              <a:gd name="T106" fmla="*/ 2147483646 w 201"/>
              <a:gd name="T107" fmla="*/ 2147483646 h 319"/>
              <a:gd name="T108" fmla="*/ 2147483646 w 201"/>
              <a:gd name="T109" fmla="*/ 2147483646 h 319"/>
              <a:gd name="T110" fmla="*/ 2147483646 w 201"/>
              <a:gd name="T111" fmla="*/ 2147483646 h 31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01" h="319">
                <a:moveTo>
                  <a:pt x="84" y="267"/>
                </a:moveTo>
                <a:lnTo>
                  <a:pt x="88" y="270"/>
                </a:lnTo>
                <a:lnTo>
                  <a:pt x="93" y="277"/>
                </a:lnTo>
                <a:lnTo>
                  <a:pt x="97" y="283"/>
                </a:lnTo>
                <a:lnTo>
                  <a:pt x="95" y="290"/>
                </a:lnTo>
                <a:lnTo>
                  <a:pt x="88" y="294"/>
                </a:lnTo>
                <a:lnTo>
                  <a:pt x="82" y="296"/>
                </a:lnTo>
                <a:lnTo>
                  <a:pt x="78" y="301"/>
                </a:lnTo>
                <a:lnTo>
                  <a:pt x="80" y="308"/>
                </a:lnTo>
                <a:lnTo>
                  <a:pt x="82" y="315"/>
                </a:lnTo>
                <a:lnTo>
                  <a:pt x="85" y="318"/>
                </a:lnTo>
                <a:lnTo>
                  <a:pt x="92" y="319"/>
                </a:lnTo>
                <a:lnTo>
                  <a:pt x="104" y="319"/>
                </a:lnTo>
                <a:lnTo>
                  <a:pt x="116" y="319"/>
                </a:lnTo>
                <a:lnTo>
                  <a:pt x="123" y="318"/>
                </a:lnTo>
                <a:lnTo>
                  <a:pt x="129" y="316"/>
                </a:lnTo>
                <a:lnTo>
                  <a:pt x="136" y="312"/>
                </a:lnTo>
                <a:lnTo>
                  <a:pt x="144" y="309"/>
                </a:lnTo>
                <a:lnTo>
                  <a:pt x="151" y="305"/>
                </a:lnTo>
                <a:lnTo>
                  <a:pt x="158" y="304"/>
                </a:lnTo>
                <a:lnTo>
                  <a:pt x="164" y="304"/>
                </a:lnTo>
                <a:lnTo>
                  <a:pt x="171" y="306"/>
                </a:lnTo>
                <a:lnTo>
                  <a:pt x="176" y="306"/>
                </a:lnTo>
                <a:lnTo>
                  <a:pt x="182" y="305"/>
                </a:lnTo>
                <a:lnTo>
                  <a:pt x="187" y="300"/>
                </a:lnTo>
                <a:lnTo>
                  <a:pt x="191" y="294"/>
                </a:lnTo>
                <a:lnTo>
                  <a:pt x="197" y="289"/>
                </a:lnTo>
                <a:lnTo>
                  <a:pt x="198" y="285"/>
                </a:lnTo>
                <a:lnTo>
                  <a:pt x="191" y="279"/>
                </a:lnTo>
                <a:lnTo>
                  <a:pt x="180" y="273"/>
                </a:lnTo>
                <a:lnTo>
                  <a:pt x="173" y="270"/>
                </a:lnTo>
                <a:lnTo>
                  <a:pt x="169" y="266"/>
                </a:lnTo>
                <a:lnTo>
                  <a:pt x="172" y="263"/>
                </a:lnTo>
                <a:lnTo>
                  <a:pt x="177" y="259"/>
                </a:lnTo>
                <a:lnTo>
                  <a:pt x="181" y="256"/>
                </a:lnTo>
                <a:lnTo>
                  <a:pt x="182" y="251"/>
                </a:lnTo>
                <a:lnTo>
                  <a:pt x="182" y="244"/>
                </a:lnTo>
                <a:lnTo>
                  <a:pt x="180" y="238"/>
                </a:lnTo>
                <a:lnTo>
                  <a:pt x="179" y="235"/>
                </a:lnTo>
                <a:lnTo>
                  <a:pt x="179" y="232"/>
                </a:lnTo>
                <a:lnTo>
                  <a:pt x="182" y="227"/>
                </a:lnTo>
                <a:lnTo>
                  <a:pt x="188" y="219"/>
                </a:lnTo>
                <a:lnTo>
                  <a:pt x="195" y="209"/>
                </a:lnTo>
                <a:lnTo>
                  <a:pt x="197" y="197"/>
                </a:lnTo>
                <a:lnTo>
                  <a:pt x="190" y="187"/>
                </a:lnTo>
                <a:lnTo>
                  <a:pt x="177" y="179"/>
                </a:lnTo>
                <a:lnTo>
                  <a:pt x="168" y="173"/>
                </a:lnTo>
                <a:lnTo>
                  <a:pt x="165" y="168"/>
                </a:lnTo>
                <a:lnTo>
                  <a:pt x="168" y="162"/>
                </a:lnTo>
                <a:lnTo>
                  <a:pt x="177" y="156"/>
                </a:lnTo>
                <a:lnTo>
                  <a:pt x="188" y="149"/>
                </a:lnTo>
                <a:lnTo>
                  <a:pt x="195" y="139"/>
                </a:lnTo>
                <a:lnTo>
                  <a:pt x="195" y="130"/>
                </a:lnTo>
                <a:lnTo>
                  <a:pt x="192" y="120"/>
                </a:lnTo>
                <a:lnTo>
                  <a:pt x="194" y="109"/>
                </a:lnTo>
                <a:lnTo>
                  <a:pt x="195" y="100"/>
                </a:lnTo>
                <a:lnTo>
                  <a:pt x="196" y="90"/>
                </a:lnTo>
                <a:lnTo>
                  <a:pt x="197" y="77"/>
                </a:lnTo>
                <a:lnTo>
                  <a:pt x="199" y="65"/>
                </a:lnTo>
                <a:lnTo>
                  <a:pt x="201" y="55"/>
                </a:lnTo>
                <a:lnTo>
                  <a:pt x="196" y="52"/>
                </a:lnTo>
                <a:lnTo>
                  <a:pt x="189" y="54"/>
                </a:lnTo>
                <a:lnTo>
                  <a:pt x="183" y="54"/>
                </a:lnTo>
                <a:lnTo>
                  <a:pt x="183" y="51"/>
                </a:lnTo>
                <a:lnTo>
                  <a:pt x="190" y="40"/>
                </a:lnTo>
                <a:lnTo>
                  <a:pt x="197" y="29"/>
                </a:lnTo>
                <a:lnTo>
                  <a:pt x="199" y="18"/>
                </a:lnTo>
                <a:lnTo>
                  <a:pt x="198" y="10"/>
                </a:lnTo>
                <a:lnTo>
                  <a:pt x="194" y="6"/>
                </a:lnTo>
                <a:lnTo>
                  <a:pt x="192" y="5"/>
                </a:lnTo>
                <a:lnTo>
                  <a:pt x="190" y="5"/>
                </a:lnTo>
                <a:lnTo>
                  <a:pt x="189" y="5"/>
                </a:lnTo>
                <a:lnTo>
                  <a:pt x="187" y="5"/>
                </a:lnTo>
                <a:lnTo>
                  <a:pt x="179" y="6"/>
                </a:lnTo>
                <a:lnTo>
                  <a:pt x="173" y="3"/>
                </a:lnTo>
                <a:lnTo>
                  <a:pt x="168" y="1"/>
                </a:lnTo>
                <a:lnTo>
                  <a:pt x="164" y="0"/>
                </a:lnTo>
                <a:lnTo>
                  <a:pt x="163" y="0"/>
                </a:lnTo>
                <a:lnTo>
                  <a:pt x="161" y="0"/>
                </a:lnTo>
                <a:lnTo>
                  <a:pt x="160" y="1"/>
                </a:lnTo>
                <a:lnTo>
                  <a:pt x="159" y="2"/>
                </a:lnTo>
                <a:lnTo>
                  <a:pt x="156" y="5"/>
                </a:lnTo>
                <a:lnTo>
                  <a:pt x="151" y="6"/>
                </a:lnTo>
                <a:lnTo>
                  <a:pt x="145" y="6"/>
                </a:lnTo>
                <a:lnTo>
                  <a:pt x="139" y="7"/>
                </a:lnTo>
                <a:lnTo>
                  <a:pt x="135" y="8"/>
                </a:lnTo>
                <a:lnTo>
                  <a:pt x="129" y="9"/>
                </a:lnTo>
                <a:lnTo>
                  <a:pt x="126" y="10"/>
                </a:lnTo>
                <a:lnTo>
                  <a:pt x="123" y="14"/>
                </a:lnTo>
                <a:lnTo>
                  <a:pt x="121" y="17"/>
                </a:lnTo>
                <a:lnTo>
                  <a:pt x="119" y="18"/>
                </a:lnTo>
                <a:lnTo>
                  <a:pt x="115" y="18"/>
                </a:lnTo>
                <a:lnTo>
                  <a:pt x="108" y="20"/>
                </a:lnTo>
                <a:lnTo>
                  <a:pt x="100" y="23"/>
                </a:lnTo>
                <a:lnTo>
                  <a:pt x="93" y="26"/>
                </a:lnTo>
                <a:lnTo>
                  <a:pt x="87" y="31"/>
                </a:lnTo>
                <a:lnTo>
                  <a:pt x="82" y="39"/>
                </a:lnTo>
                <a:lnTo>
                  <a:pt x="80" y="47"/>
                </a:lnTo>
                <a:lnTo>
                  <a:pt x="81" y="54"/>
                </a:lnTo>
                <a:lnTo>
                  <a:pt x="81" y="59"/>
                </a:lnTo>
                <a:lnTo>
                  <a:pt x="80" y="60"/>
                </a:lnTo>
                <a:lnTo>
                  <a:pt x="74" y="61"/>
                </a:lnTo>
                <a:lnTo>
                  <a:pt x="67" y="62"/>
                </a:lnTo>
                <a:lnTo>
                  <a:pt x="60" y="66"/>
                </a:lnTo>
                <a:lnTo>
                  <a:pt x="59" y="70"/>
                </a:lnTo>
                <a:lnTo>
                  <a:pt x="57" y="74"/>
                </a:lnTo>
                <a:lnTo>
                  <a:pt x="52" y="77"/>
                </a:lnTo>
                <a:lnTo>
                  <a:pt x="46" y="81"/>
                </a:lnTo>
                <a:lnTo>
                  <a:pt x="43" y="84"/>
                </a:lnTo>
                <a:lnTo>
                  <a:pt x="40" y="89"/>
                </a:lnTo>
                <a:lnTo>
                  <a:pt x="37" y="93"/>
                </a:lnTo>
                <a:lnTo>
                  <a:pt x="35" y="99"/>
                </a:lnTo>
                <a:lnTo>
                  <a:pt x="38" y="107"/>
                </a:lnTo>
                <a:lnTo>
                  <a:pt x="44" y="115"/>
                </a:lnTo>
                <a:lnTo>
                  <a:pt x="47" y="122"/>
                </a:lnTo>
                <a:lnTo>
                  <a:pt x="49" y="128"/>
                </a:lnTo>
                <a:lnTo>
                  <a:pt x="47" y="132"/>
                </a:lnTo>
                <a:lnTo>
                  <a:pt x="45" y="138"/>
                </a:lnTo>
                <a:lnTo>
                  <a:pt x="44" y="143"/>
                </a:lnTo>
                <a:lnTo>
                  <a:pt x="43" y="143"/>
                </a:lnTo>
                <a:lnTo>
                  <a:pt x="38" y="136"/>
                </a:lnTo>
                <a:lnTo>
                  <a:pt x="34" y="126"/>
                </a:lnTo>
                <a:lnTo>
                  <a:pt x="31" y="118"/>
                </a:lnTo>
                <a:lnTo>
                  <a:pt x="28" y="113"/>
                </a:lnTo>
                <a:lnTo>
                  <a:pt x="24" y="114"/>
                </a:lnTo>
                <a:lnTo>
                  <a:pt x="21" y="118"/>
                </a:lnTo>
                <a:lnTo>
                  <a:pt x="16" y="123"/>
                </a:lnTo>
                <a:lnTo>
                  <a:pt x="12" y="128"/>
                </a:lnTo>
                <a:lnTo>
                  <a:pt x="9" y="132"/>
                </a:lnTo>
                <a:lnTo>
                  <a:pt x="7" y="141"/>
                </a:lnTo>
                <a:lnTo>
                  <a:pt x="4" y="153"/>
                </a:lnTo>
                <a:lnTo>
                  <a:pt x="0" y="166"/>
                </a:lnTo>
                <a:lnTo>
                  <a:pt x="0" y="176"/>
                </a:lnTo>
                <a:lnTo>
                  <a:pt x="1" y="184"/>
                </a:lnTo>
                <a:lnTo>
                  <a:pt x="2" y="190"/>
                </a:lnTo>
                <a:lnTo>
                  <a:pt x="6" y="195"/>
                </a:lnTo>
                <a:lnTo>
                  <a:pt x="12" y="198"/>
                </a:lnTo>
                <a:lnTo>
                  <a:pt x="19" y="199"/>
                </a:lnTo>
                <a:lnTo>
                  <a:pt x="23" y="200"/>
                </a:lnTo>
                <a:lnTo>
                  <a:pt x="27" y="200"/>
                </a:lnTo>
                <a:lnTo>
                  <a:pt x="30" y="199"/>
                </a:lnTo>
                <a:lnTo>
                  <a:pt x="31" y="200"/>
                </a:lnTo>
                <a:lnTo>
                  <a:pt x="30" y="205"/>
                </a:lnTo>
                <a:lnTo>
                  <a:pt x="28" y="211"/>
                </a:lnTo>
                <a:lnTo>
                  <a:pt x="24" y="215"/>
                </a:lnTo>
                <a:lnTo>
                  <a:pt x="23" y="219"/>
                </a:lnTo>
                <a:lnTo>
                  <a:pt x="24" y="224"/>
                </a:lnTo>
                <a:lnTo>
                  <a:pt x="28" y="229"/>
                </a:lnTo>
                <a:lnTo>
                  <a:pt x="31" y="234"/>
                </a:lnTo>
                <a:lnTo>
                  <a:pt x="36" y="238"/>
                </a:lnTo>
                <a:lnTo>
                  <a:pt x="44" y="245"/>
                </a:lnTo>
                <a:lnTo>
                  <a:pt x="54" y="248"/>
                </a:lnTo>
                <a:lnTo>
                  <a:pt x="63" y="244"/>
                </a:lnTo>
                <a:lnTo>
                  <a:pt x="70" y="237"/>
                </a:lnTo>
                <a:lnTo>
                  <a:pt x="75" y="232"/>
                </a:lnTo>
                <a:lnTo>
                  <a:pt x="77" y="229"/>
                </a:lnTo>
                <a:lnTo>
                  <a:pt x="82" y="230"/>
                </a:lnTo>
                <a:lnTo>
                  <a:pt x="88" y="234"/>
                </a:lnTo>
                <a:lnTo>
                  <a:pt x="96" y="240"/>
                </a:lnTo>
                <a:lnTo>
                  <a:pt x="104" y="247"/>
                </a:lnTo>
                <a:lnTo>
                  <a:pt x="111" y="256"/>
                </a:lnTo>
                <a:lnTo>
                  <a:pt x="113" y="263"/>
                </a:lnTo>
                <a:lnTo>
                  <a:pt x="113" y="264"/>
                </a:lnTo>
                <a:lnTo>
                  <a:pt x="110" y="262"/>
                </a:lnTo>
                <a:lnTo>
                  <a:pt x="103" y="256"/>
                </a:lnTo>
                <a:lnTo>
                  <a:pt x="93" y="252"/>
                </a:lnTo>
                <a:lnTo>
                  <a:pt x="85" y="252"/>
                </a:lnTo>
                <a:lnTo>
                  <a:pt x="82" y="258"/>
                </a:lnTo>
                <a:lnTo>
                  <a:pt x="84" y="267"/>
                </a:lnTo>
                <a:close/>
              </a:path>
            </a:pathLst>
          </a:custGeom>
          <a:solidFill>
            <a:srgbClr val="FFFFCC"/>
          </a:solidFill>
          <a:ln w="9525">
            <a:solidFill>
              <a:srgbClr val="000000"/>
            </a:solidFill>
            <a:round/>
            <a:headEnd/>
            <a:tailEnd/>
          </a:ln>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16" name="Freeform 440"/>
          <p:cNvSpPr>
            <a:spLocks/>
          </p:cNvSpPr>
          <p:nvPr/>
        </p:nvSpPr>
        <p:spPr bwMode="auto">
          <a:xfrm>
            <a:off x="1957580" y="2710271"/>
            <a:ext cx="37803" cy="16836"/>
          </a:xfrm>
          <a:custGeom>
            <a:avLst/>
            <a:gdLst>
              <a:gd name="T0" fmla="*/ 2147483646 w 34"/>
              <a:gd name="T1" fmla="*/ 0 h 18"/>
              <a:gd name="T2" fmla="*/ 2147483646 w 34"/>
              <a:gd name="T3" fmla="*/ 2147483646 h 18"/>
              <a:gd name="T4" fmla="*/ 2147483646 w 34"/>
              <a:gd name="T5" fmla="*/ 2147483646 h 18"/>
              <a:gd name="T6" fmla="*/ 2147483646 w 34"/>
              <a:gd name="T7" fmla="*/ 2147483646 h 18"/>
              <a:gd name="T8" fmla="*/ 2147483646 w 34"/>
              <a:gd name="T9" fmla="*/ 2147483646 h 18"/>
              <a:gd name="T10" fmla="*/ 2147483646 w 34"/>
              <a:gd name="T11" fmla="*/ 2147483646 h 18"/>
              <a:gd name="T12" fmla="*/ 2147483646 w 34"/>
              <a:gd name="T13" fmla="*/ 2147483646 h 18"/>
              <a:gd name="T14" fmla="*/ 2147483646 w 34"/>
              <a:gd name="T15" fmla="*/ 2147483646 h 18"/>
              <a:gd name="T16" fmla="*/ 2147483646 w 34"/>
              <a:gd name="T17" fmla="*/ 2147483646 h 18"/>
              <a:gd name="T18" fmla="*/ 2147483646 w 34"/>
              <a:gd name="T19" fmla="*/ 2147483646 h 18"/>
              <a:gd name="T20" fmla="*/ 0 w 34"/>
              <a:gd name="T21" fmla="*/ 2147483646 h 18"/>
              <a:gd name="T22" fmla="*/ 0 w 34"/>
              <a:gd name="T23" fmla="*/ 2147483646 h 18"/>
              <a:gd name="T24" fmla="*/ 2147483646 w 34"/>
              <a:gd name="T25" fmla="*/ 2147483646 h 18"/>
              <a:gd name="T26" fmla="*/ 2147483646 w 34"/>
              <a:gd name="T27" fmla="*/ 2147483646 h 18"/>
              <a:gd name="T28" fmla="*/ 2147483646 w 34"/>
              <a:gd name="T29" fmla="*/ 2147483646 h 18"/>
              <a:gd name="T30" fmla="*/ 2147483646 w 34"/>
              <a:gd name="T31" fmla="*/ 2147483646 h 18"/>
              <a:gd name="T32" fmla="*/ 2147483646 w 34"/>
              <a:gd name="T33" fmla="*/ 0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18">
                <a:moveTo>
                  <a:pt x="31" y="0"/>
                </a:moveTo>
                <a:lnTo>
                  <a:pt x="32" y="1"/>
                </a:lnTo>
                <a:lnTo>
                  <a:pt x="34" y="3"/>
                </a:lnTo>
                <a:lnTo>
                  <a:pt x="34" y="6"/>
                </a:lnTo>
                <a:lnTo>
                  <a:pt x="30" y="10"/>
                </a:lnTo>
                <a:lnTo>
                  <a:pt x="24" y="14"/>
                </a:lnTo>
                <a:lnTo>
                  <a:pt x="22" y="16"/>
                </a:lnTo>
                <a:lnTo>
                  <a:pt x="19" y="18"/>
                </a:lnTo>
                <a:lnTo>
                  <a:pt x="12" y="18"/>
                </a:lnTo>
                <a:lnTo>
                  <a:pt x="4" y="16"/>
                </a:lnTo>
                <a:lnTo>
                  <a:pt x="0" y="13"/>
                </a:lnTo>
                <a:lnTo>
                  <a:pt x="0" y="9"/>
                </a:lnTo>
                <a:lnTo>
                  <a:pt x="4" y="7"/>
                </a:lnTo>
                <a:lnTo>
                  <a:pt x="14" y="4"/>
                </a:lnTo>
                <a:lnTo>
                  <a:pt x="22" y="2"/>
                </a:lnTo>
                <a:lnTo>
                  <a:pt x="29" y="1"/>
                </a:lnTo>
                <a:lnTo>
                  <a:pt x="31" y="0"/>
                </a:lnTo>
                <a:close/>
              </a:path>
            </a:pathLst>
          </a:custGeom>
          <a:solidFill>
            <a:srgbClr val="FFFFCC"/>
          </a:solidFill>
          <a:ln w="9525">
            <a:solidFill>
              <a:srgbClr val="000000"/>
            </a:solidFill>
            <a:round/>
            <a:headEnd/>
            <a:tailEnd/>
          </a:ln>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17" name="Freeform 441"/>
          <p:cNvSpPr>
            <a:spLocks/>
          </p:cNvSpPr>
          <p:nvPr/>
        </p:nvSpPr>
        <p:spPr bwMode="auto">
          <a:xfrm>
            <a:off x="1937856" y="2665886"/>
            <a:ext cx="34516" cy="45916"/>
          </a:xfrm>
          <a:custGeom>
            <a:avLst/>
            <a:gdLst>
              <a:gd name="T0" fmla="*/ 2147483646 w 34"/>
              <a:gd name="T1" fmla="*/ 2147483646 h 46"/>
              <a:gd name="T2" fmla="*/ 2147483646 w 34"/>
              <a:gd name="T3" fmla="*/ 2147483646 h 46"/>
              <a:gd name="T4" fmla="*/ 2147483646 w 34"/>
              <a:gd name="T5" fmla="*/ 2147483646 h 46"/>
              <a:gd name="T6" fmla="*/ 2147483646 w 34"/>
              <a:gd name="T7" fmla="*/ 0 h 46"/>
              <a:gd name="T8" fmla="*/ 2147483646 w 34"/>
              <a:gd name="T9" fmla="*/ 0 h 46"/>
              <a:gd name="T10" fmla="*/ 2147483646 w 34"/>
              <a:gd name="T11" fmla="*/ 2147483646 h 46"/>
              <a:gd name="T12" fmla="*/ 0 w 34"/>
              <a:gd name="T13" fmla="*/ 2147483646 h 46"/>
              <a:gd name="T14" fmla="*/ 2147483646 w 34"/>
              <a:gd name="T15" fmla="*/ 2147483646 h 46"/>
              <a:gd name="T16" fmla="*/ 2147483646 w 34"/>
              <a:gd name="T17" fmla="*/ 2147483646 h 46"/>
              <a:gd name="T18" fmla="*/ 2147483646 w 34"/>
              <a:gd name="T19" fmla="*/ 2147483646 h 46"/>
              <a:gd name="T20" fmla="*/ 2147483646 w 34"/>
              <a:gd name="T21" fmla="*/ 2147483646 h 46"/>
              <a:gd name="T22" fmla="*/ 2147483646 w 34"/>
              <a:gd name="T23" fmla="*/ 2147483646 h 46"/>
              <a:gd name="T24" fmla="*/ 2147483646 w 34"/>
              <a:gd name="T25" fmla="*/ 2147483646 h 46"/>
              <a:gd name="T26" fmla="*/ 2147483646 w 34"/>
              <a:gd name="T27" fmla="*/ 2147483646 h 46"/>
              <a:gd name="T28" fmla="*/ 2147483646 w 34"/>
              <a:gd name="T29" fmla="*/ 2147483646 h 46"/>
              <a:gd name="T30" fmla="*/ 2147483646 w 34"/>
              <a:gd name="T31" fmla="*/ 2147483646 h 46"/>
              <a:gd name="T32" fmla="*/ 2147483646 w 34"/>
              <a:gd name="T33" fmla="*/ 2147483646 h 46"/>
              <a:gd name="T34" fmla="*/ 2147483646 w 34"/>
              <a:gd name="T35" fmla="*/ 2147483646 h 46"/>
              <a:gd name="T36" fmla="*/ 2147483646 w 34"/>
              <a:gd name="T37" fmla="*/ 2147483646 h 46"/>
              <a:gd name="T38" fmla="*/ 2147483646 w 34"/>
              <a:gd name="T39" fmla="*/ 2147483646 h 46"/>
              <a:gd name="T40" fmla="*/ 2147483646 w 34"/>
              <a:gd name="T41" fmla="*/ 2147483646 h 46"/>
              <a:gd name="T42" fmla="*/ 2147483646 w 34"/>
              <a:gd name="T43" fmla="*/ 2147483646 h 46"/>
              <a:gd name="T44" fmla="*/ 2147483646 w 34"/>
              <a:gd name="T45" fmla="*/ 2147483646 h 46"/>
              <a:gd name="T46" fmla="*/ 2147483646 w 34"/>
              <a:gd name="T47" fmla="*/ 2147483646 h 46"/>
              <a:gd name="T48" fmla="*/ 2147483646 w 34"/>
              <a:gd name="T49" fmla="*/ 2147483646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 h="46">
                <a:moveTo>
                  <a:pt x="22" y="14"/>
                </a:moveTo>
                <a:lnTo>
                  <a:pt x="20" y="10"/>
                </a:lnTo>
                <a:lnTo>
                  <a:pt x="14" y="5"/>
                </a:lnTo>
                <a:lnTo>
                  <a:pt x="7" y="0"/>
                </a:lnTo>
                <a:lnTo>
                  <a:pt x="3" y="0"/>
                </a:lnTo>
                <a:lnTo>
                  <a:pt x="1" y="5"/>
                </a:lnTo>
                <a:lnTo>
                  <a:pt x="0" y="10"/>
                </a:lnTo>
                <a:lnTo>
                  <a:pt x="1" y="15"/>
                </a:lnTo>
                <a:lnTo>
                  <a:pt x="1" y="20"/>
                </a:lnTo>
                <a:lnTo>
                  <a:pt x="3" y="27"/>
                </a:lnTo>
                <a:lnTo>
                  <a:pt x="4" y="36"/>
                </a:lnTo>
                <a:lnTo>
                  <a:pt x="7" y="43"/>
                </a:lnTo>
                <a:lnTo>
                  <a:pt x="11" y="46"/>
                </a:lnTo>
                <a:lnTo>
                  <a:pt x="16" y="46"/>
                </a:lnTo>
                <a:lnTo>
                  <a:pt x="21" y="44"/>
                </a:lnTo>
                <a:lnTo>
                  <a:pt x="26" y="42"/>
                </a:lnTo>
                <a:lnTo>
                  <a:pt x="29" y="38"/>
                </a:lnTo>
                <a:lnTo>
                  <a:pt x="31" y="33"/>
                </a:lnTo>
                <a:lnTo>
                  <a:pt x="34" y="30"/>
                </a:lnTo>
                <a:lnTo>
                  <a:pt x="34" y="27"/>
                </a:lnTo>
                <a:lnTo>
                  <a:pt x="30" y="22"/>
                </a:lnTo>
                <a:lnTo>
                  <a:pt x="26" y="17"/>
                </a:lnTo>
                <a:lnTo>
                  <a:pt x="23" y="15"/>
                </a:lnTo>
                <a:lnTo>
                  <a:pt x="22" y="14"/>
                </a:lnTo>
                <a:close/>
              </a:path>
            </a:pathLst>
          </a:custGeom>
          <a:solidFill>
            <a:srgbClr val="FFFFCC"/>
          </a:solidFill>
          <a:ln w="9525">
            <a:solidFill>
              <a:srgbClr val="000000"/>
            </a:solidFill>
            <a:round/>
            <a:headEnd/>
            <a:tailEnd/>
          </a:ln>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18" name="Freeform 442"/>
          <p:cNvSpPr>
            <a:spLocks/>
          </p:cNvSpPr>
          <p:nvPr/>
        </p:nvSpPr>
        <p:spPr bwMode="auto">
          <a:xfrm>
            <a:off x="1868826" y="2644459"/>
            <a:ext cx="62456" cy="65813"/>
          </a:xfrm>
          <a:custGeom>
            <a:avLst/>
            <a:gdLst>
              <a:gd name="T0" fmla="*/ 2147483646 w 58"/>
              <a:gd name="T1" fmla="*/ 2147483646 h 67"/>
              <a:gd name="T2" fmla="*/ 2147483646 w 58"/>
              <a:gd name="T3" fmla="*/ 2147483646 h 67"/>
              <a:gd name="T4" fmla="*/ 2147483646 w 58"/>
              <a:gd name="T5" fmla="*/ 2147483646 h 67"/>
              <a:gd name="T6" fmla="*/ 2147483646 w 58"/>
              <a:gd name="T7" fmla="*/ 2147483646 h 67"/>
              <a:gd name="T8" fmla="*/ 2147483646 w 58"/>
              <a:gd name="T9" fmla="*/ 2147483646 h 67"/>
              <a:gd name="T10" fmla="*/ 2147483646 w 58"/>
              <a:gd name="T11" fmla="*/ 2147483646 h 67"/>
              <a:gd name="T12" fmla="*/ 2147483646 w 58"/>
              <a:gd name="T13" fmla="*/ 2147483646 h 67"/>
              <a:gd name="T14" fmla="*/ 2147483646 w 58"/>
              <a:gd name="T15" fmla="*/ 2147483646 h 67"/>
              <a:gd name="T16" fmla="*/ 2147483646 w 58"/>
              <a:gd name="T17" fmla="*/ 2147483646 h 67"/>
              <a:gd name="T18" fmla="*/ 2147483646 w 58"/>
              <a:gd name="T19" fmla="*/ 2147483646 h 67"/>
              <a:gd name="T20" fmla="*/ 2147483646 w 58"/>
              <a:gd name="T21" fmla="*/ 2147483646 h 67"/>
              <a:gd name="T22" fmla="*/ 2147483646 w 58"/>
              <a:gd name="T23" fmla="*/ 2147483646 h 67"/>
              <a:gd name="T24" fmla="*/ 2147483646 w 58"/>
              <a:gd name="T25" fmla="*/ 2147483646 h 67"/>
              <a:gd name="T26" fmla="*/ 2147483646 w 58"/>
              <a:gd name="T27" fmla="*/ 2147483646 h 67"/>
              <a:gd name="T28" fmla="*/ 2147483646 w 58"/>
              <a:gd name="T29" fmla="*/ 2147483646 h 67"/>
              <a:gd name="T30" fmla="*/ 2147483646 w 58"/>
              <a:gd name="T31" fmla="*/ 2147483646 h 67"/>
              <a:gd name="T32" fmla="*/ 2147483646 w 58"/>
              <a:gd name="T33" fmla="*/ 2147483646 h 67"/>
              <a:gd name="T34" fmla="*/ 2147483646 w 58"/>
              <a:gd name="T35" fmla="*/ 2147483646 h 67"/>
              <a:gd name="T36" fmla="*/ 2147483646 w 58"/>
              <a:gd name="T37" fmla="*/ 2147483646 h 67"/>
              <a:gd name="T38" fmla="*/ 2147483646 w 58"/>
              <a:gd name="T39" fmla="*/ 2147483646 h 67"/>
              <a:gd name="T40" fmla="*/ 2147483646 w 58"/>
              <a:gd name="T41" fmla="*/ 2147483646 h 67"/>
              <a:gd name="T42" fmla="*/ 2147483646 w 58"/>
              <a:gd name="T43" fmla="*/ 2147483646 h 67"/>
              <a:gd name="T44" fmla="*/ 2147483646 w 58"/>
              <a:gd name="T45" fmla="*/ 2147483646 h 67"/>
              <a:gd name="T46" fmla="*/ 0 w 58"/>
              <a:gd name="T47" fmla="*/ 2147483646 h 67"/>
              <a:gd name="T48" fmla="*/ 2147483646 w 58"/>
              <a:gd name="T49" fmla="*/ 0 h 67"/>
              <a:gd name="T50" fmla="*/ 2147483646 w 58"/>
              <a:gd name="T51" fmla="*/ 0 h 67"/>
              <a:gd name="T52" fmla="*/ 2147483646 w 58"/>
              <a:gd name="T53" fmla="*/ 0 h 67"/>
              <a:gd name="T54" fmla="*/ 2147483646 w 58"/>
              <a:gd name="T55" fmla="*/ 2147483646 h 67"/>
              <a:gd name="T56" fmla="*/ 2147483646 w 58"/>
              <a:gd name="T57" fmla="*/ 2147483646 h 67"/>
              <a:gd name="T58" fmla="*/ 2147483646 w 58"/>
              <a:gd name="T59" fmla="*/ 2147483646 h 67"/>
              <a:gd name="T60" fmla="*/ 2147483646 w 58"/>
              <a:gd name="T61" fmla="*/ 2147483646 h 67"/>
              <a:gd name="T62" fmla="*/ 2147483646 w 58"/>
              <a:gd name="T63" fmla="*/ 2147483646 h 67"/>
              <a:gd name="T64" fmla="*/ 2147483646 w 58"/>
              <a:gd name="T65" fmla="*/ 2147483646 h 67"/>
              <a:gd name="T66" fmla="*/ 2147483646 w 58"/>
              <a:gd name="T67" fmla="*/ 2147483646 h 67"/>
              <a:gd name="T68" fmla="*/ 2147483646 w 58"/>
              <a:gd name="T69" fmla="*/ 2147483646 h 67"/>
              <a:gd name="T70" fmla="*/ 2147483646 w 58"/>
              <a:gd name="T71" fmla="*/ 2147483646 h 67"/>
              <a:gd name="T72" fmla="*/ 2147483646 w 58"/>
              <a:gd name="T73" fmla="*/ 2147483646 h 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 h="67">
                <a:moveTo>
                  <a:pt x="53" y="34"/>
                </a:moveTo>
                <a:lnTo>
                  <a:pt x="54" y="37"/>
                </a:lnTo>
                <a:lnTo>
                  <a:pt x="57" y="44"/>
                </a:lnTo>
                <a:lnTo>
                  <a:pt x="58" y="53"/>
                </a:lnTo>
                <a:lnTo>
                  <a:pt x="57" y="60"/>
                </a:lnTo>
                <a:lnTo>
                  <a:pt x="54" y="64"/>
                </a:lnTo>
                <a:lnTo>
                  <a:pt x="52" y="66"/>
                </a:lnTo>
                <a:lnTo>
                  <a:pt x="48" y="67"/>
                </a:lnTo>
                <a:lnTo>
                  <a:pt x="44" y="65"/>
                </a:lnTo>
                <a:lnTo>
                  <a:pt x="39" y="62"/>
                </a:lnTo>
                <a:lnTo>
                  <a:pt x="35" y="60"/>
                </a:lnTo>
                <a:lnTo>
                  <a:pt x="32" y="58"/>
                </a:lnTo>
                <a:lnTo>
                  <a:pt x="29" y="53"/>
                </a:lnTo>
                <a:lnTo>
                  <a:pt x="24" y="50"/>
                </a:lnTo>
                <a:lnTo>
                  <a:pt x="17" y="49"/>
                </a:lnTo>
                <a:lnTo>
                  <a:pt x="12" y="47"/>
                </a:lnTo>
                <a:lnTo>
                  <a:pt x="8" y="42"/>
                </a:lnTo>
                <a:lnTo>
                  <a:pt x="9" y="37"/>
                </a:lnTo>
                <a:lnTo>
                  <a:pt x="13" y="37"/>
                </a:lnTo>
                <a:lnTo>
                  <a:pt x="15" y="36"/>
                </a:lnTo>
                <a:lnTo>
                  <a:pt x="13" y="30"/>
                </a:lnTo>
                <a:lnTo>
                  <a:pt x="7" y="20"/>
                </a:lnTo>
                <a:lnTo>
                  <a:pt x="2" y="11"/>
                </a:lnTo>
                <a:lnTo>
                  <a:pt x="0" y="4"/>
                </a:lnTo>
                <a:lnTo>
                  <a:pt x="4" y="0"/>
                </a:lnTo>
                <a:lnTo>
                  <a:pt x="9" y="0"/>
                </a:lnTo>
                <a:lnTo>
                  <a:pt x="14" y="0"/>
                </a:lnTo>
                <a:lnTo>
                  <a:pt x="19" y="2"/>
                </a:lnTo>
                <a:lnTo>
                  <a:pt x="23" y="8"/>
                </a:lnTo>
                <a:lnTo>
                  <a:pt x="28" y="13"/>
                </a:lnTo>
                <a:lnTo>
                  <a:pt x="34" y="15"/>
                </a:lnTo>
                <a:lnTo>
                  <a:pt x="38" y="16"/>
                </a:lnTo>
                <a:lnTo>
                  <a:pt x="40" y="19"/>
                </a:lnTo>
                <a:lnTo>
                  <a:pt x="43" y="24"/>
                </a:lnTo>
                <a:lnTo>
                  <a:pt x="47" y="29"/>
                </a:lnTo>
                <a:lnTo>
                  <a:pt x="51" y="32"/>
                </a:lnTo>
                <a:lnTo>
                  <a:pt x="53" y="34"/>
                </a:lnTo>
                <a:close/>
              </a:path>
            </a:pathLst>
          </a:custGeom>
          <a:solidFill>
            <a:srgbClr val="FFFFCC"/>
          </a:solidFill>
          <a:ln w="9525">
            <a:solidFill>
              <a:srgbClr val="000000"/>
            </a:solidFill>
            <a:round/>
            <a:headEnd/>
            <a:tailEnd/>
          </a:ln>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19" name="Freeform 443"/>
          <p:cNvSpPr>
            <a:spLocks/>
          </p:cNvSpPr>
          <p:nvPr/>
        </p:nvSpPr>
        <p:spPr bwMode="auto">
          <a:xfrm>
            <a:off x="1617360" y="2883221"/>
            <a:ext cx="279408" cy="226518"/>
          </a:xfrm>
          <a:custGeom>
            <a:avLst/>
            <a:gdLst>
              <a:gd name="T0" fmla="*/ 2147483646 w 249"/>
              <a:gd name="T1" fmla="*/ 2147483646 h 231"/>
              <a:gd name="T2" fmla="*/ 2147483646 w 249"/>
              <a:gd name="T3" fmla="*/ 2147483646 h 231"/>
              <a:gd name="T4" fmla="*/ 2147483646 w 249"/>
              <a:gd name="T5" fmla="*/ 2147483646 h 231"/>
              <a:gd name="T6" fmla="*/ 2147483646 w 249"/>
              <a:gd name="T7" fmla="*/ 2147483646 h 231"/>
              <a:gd name="T8" fmla="*/ 2147483646 w 249"/>
              <a:gd name="T9" fmla="*/ 2147483646 h 231"/>
              <a:gd name="T10" fmla="*/ 2147483646 w 249"/>
              <a:gd name="T11" fmla="*/ 2147483646 h 231"/>
              <a:gd name="T12" fmla="*/ 2147483646 w 249"/>
              <a:gd name="T13" fmla="*/ 2147483646 h 231"/>
              <a:gd name="T14" fmla="*/ 2147483646 w 249"/>
              <a:gd name="T15" fmla="*/ 2147483646 h 231"/>
              <a:gd name="T16" fmla="*/ 2147483646 w 249"/>
              <a:gd name="T17" fmla="*/ 2147483646 h 231"/>
              <a:gd name="T18" fmla="*/ 2147483646 w 249"/>
              <a:gd name="T19" fmla="*/ 2147483646 h 231"/>
              <a:gd name="T20" fmla="*/ 2147483646 w 249"/>
              <a:gd name="T21" fmla="*/ 2147483646 h 231"/>
              <a:gd name="T22" fmla="*/ 2147483646 w 249"/>
              <a:gd name="T23" fmla="*/ 2147483646 h 231"/>
              <a:gd name="T24" fmla="*/ 2147483646 w 249"/>
              <a:gd name="T25" fmla="*/ 2147483646 h 231"/>
              <a:gd name="T26" fmla="*/ 2147483646 w 249"/>
              <a:gd name="T27" fmla="*/ 2147483646 h 231"/>
              <a:gd name="T28" fmla="*/ 2147483646 w 249"/>
              <a:gd name="T29" fmla="*/ 2147483646 h 231"/>
              <a:gd name="T30" fmla="*/ 2147483646 w 249"/>
              <a:gd name="T31" fmla="*/ 2147483646 h 231"/>
              <a:gd name="T32" fmla="*/ 2147483646 w 249"/>
              <a:gd name="T33" fmla="*/ 2147483646 h 231"/>
              <a:gd name="T34" fmla="*/ 2147483646 w 249"/>
              <a:gd name="T35" fmla="*/ 2147483646 h 231"/>
              <a:gd name="T36" fmla="*/ 2147483646 w 249"/>
              <a:gd name="T37" fmla="*/ 2147483646 h 231"/>
              <a:gd name="T38" fmla="*/ 2147483646 w 249"/>
              <a:gd name="T39" fmla="*/ 2147483646 h 231"/>
              <a:gd name="T40" fmla="*/ 2147483646 w 249"/>
              <a:gd name="T41" fmla="*/ 2147483646 h 231"/>
              <a:gd name="T42" fmla="*/ 2147483646 w 249"/>
              <a:gd name="T43" fmla="*/ 2147483646 h 231"/>
              <a:gd name="T44" fmla="*/ 2147483646 w 249"/>
              <a:gd name="T45" fmla="*/ 2147483646 h 231"/>
              <a:gd name="T46" fmla="*/ 2147483646 w 249"/>
              <a:gd name="T47" fmla="*/ 2147483646 h 231"/>
              <a:gd name="T48" fmla="*/ 2147483646 w 249"/>
              <a:gd name="T49" fmla="*/ 2147483646 h 231"/>
              <a:gd name="T50" fmla="*/ 2147483646 w 249"/>
              <a:gd name="T51" fmla="*/ 2147483646 h 231"/>
              <a:gd name="T52" fmla="*/ 2147483646 w 249"/>
              <a:gd name="T53" fmla="*/ 2147483646 h 231"/>
              <a:gd name="T54" fmla="*/ 2147483646 w 249"/>
              <a:gd name="T55" fmla="*/ 2147483646 h 231"/>
              <a:gd name="T56" fmla="*/ 2147483646 w 249"/>
              <a:gd name="T57" fmla="*/ 2147483646 h 231"/>
              <a:gd name="T58" fmla="*/ 2147483646 w 249"/>
              <a:gd name="T59" fmla="*/ 2147483646 h 231"/>
              <a:gd name="T60" fmla="*/ 2147483646 w 249"/>
              <a:gd name="T61" fmla="*/ 2147483646 h 231"/>
              <a:gd name="T62" fmla="*/ 2147483646 w 249"/>
              <a:gd name="T63" fmla="*/ 2147483646 h 231"/>
              <a:gd name="T64" fmla="*/ 2147483646 w 249"/>
              <a:gd name="T65" fmla="*/ 2147483646 h 231"/>
              <a:gd name="T66" fmla="*/ 2147483646 w 249"/>
              <a:gd name="T67" fmla="*/ 2147483646 h 231"/>
              <a:gd name="T68" fmla="*/ 2147483646 w 249"/>
              <a:gd name="T69" fmla="*/ 2147483646 h 231"/>
              <a:gd name="T70" fmla="*/ 2147483646 w 249"/>
              <a:gd name="T71" fmla="*/ 2147483646 h 231"/>
              <a:gd name="T72" fmla="*/ 2147483646 w 249"/>
              <a:gd name="T73" fmla="*/ 2147483646 h 231"/>
              <a:gd name="T74" fmla="*/ 2147483646 w 249"/>
              <a:gd name="T75" fmla="*/ 2147483646 h 231"/>
              <a:gd name="T76" fmla="*/ 2147483646 w 249"/>
              <a:gd name="T77" fmla="*/ 2147483646 h 231"/>
              <a:gd name="T78" fmla="*/ 2147483646 w 249"/>
              <a:gd name="T79" fmla="*/ 2147483646 h 231"/>
              <a:gd name="T80" fmla="*/ 2147483646 w 249"/>
              <a:gd name="T81" fmla="*/ 2147483646 h 231"/>
              <a:gd name="T82" fmla="*/ 2147483646 w 249"/>
              <a:gd name="T83" fmla="*/ 2147483646 h 231"/>
              <a:gd name="T84" fmla="*/ 2147483646 w 249"/>
              <a:gd name="T85" fmla="*/ 2147483646 h 231"/>
              <a:gd name="T86" fmla="*/ 2147483646 w 249"/>
              <a:gd name="T87" fmla="*/ 2147483646 h 231"/>
              <a:gd name="T88" fmla="*/ 2147483646 w 249"/>
              <a:gd name="T89" fmla="*/ 2147483646 h 231"/>
              <a:gd name="T90" fmla="*/ 2147483646 w 249"/>
              <a:gd name="T91" fmla="*/ 2147483646 h 231"/>
              <a:gd name="T92" fmla="*/ 2147483646 w 249"/>
              <a:gd name="T93" fmla="*/ 2147483646 h 231"/>
              <a:gd name="T94" fmla="*/ 2147483646 w 249"/>
              <a:gd name="T95" fmla="*/ 2147483646 h 231"/>
              <a:gd name="T96" fmla="*/ 2147483646 w 249"/>
              <a:gd name="T97" fmla="*/ 2147483646 h 2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49" h="231">
                <a:moveTo>
                  <a:pt x="239" y="162"/>
                </a:moveTo>
                <a:lnTo>
                  <a:pt x="241" y="164"/>
                </a:lnTo>
                <a:lnTo>
                  <a:pt x="246" y="168"/>
                </a:lnTo>
                <a:lnTo>
                  <a:pt x="249" y="175"/>
                </a:lnTo>
                <a:lnTo>
                  <a:pt x="248" y="182"/>
                </a:lnTo>
                <a:lnTo>
                  <a:pt x="244" y="187"/>
                </a:lnTo>
                <a:lnTo>
                  <a:pt x="239" y="188"/>
                </a:lnTo>
                <a:lnTo>
                  <a:pt x="236" y="187"/>
                </a:lnTo>
                <a:lnTo>
                  <a:pt x="232" y="187"/>
                </a:lnTo>
                <a:lnTo>
                  <a:pt x="229" y="187"/>
                </a:lnTo>
                <a:lnTo>
                  <a:pt x="226" y="187"/>
                </a:lnTo>
                <a:lnTo>
                  <a:pt x="226" y="189"/>
                </a:lnTo>
                <a:lnTo>
                  <a:pt x="228" y="195"/>
                </a:lnTo>
                <a:lnTo>
                  <a:pt x="230" y="204"/>
                </a:lnTo>
                <a:lnTo>
                  <a:pt x="232" y="213"/>
                </a:lnTo>
                <a:lnTo>
                  <a:pt x="231" y="220"/>
                </a:lnTo>
                <a:lnTo>
                  <a:pt x="224" y="225"/>
                </a:lnTo>
                <a:lnTo>
                  <a:pt x="216" y="227"/>
                </a:lnTo>
                <a:lnTo>
                  <a:pt x="211" y="230"/>
                </a:lnTo>
                <a:lnTo>
                  <a:pt x="205" y="231"/>
                </a:lnTo>
                <a:lnTo>
                  <a:pt x="195" y="225"/>
                </a:lnTo>
                <a:lnTo>
                  <a:pt x="190" y="220"/>
                </a:lnTo>
                <a:lnTo>
                  <a:pt x="184" y="215"/>
                </a:lnTo>
                <a:lnTo>
                  <a:pt x="178" y="210"/>
                </a:lnTo>
                <a:lnTo>
                  <a:pt x="173" y="205"/>
                </a:lnTo>
                <a:lnTo>
                  <a:pt x="170" y="202"/>
                </a:lnTo>
                <a:lnTo>
                  <a:pt x="165" y="198"/>
                </a:lnTo>
                <a:lnTo>
                  <a:pt x="163" y="196"/>
                </a:lnTo>
                <a:lnTo>
                  <a:pt x="161" y="195"/>
                </a:lnTo>
                <a:lnTo>
                  <a:pt x="158" y="194"/>
                </a:lnTo>
                <a:lnTo>
                  <a:pt x="157" y="194"/>
                </a:lnTo>
                <a:lnTo>
                  <a:pt x="154" y="196"/>
                </a:lnTo>
                <a:lnTo>
                  <a:pt x="146" y="202"/>
                </a:lnTo>
                <a:lnTo>
                  <a:pt x="140" y="206"/>
                </a:lnTo>
                <a:lnTo>
                  <a:pt x="132" y="210"/>
                </a:lnTo>
                <a:lnTo>
                  <a:pt x="123" y="213"/>
                </a:lnTo>
                <a:lnTo>
                  <a:pt x="114" y="216"/>
                </a:lnTo>
                <a:lnTo>
                  <a:pt x="104" y="219"/>
                </a:lnTo>
                <a:lnTo>
                  <a:pt x="95" y="220"/>
                </a:lnTo>
                <a:lnTo>
                  <a:pt x="89" y="221"/>
                </a:lnTo>
                <a:lnTo>
                  <a:pt x="85" y="223"/>
                </a:lnTo>
                <a:lnTo>
                  <a:pt x="81" y="223"/>
                </a:lnTo>
                <a:lnTo>
                  <a:pt x="78" y="223"/>
                </a:lnTo>
                <a:lnTo>
                  <a:pt x="73" y="221"/>
                </a:lnTo>
                <a:lnTo>
                  <a:pt x="67" y="219"/>
                </a:lnTo>
                <a:lnTo>
                  <a:pt x="62" y="218"/>
                </a:lnTo>
                <a:lnTo>
                  <a:pt x="57" y="216"/>
                </a:lnTo>
                <a:lnTo>
                  <a:pt x="52" y="215"/>
                </a:lnTo>
                <a:lnTo>
                  <a:pt x="49" y="215"/>
                </a:lnTo>
                <a:lnTo>
                  <a:pt x="46" y="213"/>
                </a:lnTo>
                <a:lnTo>
                  <a:pt x="44" y="210"/>
                </a:lnTo>
                <a:lnTo>
                  <a:pt x="44" y="204"/>
                </a:lnTo>
                <a:lnTo>
                  <a:pt x="43" y="197"/>
                </a:lnTo>
                <a:lnTo>
                  <a:pt x="40" y="188"/>
                </a:lnTo>
                <a:lnTo>
                  <a:pt x="33" y="180"/>
                </a:lnTo>
                <a:lnTo>
                  <a:pt x="25" y="173"/>
                </a:lnTo>
                <a:lnTo>
                  <a:pt x="16" y="167"/>
                </a:lnTo>
                <a:lnTo>
                  <a:pt x="9" y="164"/>
                </a:lnTo>
                <a:lnTo>
                  <a:pt x="3" y="162"/>
                </a:lnTo>
                <a:lnTo>
                  <a:pt x="1" y="157"/>
                </a:lnTo>
                <a:lnTo>
                  <a:pt x="0" y="151"/>
                </a:lnTo>
                <a:lnTo>
                  <a:pt x="0" y="143"/>
                </a:lnTo>
                <a:lnTo>
                  <a:pt x="0" y="136"/>
                </a:lnTo>
                <a:lnTo>
                  <a:pt x="1" y="130"/>
                </a:lnTo>
                <a:lnTo>
                  <a:pt x="5" y="129"/>
                </a:lnTo>
                <a:lnTo>
                  <a:pt x="12" y="129"/>
                </a:lnTo>
                <a:lnTo>
                  <a:pt x="20" y="128"/>
                </a:lnTo>
                <a:lnTo>
                  <a:pt x="27" y="129"/>
                </a:lnTo>
                <a:lnTo>
                  <a:pt x="36" y="132"/>
                </a:lnTo>
                <a:lnTo>
                  <a:pt x="42" y="135"/>
                </a:lnTo>
                <a:lnTo>
                  <a:pt x="49" y="138"/>
                </a:lnTo>
                <a:lnTo>
                  <a:pt x="57" y="142"/>
                </a:lnTo>
                <a:lnTo>
                  <a:pt x="65" y="147"/>
                </a:lnTo>
                <a:lnTo>
                  <a:pt x="72" y="149"/>
                </a:lnTo>
                <a:lnTo>
                  <a:pt x="79" y="151"/>
                </a:lnTo>
                <a:lnTo>
                  <a:pt x="82" y="151"/>
                </a:lnTo>
                <a:lnTo>
                  <a:pt x="85" y="149"/>
                </a:lnTo>
                <a:lnTo>
                  <a:pt x="86" y="141"/>
                </a:lnTo>
                <a:lnTo>
                  <a:pt x="86" y="133"/>
                </a:lnTo>
                <a:lnTo>
                  <a:pt x="81" y="126"/>
                </a:lnTo>
                <a:lnTo>
                  <a:pt x="69" y="121"/>
                </a:lnTo>
                <a:lnTo>
                  <a:pt x="56" y="118"/>
                </a:lnTo>
                <a:lnTo>
                  <a:pt x="50" y="117"/>
                </a:lnTo>
                <a:lnTo>
                  <a:pt x="44" y="117"/>
                </a:lnTo>
                <a:lnTo>
                  <a:pt x="35" y="115"/>
                </a:lnTo>
                <a:lnTo>
                  <a:pt x="24" y="115"/>
                </a:lnTo>
                <a:lnTo>
                  <a:pt x="17" y="115"/>
                </a:lnTo>
                <a:lnTo>
                  <a:pt x="12" y="114"/>
                </a:lnTo>
                <a:lnTo>
                  <a:pt x="8" y="111"/>
                </a:lnTo>
                <a:lnTo>
                  <a:pt x="3" y="104"/>
                </a:lnTo>
                <a:lnTo>
                  <a:pt x="2" y="96"/>
                </a:lnTo>
                <a:lnTo>
                  <a:pt x="2" y="90"/>
                </a:lnTo>
                <a:lnTo>
                  <a:pt x="4" y="86"/>
                </a:lnTo>
                <a:lnTo>
                  <a:pt x="11" y="84"/>
                </a:lnTo>
                <a:lnTo>
                  <a:pt x="20" y="86"/>
                </a:lnTo>
                <a:lnTo>
                  <a:pt x="28" y="84"/>
                </a:lnTo>
                <a:lnTo>
                  <a:pt x="29" y="79"/>
                </a:lnTo>
                <a:lnTo>
                  <a:pt x="26" y="73"/>
                </a:lnTo>
                <a:lnTo>
                  <a:pt x="23" y="71"/>
                </a:lnTo>
                <a:lnTo>
                  <a:pt x="19" y="68"/>
                </a:lnTo>
                <a:lnTo>
                  <a:pt x="13" y="62"/>
                </a:lnTo>
                <a:lnTo>
                  <a:pt x="8" y="54"/>
                </a:lnTo>
                <a:lnTo>
                  <a:pt x="3" y="49"/>
                </a:lnTo>
                <a:lnTo>
                  <a:pt x="3" y="44"/>
                </a:lnTo>
                <a:lnTo>
                  <a:pt x="8" y="39"/>
                </a:lnTo>
                <a:lnTo>
                  <a:pt x="14" y="37"/>
                </a:lnTo>
                <a:lnTo>
                  <a:pt x="19" y="35"/>
                </a:lnTo>
                <a:lnTo>
                  <a:pt x="21" y="33"/>
                </a:lnTo>
                <a:lnTo>
                  <a:pt x="24" y="27"/>
                </a:lnTo>
                <a:lnTo>
                  <a:pt x="25" y="21"/>
                </a:lnTo>
                <a:lnTo>
                  <a:pt x="25" y="18"/>
                </a:lnTo>
                <a:lnTo>
                  <a:pt x="28" y="15"/>
                </a:lnTo>
                <a:lnTo>
                  <a:pt x="33" y="14"/>
                </a:lnTo>
                <a:lnTo>
                  <a:pt x="40" y="13"/>
                </a:lnTo>
                <a:lnTo>
                  <a:pt x="46" y="9"/>
                </a:lnTo>
                <a:lnTo>
                  <a:pt x="51" y="7"/>
                </a:lnTo>
                <a:lnTo>
                  <a:pt x="61" y="5"/>
                </a:lnTo>
                <a:lnTo>
                  <a:pt x="72" y="3"/>
                </a:lnTo>
                <a:lnTo>
                  <a:pt x="81" y="0"/>
                </a:lnTo>
                <a:lnTo>
                  <a:pt x="88" y="3"/>
                </a:lnTo>
                <a:lnTo>
                  <a:pt x="88" y="9"/>
                </a:lnTo>
                <a:lnTo>
                  <a:pt x="85" y="18"/>
                </a:lnTo>
                <a:lnTo>
                  <a:pt x="81" y="23"/>
                </a:lnTo>
                <a:lnTo>
                  <a:pt x="82" y="27"/>
                </a:lnTo>
                <a:lnTo>
                  <a:pt x="88" y="26"/>
                </a:lnTo>
                <a:lnTo>
                  <a:pt x="95" y="23"/>
                </a:lnTo>
                <a:lnTo>
                  <a:pt x="100" y="24"/>
                </a:lnTo>
                <a:lnTo>
                  <a:pt x="102" y="27"/>
                </a:lnTo>
                <a:lnTo>
                  <a:pt x="104" y="34"/>
                </a:lnTo>
                <a:lnTo>
                  <a:pt x="110" y="41"/>
                </a:lnTo>
                <a:lnTo>
                  <a:pt x="117" y="46"/>
                </a:lnTo>
                <a:lnTo>
                  <a:pt x="124" y="47"/>
                </a:lnTo>
                <a:lnTo>
                  <a:pt x="127" y="45"/>
                </a:lnTo>
                <a:lnTo>
                  <a:pt x="127" y="38"/>
                </a:lnTo>
                <a:lnTo>
                  <a:pt x="126" y="31"/>
                </a:lnTo>
                <a:lnTo>
                  <a:pt x="125" y="27"/>
                </a:lnTo>
                <a:lnTo>
                  <a:pt x="129" y="27"/>
                </a:lnTo>
                <a:lnTo>
                  <a:pt x="134" y="33"/>
                </a:lnTo>
                <a:lnTo>
                  <a:pt x="140" y="39"/>
                </a:lnTo>
                <a:lnTo>
                  <a:pt x="145" y="47"/>
                </a:lnTo>
                <a:lnTo>
                  <a:pt x="146" y="58"/>
                </a:lnTo>
                <a:lnTo>
                  <a:pt x="147" y="69"/>
                </a:lnTo>
                <a:lnTo>
                  <a:pt x="148" y="80"/>
                </a:lnTo>
                <a:lnTo>
                  <a:pt x="152" y="83"/>
                </a:lnTo>
                <a:lnTo>
                  <a:pt x="155" y="75"/>
                </a:lnTo>
                <a:lnTo>
                  <a:pt x="158" y="64"/>
                </a:lnTo>
                <a:lnTo>
                  <a:pt x="161" y="57"/>
                </a:lnTo>
                <a:lnTo>
                  <a:pt x="162" y="51"/>
                </a:lnTo>
                <a:lnTo>
                  <a:pt x="160" y="46"/>
                </a:lnTo>
                <a:lnTo>
                  <a:pt x="157" y="39"/>
                </a:lnTo>
                <a:lnTo>
                  <a:pt x="156" y="33"/>
                </a:lnTo>
                <a:lnTo>
                  <a:pt x="157" y="27"/>
                </a:lnTo>
                <a:lnTo>
                  <a:pt x="160" y="22"/>
                </a:lnTo>
                <a:lnTo>
                  <a:pt x="164" y="20"/>
                </a:lnTo>
                <a:lnTo>
                  <a:pt x="169" y="21"/>
                </a:lnTo>
                <a:lnTo>
                  <a:pt x="173" y="23"/>
                </a:lnTo>
                <a:lnTo>
                  <a:pt x="179" y="26"/>
                </a:lnTo>
                <a:lnTo>
                  <a:pt x="181" y="24"/>
                </a:lnTo>
                <a:lnTo>
                  <a:pt x="183" y="22"/>
                </a:lnTo>
                <a:lnTo>
                  <a:pt x="181" y="19"/>
                </a:lnTo>
                <a:lnTo>
                  <a:pt x="181" y="18"/>
                </a:lnTo>
                <a:lnTo>
                  <a:pt x="179" y="15"/>
                </a:lnTo>
                <a:lnTo>
                  <a:pt x="175" y="11"/>
                </a:lnTo>
                <a:lnTo>
                  <a:pt x="172" y="7"/>
                </a:lnTo>
                <a:lnTo>
                  <a:pt x="179" y="5"/>
                </a:lnTo>
                <a:lnTo>
                  <a:pt x="185" y="5"/>
                </a:lnTo>
                <a:lnTo>
                  <a:pt x="192" y="5"/>
                </a:lnTo>
                <a:lnTo>
                  <a:pt x="198" y="5"/>
                </a:lnTo>
                <a:lnTo>
                  <a:pt x="203" y="6"/>
                </a:lnTo>
                <a:lnTo>
                  <a:pt x="208" y="8"/>
                </a:lnTo>
                <a:lnTo>
                  <a:pt x="211" y="11"/>
                </a:lnTo>
                <a:lnTo>
                  <a:pt x="213" y="15"/>
                </a:lnTo>
                <a:lnTo>
                  <a:pt x="211" y="21"/>
                </a:lnTo>
                <a:lnTo>
                  <a:pt x="207" y="31"/>
                </a:lnTo>
                <a:lnTo>
                  <a:pt x="203" y="37"/>
                </a:lnTo>
                <a:lnTo>
                  <a:pt x="199" y="39"/>
                </a:lnTo>
                <a:lnTo>
                  <a:pt x="195" y="42"/>
                </a:lnTo>
                <a:lnTo>
                  <a:pt x="192" y="45"/>
                </a:lnTo>
                <a:lnTo>
                  <a:pt x="193" y="52"/>
                </a:lnTo>
                <a:lnTo>
                  <a:pt x="195" y="60"/>
                </a:lnTo>
                <a:lnTo>
                  <a:pt x="196" y="69"/>
                </a:lnTo>
                <a:lnTo>
                  <a:pt x="198" y="79"/>
                </a:lnTo>
                <a:lnTo>
                  <a:pt x="199" y="89"/>
                </a:lnTo>
                <a:lnTo>
                  <a:pt x="201" y="98"/>
                </a:lnTo>
                <a:lnTo>
                  <a:pt x="201" y="105"/>
                </a:lnTo>
                <a:lnTo>
                  <a:pt x="200" y="110"/>
                </a:lnTo>
                <a:lnTo>
                  <a:pt x="199" y="112"/>
                </a:lnTo>
                <a:lnTo>
                  <a:pt x="198" y="115"/>
                </a:lnTo>
                <a:lnTo>
                  <a:pt x="198" y="122"/>
                </a:lnTo>
                <a:lnTo>
                  <a:pt x="201" y="130"/>
                </a:lnTo>
                <a:lnTo>
                  <a:pt x="205" y="136"/>
                </a:lnTo>
                <a:lnTo>
                  <a:pt x="209" y="141"/>
                </a:lnTo>
                <a:lnTo>
                  <a:pt x="216" y="147"/>
                </a:lnTo>
                <a:lnTo>
                  <a:pt x="224" y="153"/>
                </a:lnTo>
                <a:lnTo>
                  <a:pt x="231" y="158"/>
                </a:lnTo>
                <a:lnTo>
                  <a:pt x="237" y="160"/>
                </a:lnTo>
                <a:lnTo>
                  <a:pt x="239" y="162"/>
                </a:lnTo>
                <a:close/>
              </a:path>
            </a:pathLst>
          </a:custGeom>
          <a:solidFill>
            <a:srgbClr val="FFFFCC"/>
          </a:solidFill>
          <a:ln w="9525">
            <a:solidFill>
              <a:srgbClr val="000000"/>
            </a:solidFill>
            <a:round/>
            <a:headEnd/>
            <a:tailEnd/>
          </a:ln>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20" name="Freeform 445"/>
          <p:cNvSpPr>
            <a:spLocks/>
          </p:cNvSpPr>
          <p:nvPr/>
        </p:nvSpPr>
        <p:spPr bwMode="auto">
          <a:xfrm>
            <a:off x="2682398" y="4941780"/>
            <a:ext cx="37802" cy="18366"/>
          </a:xfrm>
          <a:custGeom>
            <a:avLst/>
            <a:gdLst>
              <a:gd name="T0" fmla="*/ 2147483646 w 23"/>
              <a:gd name="T1" fmla="*/ 0 h 18"/>
              <a:gd name="T2" fmla="*/ 2147483646 w 23"/>
              <a:gd name="T3" fmla="*/ 2147483646 h 18"/>
              <a:gd name="T4" fmla="*/ 2147483646 w 23"/>
              <a:gd name="T5" fmla="*/ 2147483646 h 18"/>
              <a:gd name="T6" fmla="*/ 0 w 23"/>
              <a:gd name="T7" fmla="*/ 2147483646 h 18"/>
              <a:gd name="T8" fmla="*/ 2147483646 w 23"/>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8">
                <a:moveTo>
                  <a:pt x="2" y="0"/>
                </a:moveTo>
                <a:lnTo>
                  <a:pt x="23" y="1"/>
                </a:lnTo>
                <a:lnTo>
                  <a:pt x="21" y="18"/>
                </a:lnTo>
                <a:lnTo>
                  <a:pt x="0" y="13"/>
                </a:lnTo>
                <a:lnTo>
                  <a:pt x="2"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21" name="Freeform 450"/>
          <p:cNvSpPr>
            <a:spLocks/>
          </p:cNvSpPr>
          <p:nvPr/>
        </p:nvSpPr>
        <p:spPr bwMode="auto">
          <a:xfrm>
            <a:off x="3762228" y="3232181"/>
            <a:ext cx="136418" cy="48977"/>
          </a:xfrm>
          <a:custGeom>
            <a:avLst/>
            <a:gdLst>
              <a:gd name="T0" fmla="*/ 2147483646 w 114"/>
              <a:gd name="T1" fmla="*/ 0 h 54"/>
              <a:gd name="T2" fmla="*/ 2147483646 w 114"/>
              <a:gd name="T3" fmla="*/ 2147483646 h 54"/>
              <a:gd name="T4" fmla="*/ 2147483646 w 114"/>
              <a:gd name="T5" fmla="*/ 2147483646 h 54"/>
              <a:gd name="T6" fmla="*/ 2147483646 w 114"/>
              <a:gd name="T7" fmla="*/ 0 h 54"/>
              <a:gd name="T8" fmla="*/ 2147483646 w 114"/>
              <a:gd name="T9" fmla="*/ 2147483646 h 54"/>
              <a:gd name="T10" fmla="*/ 2147483646 w 114"/>
              <a:gd name="T11" fmla="*/ 2147483646 h 54"/>
              <a:gd name="T12" fmla="*/ 2147483646 w 114"/>
              <a:gd name="T13" fmla="*/ 2147483646 h 54"/>
              <a:gd name="T14" fmla="*/ 2147483646 w 114"/>
              <a:gd name="T15" fmla="*/ 2147483646 h 54"/>
              <a:gd name="T16" fmla="*/ 2147483646 w 114"/>
              <a:gd name="T17" fmla="*/ 2147483646 h 54"/>
              <a:gd name="T18" fmla="*/ 2147483646 w 114"/>
              <a:gd name="T19" fmla="*/ 2147483646 h 54"/>
              <a:gd name="T20" fmla="*/ 2147483646 w 114"/>
              <a:gd name="T21" fmla="*/ 2147483646 h 54"/>
              <a:gd name="T22" fmla="*/ 0 w 114"/>
              <a:gd name="T23" fmla="*/ 2147483646 h 54"/>
              <a:gd name="T24" fmla="*/ 2147483646 w 114"/>
              <a:gd name="T25" fmla="*/ 0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4" h="54">
                <a:moveTo>
                  <a:pt x="14" y="0"/>
                </a:moveTo>
                <a:lnTo>
                  <a:pt x="26" y="14"/>
                </a:lnTo>
                <a:lnTo>
                  <a:pt x="54" y="4"/>
                </a:lnTo>
                <a:lnTo>
                  <a:pt x="88" y="0"/>
                </a:lnTo>
                <a:lnTo>
                  <a:pt x="114" y="18"/>
                </a:lnTo>
                <a:lnTo>
                  <a:pt x="96" y="38"/>
                </a:lnTo>
                <a:lnTo>
                  <a:pt x="68" y="54"/>
                </a:lnTo>
                <a:lnTo>
                  <a:pt x="30" y="42"/>
                </a:lnTo>
                <a:lnTo>
                  <a:pt x="10" y="44"/>
                </a:lnTo>
                <a:lnTo>
                  <a:pt x="26" y="36"/>
                </a:lnTo>
                <a:lnTo>
                  <a:pt x="16" y="22"/>
                </a:lnTo>
                <a:lnTo>
                  <a:pt x="0" y="16"/>
                </a:lnTo>
                <a:lnTo>
                  <a:pt x="14"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22" name="Freeform 451"/>
          <p:cNvSpPr>
            <a:spLocks/>
          </p:cNvSpPr>
          <p:nvPr/>
        </p:nvSpPr>
        <p:spPr bwMode="auto">
          <a:xfrm>
            <a:off x="7899115" y="5289210"/>
            <a:ext cx="223527" cy="179071"/>
          </a:xfrm>
          <a:custGeom>
            <a:avLst/>
            <a:gdLst>
              <a:gd name="T0" fmla="*/ 2147483646 w 575"/>
              <a:gd name="T1" fmla="*/ 2147483646 h 488"/>
              <a:gd name="T2" fmla="*/ 2147483646 w 575"/>
              <a:gd name="T3" fmla="*/ 2147483646 h 488"/>
              <a:gd name="T4" fmla="*/ 2147483646 w 575"/>
              <a:gd name="T5" fmla="*/ 2147483646 h 488"/>
              <a:gd name="T6" fmla="*/ 2147483646 w 575"/>
              <a:gd name="T7" fmla="*/ 2147483646 h 488"/>
              <a:gd name="T8" fmla="*/ 2147483646 w 575"/>
              <a:gd name="T9" fmla="*/ 0 h 488"/>
              <a:gd name="T10" fmla="*/ 2147483646 w 575"/>
              <a:gd name="T11" fmla="*/ 2147483646 h 488"/>
              <a:gd name="T12" fmla="*/ 0 w 575"/>
              <a:gd name="T13" fmla="*/ 2147483646 h 488"/>
              <a:gd name="T14" fmla="*/ 2147483646 w 575"/>
              <a:gd name="T15" fmla="*/ 2147483646 h 488"/>
              <a:gd name="T16" fmla="*/ 2147483646 w 575"/>
              <a:gd name="T17" fmla="*/ 2147483646 h 488"/>
              <a:gd name="T18" fmla="*/ 2147483646 w 575"/>
              <a:gd name="T19" fmla="*/ 2147483646 h 488"/>
              <a:gd name="T20" fmla="*/ 2147483646 w 575"/>
              <a:gd name="T21" fmla="*/ 2147483646 h 488"/>
              <a:gd name="T22" fmla="*/ 2147483646 w 575"/>
              <a:gd name="T23" fmla="*/ 2147483646 h 488"/>
              <a:gd name="T24" fmla="*/ 2147483646 w 575"/>
              <a:gd name="T25" fmla="*/ 2147483646 h 488"/>
              <a:gd name="T26" fmla="*/ 2147483646 w 575"/>
              <a:gd name="T27" fmla="*/ 2147483646 h 488"/>
              <a:gd name="T28" fmla="*/ 2147483646 w 575"/>
              <a:gd name="T29" fmla="*/ 2147483646 h 488"/>
              <a:gd name="T30" fmla="*/ 2147483646 w 575"/>
              <a:gd name="T31" fmla="*/ 2147483646 h 488"/>
              <a:gd name="T32" fmla="*/ 2147483646 w 575"/>
              <a:gd name="T33" fmla="*/ 2147483646 h 488"/>
              <a:gd name="T34" fmla="*/ 2147483646 w 575"/>
              <a:gd name="T35" fmla="*/ 2147483646 h 488"/>
              <a:gd name="T36" fmla="*/ 2147483646 w 575"/>
              <a:gd name="T37" fmla="*/ 2147483646 h 488"/>
              <a:gd name="T38" fmla="*/ 2147483646 w 575"/>
              <a:gd name="T39" fmla="*/ 2147483646 h 488"/>
              <a:gd name="T40" fmla="*/ 2147483646 w 575"/>
              <a:gd name="T41" fmla="*/ 2147483646 h 48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75" h="488">
                <a:moveTo>
                  <a:pt x="410" y="71"/>
                </a:moveTo>
                <a:lnTo>
                  <a:pt x="321" y="142"/>
                </a:lnTo>
                <a:lnTo>
                  <a:pt x="233" y="142"/>
                </a:lnTo>
                <a:lnTo>
                  <a:pt x="178" y="71"/>
                </a:lnTo>
                <a:lnTo>
                  <a:pt x="107" y="0"/>
                </a:lnTo>
                <a:lnTo>
                  <a:pt x="36" y="19"/>
                </a:lnTo>
                <a:lnTo>
                  <a:pt x="0" y="90"/>
                </a:lnTo>
                <a:lnTo>
                  <a:pt x="72" y="124"/>
                </a:lnTo>
                <a:lnTo>
                  <a:pt x="89" y="159"/>
                </a:lnTo>
                <a:lnTo>
                  <a:pt x="107" y="213"/>
                </a:lnTo>
                <a:lnTo>
                  <a:pt x="160" y="213"/>
                </a:lnTo>
                <a:lnTo>
                  <a:pt x="197" y="230"/>
                </a:lnTo>
                <a:lnTo>
                  <a:pt x="321" y="283"/>
                </a:lnTo>
                <a:lnTo>
                  <a:pt x="446" y="353"/>
                </a:lnTo>
                <a:lnTo>
                  <a:pt x="465" y="389"/>
                </a:lnTo>
                <a:lnTo>
                  <a:pt x="393" y="424"/>
                </a:lnTo>
                <a:lnTo>
                  <a:pt x="465" y="442"/>
                </a:lnTo>
                <a:lnTo>
                  <a:pt x="518" y="459"/>
                </a:lnTo>
                <a:lnTo>
                  <a:pt x="575" y="488"/>
                </a:lnTo>
                <a:lnTo>
                  <a:pt x="575" y="122"/>
                </a:lnTo>
                <a:lnTo>
                  <a:pt x="410" y="71"/>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23" name="Freeform 452"/>
          <p:cNvSpPr>
            <a:spLocks/>
          </p:cNvSpPr>
          <p:nvPr/>
        </p:nvSpPr>
        <p:spPr bwMode="auto">
          <a:xfrm>
            <a:off x="8122641" y="5332065"/>
            <a:ext cx="180794" cy="163766"/>
          </a:xfrm>
          <a:custGeom>
            <a:avLst/>
            <a:gdLst>
              <a:gd name="T0" fmla="*/ 2147483646 w 460"/>
              <a:gd name="T1" fmla="*/ 2147483646 h 443"/>
              <a:gd name="T2" fmla="*/ 2147483646 w 460"/>
              <a:gd name="T3" fmla="*/ 2147483646 h 443"/>
              <a:gd name="T4" fmla="*/ 2147483646 w 460"/>
              <a:gd name="T5" fmla="*/ 2147483646 h 443"/>
              <a:gd name="T6" fmla="*/ 2147483646 w 460"/>
              <a:gd name="T7" fmla="*/ 2147483646 h 443"/>
              <a:gd name="T8" fmla="*/ 2147483646 w 460"/>
              <a:gd name="T9" fmla="*/ 2147483646 h 443"/>
              <a:gd name="T10" fmla="*/ 2147483646 w 460"/>
              <a:gd name="T11" fmla="*/ 2147483646 h 443"/>
              <a:gd name="T12" fmla="*/ 0 w 460"/>
              <a:gd name="T13" fmla="*/ 0 h 443"/>
              <a:gd name="T14" fmla="*/ 0 w 460"/>
              <a:gd name="T15" fmla="*/ 2147483646 h 443"/>
              <a:gd name="T16" fmla="*/ 2147483646 w 460"/>
              <a:gd name="T17" fmla="*/ 2147483646 h 443"/>
              <a:gd name="T18" fmla="*/ 2147483646 w 460"/>
              <a:gd name="T19" fmla="*/ 2147483646 h 443"/>
              <a:gd name="T20" fmla="*/ 2147483646 w 460"/>
              <a:gd name="T21" fmla="*/ 2147483646 h 443"/>
              <a:gd name="T22" fmla="*/ 2147483646 w 460"/>
              <a:gd name="T23" fmla="*/ 2147483646 h 443"/>
              <a:gd name="T24" fmla="*/ 2147483646 w 460"/>
              <a:gd name="T25" fmla="*/ 2147483646 h 443"/>
              <a:gd name="T26" fmla="*/ 2147483646 w 460"/>
              <a:gd name="T27" fmla="*/ 2147483646 h 443"/>
              <a:gd name="T28" fmla="*/ 2147483646 w 460"/>
              <a:gd name="T29" fmla="*/ 2147483646 h 443"/>
              <a:gd name="T30" fmla="*/ 2147483646 w 460"/>
              <a:gd name="T31" fmla="*/ 2147483646 h 443"/>
              <a:gd name="T32" fmla="*/ 2147483646 w 460"/>
              <a:gd name="T33" fmla="*/ 2147483646 h 4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0" h="443">
                <a:moveTo>
                  <a:pt x="353" y="302"/>
                </a:moveTo>
                <a:lnTo>
                  <a:pt x="336" y="249"/>
                </a:lnTo>
                <a:lnTo>
                  <a:pt x="372" y="214"/>
                </a:lnTo>
                <a:lnTo>
                  <a:pt x="283" y="161"/>
                </a:lnTo>
                <a:lnTo>
                  <a:pt x="247" y="108"/>
                </a:lnTo>
                <a:lnTo>
                  <a:pt x="122" y="37"/>
                </a:lnTo>
                <a:lnTo>
                  <a:pt x="0" y="0"/>
                </a:lnTo>
                <a:lnTo>
                  <a:pt x="0" y="366"/>
                </a:lnTo>
                <a:lnTo>
                  <a:pt x="14" y="373"/>
                </a:lnTo>
                <a:lnTo>
                  <a:pt x="67" y="373"/>
                </a:lnTo>
                <a:lnTo>
                  <a:pt x="122" y="320"/>
                </a:lnTo>
                <a:lnTo>
                  <a:pt x="211" y="284"/>
                </a:lnTo>
                <a:lnTo>
                  <a:pt x="264" y="320"/>
                </a:lnTo>
                <a:lnTo>
                  <a:pt x="389" y="408"/>
                </a:lnTo>
                <a:lnTo>
                  <a:pt x="460" y="443"/>
                </a:lnTo>
                <a:lnTo>
                  <a:pt x="460" y="337"/>
                </a:lnTo>
                <a:lnTo>
                  <a:pt x="353" y="30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24" name="Freeform 458"/>
          <p:cNvSpPr>
            <a:spLocks/>
          </p:cNvSpPr>
          <p:nvPr/>
        </p:nvSpPr>
        <p:spPr bwMode="auto">
          <a:xfrm>
            <a:off x="5269390" y="4425993"/>
            <a:ext cx="75605" cy="42854"/>
          </a:xfrm>
          <a:custGeom>
            <a:avLst/>
            <a:gdLst>
              <a:gd name="T0" fmla="*/ 0 w 46"/>
              <a:gd name="T1" fmla="*/ 2147483646 h 28"/>
              <a:gd name="T2" fmla="*/ 2147483646 w 46"/>
              <a:gd name="T3" fmla="*/ 2147483646 h 28"/>
              <a:gd name="T4" fmla="*/ 2147483646 w 46"/>
              <a:gd name="T5" fmla="*/ 2147483646 h 28"/>
              <a:gd name="T6" fmla="*/ 2147483646 w 46"/>
              <a:gd name="T7" fmla="*/ 2147483646 h 28"/>
              <a:gd name="T8" fmla="*/ 2147483646 w 46"/>
              <a:gd name="T9" fmla="*/ 2147483646 h 28"/>
              <a:gd name="T10" fmla="*/ 2147483646 w 46"/>
              <a:gd name="T11" fmla="*/ 0 h 28"/>
              <a:gd name="T12" fmla="*/ 2147483646 w 46"/>
              <a:gd name="T13" fmla="*/ 2147483646 h 28"/>
              <a:gd name="T14" fmla="*/ 2147483646 w 46"/>
              <a:gd name="T15" fmla="*/ 2147483646 h 28"/>
              <a:gd name="T16" fmla="*/ 2147483646 w 46"/>
              <a:gd name="T17" fmla="*/ 2147483646 h 28"/>
              <a:gd name="T18" fmla="*/ 2147483646 w 46"/>
              <a:gd name="T19" fmla="*/ 2147483646 h 28"/>
              <a:gd name="T20" fmla="*/ 2147483646 w 46"/>
              <a:gd name="T21" fmla="*/ 2147483646 h 28"/>
              <a:gd name="T22" fmla="*/ 2147483646 w 46"/>
              <a:gd name="T23" fmla="*/ 2147483646 h 28"/>
              <a:gd name="T24" fmla="*/ 2147483646 w 46"/>
              <a:gd name="T25" fmla="*/ 2147483646 h 28"/>
              <a:gd name="T26" fmla="*/ 2147483646 w 46"/>
              <a:gd name="T27" fmla="*/ 2147483646 h 28"/>
              <a:gd name="T28" fmla="*/ 0 w 46"/>
              <a:gd name="T29" fmla="*/ 2147483646 h 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6" h="28">
                <a:moveTo>
                  <a:pt x="0" y="15"/>
                </a:moveTo>
                <a:lnTo>
                  <a:pt x="3" y="17"/>
                </a:lnTo>
                <a:lnTo>
                  <a:pt x="12" y="14"/>
                </a:lnTo>
                <a:lnTo>
                  <a:pt x="13" y="8"/>
                </a:lnTo>
                <a:lnTo>
                  <a:pt x="27" y="9"/>
                </a:lnTo>
                <a:lnTo>
                  <a:pt x="46" y="0"/>
                </a:lnTo>
                <a:lnTo>
                  <a:pt x="46" y="1"/>
                </a:lnTo>
                <a:lnTo>
                  <a:pt x="33" y="11"/>
                </a:lnTo>
                <a:lnTo>
                  <a:pt x="36" y="18"/>
                </a:lnTo>
                <a:lnTo>
                  <a:pt x="27" y="21"/>
                </a:lnTo>
                <a:lnTo>
                  <a:pt x="15" y="28"/>
                </a:lnTo>
                <a:lnTo>
                  <a:pt x="13" y="28"/>
                </a:lnTo>
                <a:lnTo>
                  <a:pt x="8" y="26"/>
                </a:lnTo>
                <a:lnTo>
                  <a:pt x="2" y="23"/>
                </a:lnTo>
                <a:lnTo>
                  <a:pt x="0" y="15"/>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25" name="Freeform 507"/>
          <p:cNvSpPr>
            <a:spLocks/>
          </p:cNvSpPr>
          <p:nvPr/>
        </p:nvSpPr>
        <p:spPr bwMode="auto">
          <a:xfrm>
            <a:off x="6373875" y="3833678"/>
            <a:ext cx="1561399" cy="1010148"/>
          </a:xfrm>
          <a:custGeom>
            <a:avLst/>
            <a:gdLst>
              <a:gd name="T0" fmla="*/ 2147483646 w 950"/>
              <a:gd name="T1" fmla="*/ 2147483646 h 660"/>
              <a:gd name="T2" fmla="*/ 2147483646 w 950"/>
              <a:gd name="T3" fmla="*/ 2147483646 h 660"/>
              <a:gd name="T4" fmla="*/ 2147483646 w 950"/>
              <a:gd name="T5" fmla="*/ 2147483646 h 660"/>
              <a:gd name="T6" fmla="*/ 2147483646 w 950"/>
              <a:gd name="T7" fmla="*/ 2147483646 h 660"/>
              <a:gd name="T8" fmla="*/ 2147483646 w 950"/>
              <a:gd name="T9" fmla="*/ 2147483646 h 660"/>
              <a:gd name="T10" fmla="*/ 2147483646 w 950"/>
              <a:gd name="T11" fmla="*/ 2147483646 h 660"/>
              <a:gd name="T12" fmla="*/ 2147483646 w 950"/>
              <a:gd name="T13" fmla="*/ 2147483646 h 660"/>
              <a:gd name="T14" fmla="*/ 2147483646 w 950"/>
              <a:gd name="T15" fmla="*/ 2147483646 h 660"/>
              <a:gd name="T16" fmla="*/ 2147483646 w 950"/>
              <a:gd name="T17" fmla="*/ 2147483646 h 660"/>
              <a:gd name="T18" fmla="*/ 2147483646 w 950"/>
              <a:gd name="T19" fmla="*/ 2147483646 h 660"/>
              <a:gd name="T20" fmla="*/ 2147483646 w 950"/>
              <a:gd name="T21" fmla="*/ 2147483646 h 660"/>
              <a:gd name="T22" fmla="*/ 2147483646 w 950"/>
              <a:gd name="T23" fmla="*/ 2147483646 h 660"/>
              <a:gd name="T24" fmla="*/ 2147483646 w 950"/>
              <a:gd name="T25" fmla="*/ 2147483646 h 660"/>
              <a:gd name="T26" fmla="*/ 2147483646 w 950"/>
              <a:gd name="T27" fmla="*/ 2147483646 h 660"/>
              <a:gd name="T28" fmla="*/ 2147483646 w 950"/>
              <a:gd name="T29" fmla="*/ 2147483646 h 660"/>
              <a:gd name="T30" fmla="*/ 2147483646 w 950"/>
              <a:gd name="T31" fmla="*/ 2147483646 h 660"/>
              <a:gd name="T32" fmla="*/ 2147483646 w 950"/>
              <a:gd name="T33" fmla="*/ 2147483646 h 660"/>
              <a:gd name="T34" fmla="*/ 2147483646 w 950"/>
              <a:gd name="T35" fmla="*/ 2147483646 h 660"/>
              <a:gd name="T36" fmla="*/ 2147483646 w 950"/>
              <a:gd name="T37" fmla="*/ 2147483646 h 660"/>
              <a:gd name="T38" fmla="*/ 2147483646 w 950"/>
              <a:gd name="T39" fmla="*/ 2147483646 h 660"/>
              <a:gd name="T40" fmla="*/ 2147483646 w 950"/>
              <a:gd name="T41" fmla="*/ 2147483646 h 660"/>
              <a:gd name="T42" fmla="*/ 2147483646 w 950"/>
              <a:gd name="T43" fmla="*/ 2147483646 h 660"/>
              <a:gd name="T44" fmla="*/ 2147483646 w 950"/>
              <a:gd name="T45" fmla="*/ 2147483646 h 660"/>
              <a:gd name="T46" fmla="*/ 2147483646 w 950"/>
              <a:gd name="T47" fmla="*/ 2147483646 h 660"/>
              <a:gd name="T48" fmla="*/ 2147483646 w 950"/>
              <a:gd name="T49" fmla="*/ 2147483646 h 660"/>
              <a:gd name="T50" fmla="*/ 2147483646 w 950"/>
              <a:gd name="T51" fmla="*/ 2147483646 h 660"/>
              <a:gd name="T52" fmla="*/ 2147483646 w 950"/>
              <a:gd name="T53" fmla="*/ 2147483646 h 660"/>
              <a:gd name="T54" fmla="*/ 2147483646 w 950"/>
              <a:gd name="T55" fmla="*/ 2147483646 h 660"/>
              <a:gd name="T56" fmla="*/ 2147483646 w 950"/>
              <a:gd name="T57" fmla="*/ 2147483646 h 660"/>
              <a:gd name="T58" fmla="*/ 2147483646 w 950"/>
              <a:gd name="T59" fmla="*/ 2147483646 h 660"/>
              <a:gd name="T60" fmla="*/ 2147483646 w 950"/>
              <a:gd name="T61" fmla="*/ 2147483646 h 660"/>
              <a:gd name="T62" fmla="*/ 2147483646 w 950"/>
              <a:gd name="T63" fmla="*/ 2147483646 h 660"/>
              <a:gd name="T64" fmla="*/ 2147483646 w 950"/>
              <a:gd name="T65" fmla="*/ 2147483646 h 660"/>
              <a:gd name="T66" fmla="*/ 2147483646 w 950"/>
              <a:gd name="T67" fmla="*/ 2147483646 h 660"/>
              <a:gd name="T68" fmla="*/ 2147483646 w 950"/>
              <a:gd name="T69" fmla="*/ 2147483646 h 660"/>
              <a:gd name="T70" fmla="*/ 2147483646 w 950"/>
              <a:gd name="T71" fmla="*/ 2147483646 h 660"/>
              <a:gd name="T72" fmla="*/ 2147483646 w 950"/>
              <a:gd name="T73" fmla="*/ 2147483646 h 660"/>
              <a:gd name="T74" fmla="*/ 2147483646 w 950"/>
              <a:gd name="T75" fmla="*/ 2147483646 h 660"/>
              <a:gd name="T76" fmla="*/ 2147483646 w 950"/>
              <a:gd name="T77" fmla="*/ 2147483646 h 660"/>
              <a:gd name="T78" fmla="*/ 2147483646 w 950"/>
              <a:gd name="T79" fmla="*/ 2147483646 h 660"/>
              <a:gd name="T80" fmla="*/ 2147483646 w 950"/>
              <a:gd name="T81" fmla="*/ 2147483646 h 660"/>
              <a:gd name="T82" fmla="*/ 2147483646 w 950"/>
              <a:gd name="T83" fmla="*/ 2147483646 h 660"/>
              <a:gd name="T84" fmla="*/ 2147483646 w 950"/>
              <a:gd name="T85" fmla="*/ 2147483646 h 660"/>
              <a:gd name="T86" fmla="*/ 2147483646 w 950"/>
              <a:gd name="T87" fmla="*/ 2147483646 h 660"/>
              <a:gd name="T88" fmla="*/ 2147483646 w 950"/>
              <a:gd name="T89" fmla="*/ 2147483646 h 660"/>
              <a:gd name="T90" fmla="*/ 2147483646 w 950"/>
              <a:gd name="T91" fmla="*/ 2147483646 h 660"/>
              <a:gd name="T92" fmla="*/ 2147483646 w 950"/>
              <a:gd name="T93" fmla="*/ 2147483646 h 660"/>
              <a:gd name="T94" fmla="*/ 2147483646 w 950"/>
              <a:gd name="T95" fmla="*/ 2147483646 h 660"/>
              <a:gd name="T96" fmla="*/ 2147483646 w 950"/>
              <a:gd name="T97" fmla="*/ 2147483646 h 660"/>
              <a:gd name="T98" fmla="*/ 2147483646 w 950"/>
              <a:gd name="T99" fmla="*/ 2147483646 h 660"/>
              <a:gd name="T100" fmla="*/ 2147483646 w 950"/>
              <a:gd name="T101" fmla="*/ 2147483646 h 660"/>
              <a:gd name="T102" fmla="*/ 2147483646 w 950"/>
              <a:gd name="T103" fmla="*/ 2147483646 h 660"/>
              <a:gd name="T104" fmla="*/ 2147483646 w 950"/>
              <a:gd name="T105" fmla="*/ 2147483646 h 660"/>
              <a:gd name="T106" fmla="*/ 2147483646 w 950"/>
              <a:gd name="T107" fmla="*/ 2147483646 h 660"/>
              <a:gd name="T108" fmla="*/ 2147483646 w 950"/>
              <a:gd name="T109" fmla="*/ 2147483646 h 660"/>
              <a:gd name="T110" fmla="*/ 2147483646 w 950"/>
              <a:gd name="T111" fmla="*/ 2147483646 h 660"/>
              <a:gd name="T112" fmla="*/ 2147483646 w 950"/>
              <a:gd name="T113" fmla="*/ 2147483646 h 660"/>
              <a:gd name="T114" fmla="*/ 2147483646 w 950"/>
              <a:gd name="T115" fmla="*/ 2147483646 h 660"/>
              <a:gd name="T116" fmla="*/ 2147483646 w 950"/>
              <a:gd name="T117" fmla="*/ 2147483646 h 660"/>
              <a:gd name="T118" fmla="*/ 2147483646 w 950"/>
              <a:gd name="T119" fmla="*/ 2147483646 h 660"/>
              <a:gd name="T120" fmla="*/ 2147483646 w 950"/>
              <a:gd name="T121" fmla="*/ 2147483646 h 6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950" h="660">
                <a:moveTo>
                  <a:pt x="890" y="118"/>
                </a:moveTo>
                <a:lnTo>
                  <a:pt x="890" y="118"/>
                </a:lnTo>
                <a:lnTo>
                  <a:pt x="880" y="98"/>
                </a:lnTo>
                <a:lnTo>
                  <a:pt x="840" y="88"/>
                </a:lnTo>
                <a:lnTo>
                  <a:pt x="792" y="0"/>
                </a:lnTo>
                <a:lnTo>
                  <a:pt x="746" y="0"/>
                </a:lnTo>
                <a:lnTo>
                  <a:pt x="732" y="24"/>
                </a:lnTo>
                <a:lnTo>
                  <a:pt x="702" y="78"/>
                </a:lnTo>
                <a:lnTo>
                  <a:pt x="672" y="78"/>
                </a:lnTo>
                <a:lnTo>
                  <a:pt x="668" y="88"/>
                </a:lnTo>
                <a:lnTo>
                  <a:pt x="668" y="90"/>
                </a:lnTo>
                <a:lnTo>
                  <a:pt x="670" y="90"/>
                </a:lnTo>
                <a:lnTo>
                  <a:pt x="672" y="90"/>
                </a:lnTo>
                <a:lnTo>
                  <a:pt x="672" y="92"/>
                </a:lnTo>
                <a:lnTo>
                  <a:pt x="674" y="92"/>
                </a:lnTo>
                <a:lnTo>
                  <a:pt x="676" y="92"/>
                </a:lnTo>
                <a:lnTo>
                  <a:pt x="676" y="94"/>
                </a:lnTo>
                <a:lnTo>
                  <a:pt x="678" y="94"/>
                </a:lnTo>
                <a:lnTo>
                  <a:pt x="676" y="94"/>
                </a:lnTo>
                <a:lnTo>
                  <a:pt x="676" y="92"/>
                </a:lnTo>
                <a:lnTo>
                  <a:pt x="674" y="92"/>
                </a:lnTo>
                <a:lnTo>
                  <a:pt x="672" y="92"/>
                </a:lnTo>
                <a:lnTo>
                  <a:pt x="672" y="90"/>
                </a:lnTo>
                <a:lnTo>
                  <a:pt x="670" y="90"/>
                </a:lnTo>
                <a:lnTo>
                  <a:pt x="668" y="90"/>
                </a:lnTo>
                <a:lnTo>
                  <a:pt x="668" y="88"/>
                </a:lnTo>
                <a:lnTo>
                  <a:pt x="658" y="108"/>
                </a:lnTo>
                <a:lnTo>
                  <a:pt x="658" y="132"/>
                </a:lnTo>
                <a:lnTo>
                  <a:pt x="702" y="138"/>
                </a:lnTo>
                <a:lnTo>
                  <a:pt x="712" y="158"/>
                </a:lnTo>
                <a:lnTo>
                  <a:pt x="668" y="172"/>
                </a:lnTo>
                <a:lnTo>
                  <a:pt x="632" y="188"/>
                </a:lnTo>
                <a:lnTo>
                  <a:pt x="598" y="202"/>
                </a:lnTo>
                <a:lnTo>
                  <a:pt x="588" y="236"/>
                </a:lnTo>
                <a:lnTo>
                  <a:pt x="534" y="242"/>
                </a:lnTo>
                <a:lnTo>
                  <a:pt x="480" y="276"/>
                </a:lnTo>
                <a:lnTo>
                  <a:pt x="430" y="252"/>
                </a:lnTo>
                <a:lnTo>
                  <a:pt x="370" y="246"/>
                </a:lnTo>
                <a:lnTo>
                  <a:pt x="326" y="202"/>
                </a:lnTo>
                <a:lnTo>
                  <a:pt x="262" y="182"/>
                </a:lnTo>
                <a:lnTo>
                  <a:pt x="256" y="132"/>
                </a:lnTo>
                <a:lnTo>
                  <a:pt x="226" y="118"/>
                </a:lnTo>
                <a:lnTo>
                  <a:pt x="222" y="114"/>
                </a:lnTo>
                <a:lnTo>
                  <a:pt x="220" y="116"/>
                </a:lnTo>
                <a:lnTo>
                  <a:pt x="218" y="120"/>
                </a:lnTo>
                <a:lnTo>
                  <a:pt x="218" y="122"/>
                </a:lnTo>
                <a:lnTo>
                  <a:pt x="218" y="124"/>
                </a:lnTo>
                <a:lnTo>
                  <a:pt x="218" y="122"/>
                </a:lnTo>
                <a:lnTo>
                  <a:pt x="218" y="120"/>
                </a:lnTo>
                <a:lnTo>
                  <a:pt x="222" y="114"/>
                </a:lnTo>
                <a:lnTo>
                  <a:pt x="218" y="108"/>
                </a:lnTo>
                <a:lnTo>
                  <a:pt x="208" y="114"/>
                </a:lnTo>
                <a:lnTo>
                  <a:pt x="208" y="124"/>
                </a:lnTo>
                <a:lnTo>
                  <a:pt x="208" y="114"/>
                </a:lnTo>
                <a:lnTo>
                  <a:pt x="192" y="118"/>
                </a:lnTo>
                <a:lnTo>
                  <a:pt x="182" y="148"/>
                </a:lnTo>
                <a:lnTo>
                  <a:pt x="142" y="142"/>
                </a:lnTo>
                <a:lnTo>
                  <a:pt x="132" y="192"/>
                </a:lnTo>
                <a:lnTo>
                  <a:pt x="98" y="198"/>
                </a:lnTo>
                <a:lnTo>
                  <a:pt x="88" y="256"/>
                </a:lnTo>
                <a:lnTo>
                  <a:pt x="68" y="276"/>
                </a:lnTo>
                <a:lnTo>
                  <a:pt x="44" y="296"/>
                </a:lnTo>
                <a:lnTo>
                  <a:pt x="4" y="306"/>
                </a:lnTo>
                <a:lnTo>
                  <a:pt x="0" y="326"/>
                </a:lnTo>
                <a:lnTo>
                  <a:pt x="10" y="334"/>
                </a:lnTo>
                <a:lnTo>
                  <a:pt x="14" y="350"/>
                </a:lnTo>
                <a:lnTo>
                  <a:pt x="4" y="354"/>
                </a:lnTo>
                <a:lnTo>
                  <a:pt x="14" y="364"/>
                </a:lnTo>
                <a:lnTo>
                  <a:pt x="30" y="370"/>
                </a:lnTo>
                <a:lnTo>
                  <a:pt x="44" y="390"/>
                </a:lnTo>
                <a:lnTo>
                  <a:pt x="64" y="390"/>
                </a:lnTo>
                <a:lnTo>
                  <a:pt x="94" y="390"/>
                </a:lnTo>
                <a:lnTo>
                  <a:pt x="98" y="398"/>
                </a:lnTo>
                <a:lnTo>
                  <a:pt x="78" y="428"/>
                </a:lnTo>
                <a:lnTo>
                  <a:pt x="84" y="444"/>
                </a:lnTo>
                <a:lnTo>
                  <a:pt x="74" y="458"/>
                </a:lnTo>
                <a:lnTo>
                  <a:pt x="84" y="478"/>
                </a:lnTo>
                <a:lnTo>
                  <a:pt x="108" y="488"/>
                </a:lnTo>
                <a:lnTo>
                  <a:pt x="104" y="492"/>
                </a:lnTo>
                <a:lnTo>
                  <a:pt x="114" y="492"/>
                </a:lnTo>
                <a:lnTo>
                  <a:pt x="148" y="508"/>
                </a:lnTo>
                <a:lnTo>
                  <a:pt x="178" y="522"/>
                </a:lnTo>
                <a:lnTo>
                  <a:pt x="208" y="528"/>
                </a:lnTo>
                <a:lnTo>
                  <a:pt x="218" y="536"/>
                </a:lnTo>
                <a:lnTo>
                  <a:pt x="226" y="536"/>
                </a:lnTo>
                <a:lnTo>
                  <a:pt x="242" y="546"/>
                </a:lnTo>
                <a:lnTo>
                  <a:pt x="262" y="546"/>
                </a:lnTo>
                <a:lnTo>
                  <a:pt x="282" y="546"/>
                </a:lnTo>
                <a:lnTo>
                  <a:pt x="296" y="528"/>
                </a:lnTo>
                <a:lnTo>
                  <a:pt x="316" y="512"/>
                </a:lnTo>
                <a:lnTo>
                  <a:pt x="340" y="512"/>
                </a:lnTo>
                <a:lnTo>
                  <a:pt x="360" y="528"/>
                </a:lnTo>
                <a:lnTo>
                  <a:pt x="370" y="528"/>
                </a:lnTo>
                <a:lnTo>
                  <a:pt x="380" y="532"/>
                </a:lnTo>
                <a:lnTo>
                  <a:pt x="386" y="556"/>
                </a:lnTo>
                <a:lnTo>
                  <a:pt x="376" y="586"/>
                </a:lnTo>
                <a:lnTo>
                  <a:pt x="376" y="596"/>
                </a:lnTo>
                <a:lnTo>
                  <a:pt x="390" y="600"/>
                </a:lnTo>
                <a:lnTo>
                  <a:pt x="400" y="616"/>
                </a:lnTo>
                <a:lnTo>
                  <a:pt x="400" y="626"/>
                </a:lnTo>
                <a:lnTo>
                  <a:pt x="424" y="636"/>
                </a:lnTo>
                <a:lnTo>
                  <a:pt x="420" y="640"/>
                </a:lnTo>
                <a:lnTo>
                  <a:pt x="444" y="636"/>
                </a:lnTo>
                <a:lnTo>
                  <a:pt x="450" y="616"/>
                </a:lnTo>
                <a:lnTo>
                  <a:pt x="500" y="616"/>
                </a:lnTo>
                <a:lnTo>
                  <a:pt x="518" y="630"/>
                </a:lnTo>
                <a:lnTo>
                  <a:pt x="524" y="646"/>
                </a:lnTo>
                <a:lnTo>
                  <a:pt x="534" y="640"/>
                </a:lnTo>
                <a:lnTo>
                  <a:pt x="568" y="660"/>
                </a:lnTo>
                <a:lnTo>
                  <a:pt x="568" y="646"/>
                </a:lnTo>
                <a:lnTo>
                  <a:pt x="608" y="630"/>
                </a:lnTo>
                <a:lnTo>
                  <a:pt x="612" y="626"/>
                </a:lnTo>
                <a:lnTo>
                  <a:pt x="622" y="620"/>
                </a:lnTo>
                <a:lnTo>
                  <a:pt x="632" y="626"/>
                </a:lnTo>
                <a:lnTo>
                  <a:pt x="652" y="616"/>
                </a:lnTo>
                <a:lnTo>
                  <a:pt x="678" y="600"/>
                </a:lnTo>
                <a:lnTo>
                  <a:pt x="702" y="582"/>
                </a:lnTo>
                <a:lnTo>
                  <a:pt x="712" y="562"/>
                </a:lnTo>
                <a:lnTo>
                  <a:pt x="726" y="542"/>
                </a:lnTo>
                <a:lnTo>
                  <a:pt x="742" y="512"/>
                </a:lnTo>
                <a:lnTo>
                  <a:pt x="742" y="498"/>
                </a:lnTo>
                <a:lnTo>
                  <a:pt x="736" y="488"/>
                </a:lnTo>
                <a:lnTo>
                  <a:pt x="742" y="472"/>
                </a:lnTo>
                <a:lnTo>
                  <a:pt x="736" y="454"/>
                </a:lnTo>
                <a:lnTo>
                  <a:pt x="712" y="404"/>
                </a:lnTo>
                <a:lnTo>
                  <a:pt x="716" y="398"/>
                </a:lnTo>
                <a:lnTo>
                  <a:pt x="736" y="374"/>
                </a:lnTo>
                <a:lnTo>
                  <a:pt x="752" y="370"/>
                </a:lnTo>
                <a:lnTo>
                  <a:pt x="754" y="368"/>
                </a:lnTo>
                <a:lnTo>
                  <a:pt x="754" y="364"/>
                </a:lnTo>
                <a:lnTo>
                  <a:pt x="752" y="360"/>
                </a:lnTo>
                <a:lnTo>
                  <a:pt x="726" y="354"/>
                </a:lnTo>
                <a:lnTo>
                  <a:pt x="712" y="360"/>
                </a:lnTo>
                <a:lnTo>
                  <a:pt x="702" y="354"/>
                </a:lnTo>
                <a:lnTo>
                  <a:pt x="692" y="340"/>
                </a:lnTo>
                <a:lnTo>
                  <a:pt x="682" y="330"/>
                </a:lnTo>
                <a:lnTo>
                  <a:pt x="706" y="320"/>
                </a:lnTo>
                <a:lnTo>
                  <a:pt x="722" y="306"/>
                </a:lnTo>
                <a:lnTo>
                  <a:pt x="746" y="290"/>
                </a:lnTo>
                <a:lnTo>
                  <a:pt x="756" y="290"/>
                </a:lnTo>
                <a:lnTo>
                  <a:pt x="742" y="310"/>
                </a:lnTo>
                <a:lnTo>
                  <a:pt x="752" y="320"/>
                </a:lnTo>
                <a:lnTo>
                  <a:pt x="762" y="316"/>
                </a:lnTo>
                <a:lnTo>
                  <a:pt x="786" y="306"/>
                </a:lnTo>
                <a:lnTo>
                  <a:pt x="792" y="284"/>
                </a:lnTo>
                <a:lnTo>
                  <a:pt x="806" y="272"/>
                </a:lnTo>
                <a:lnTo>
                  <a:pt x="820" y="282"/>
                </a:lnTo>
                <a:lnTo>
                  <a:pt x="818" y="262"/>
                </a:lnTo>
                <a:lnTo>
                  <a:pt x="838" y="250"/>
                </a:lnTo>
                <a:lnTo>
                  <a:pt x="864" y="254"/>
                </a:lnTo>
                <a:lnTo>
                  <a:pt x="876" y="246"/>
                </a:lnTo>
                <a:lnTo>
                  <a:pt x="890" y="252"/>
                </a:lnTo>
                <a:lnTo>
                  <a:pt x="900" y="198"/>
                </a:lnTo>
                <a:lnTo>
                  <a:pt x="924" y="192"/>
                </a:lnTo>
                <a:lnTo>
                  <a:pt x="950" y="118"/>
                </a:lnTo>
                <a:lnTo>
                  <a:pt x="890" y="118"/>
                </a:lnTo>
                <a:close/>
              </a:path>
            </a:pathLst>
          </a:custGeom>
          <a:solidFill>
            <a:srgbClr val="00B0F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26" name="Freeform 260"/>
          <p:cNvSpPr>
            <a:spLocks/>
          </p:cNvSpPr>
          <p:nvPr/>
        </p:nvSpPr>
        <p:spPr bwMode="auto">
          <a:xfrm>
            <a:off x="6518510" y="5116260"/>
            <a:ext cx="59169" cy="65813"/>
          </a:xfrm>
          <a:custGeom>
            <a:avLst/>
            <a:gdLst>
              <a:gd name="T0" fmla="*/ 2147483646 w 42"/>
              <a:gd name="T1" fmla="*/ 0 h 54"/>
              <a:gd name="T2" fmla="*/ 0 w 42"/>
              <a:gd name="T3" fmla="*/ 2147483646 h 54"/>
              <a:gd name="T4" fmla="*/ 2147483646 w 42"/>
              <a:gd name="T5" fmla="*/ 2147483646 h 54"/>
              <a:gd name="T6" fmla="*/ 2147483646 w 42"/>
              <a:gd name="T7" fmla="*/ 2147483646 h 54"/>
              <a:gd name="T8" fmla="*/ 2147483646 w 42"/>
              <a:gd name="T9" fmla="*/ 2147483646 h 54"/>
              <a:gd name="T10" fmla="*/ 2147483646 w 42"/>
              <a:gd name="T11" fmla="*/ 0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54">
                <a:moveTo>
                  <a:pt x="6" y="0"/>
                </a:moveTo>
                <a:lnTo>
                  <a:pt x="0" y="24"/>
                </a:lnTo>
                <a:lnTo>
                  <a:pt x="6" y="54"/>
                </a:lnTo>
                <a:lnTo>
                  <a:pt x="30" y="54"/>
                </a:lnTo>
                <a:lnTo>
                  <a:pt x="42" y="30"/>
                </a:lnTo>
                <a:lnTo>
                  <a:pt x="6"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27" name="Freeform 261"/>
          <p:cNvSpPr>
            <a:spLocks/>
          </p:cNvSpPr>
          <p:nvPr/>
        </p:nvSpPr>
        <p:spPr bwMode="auto">
          <a:xfrm>
            <a:off x="7267981" y="4843826"/>
            <a:ext cx="55881" cy="52038"/>
          </a:xfrm>
          <a:custGeom>
            <a:avLst/>
            <a:gdLst>
              <a:gd name="T0" fmla="*/ 0 w 42"/>
              <a:gd name="T1" fmla="*/ 2147483646 h 42"/>
              <a:gd name="T2" fmla="*/ 2147483646 w 42"/>
              <a:gd name="T3" fmla="*/ 2147483646 h 42"/>
              <a:gd name="T4" fmla="*/ 2147483646 w 42"/>
              <a:gd name="T5" fmla="*/ 0 h 42"/>
              <a:gd name="T6" fmla="*/ 2147483646 w 42"/>
              <a:gd name="T7" fmla="*/ 2147483646 h 42"/>
              <a:gd name="T8" fmla="*/ 2147483646 w 42"/>
              <a:gd name="T9" fmla="*/ 2147483646 h 42"/>
              <a:gd name="T10" fmla="*/ 2147483646 w 42"/>
              <a:gd name="T11" fmla="*/ 2147483646 h 42"/>
              <a:gd name="T12" fmla="*/ 0 w 42"/>
              <a:gd name="T13" fmla="*/ 2147483646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 h="42">
                <a:moveTo>
                  <a:pt x="0" y="30"/>
                </a:moveTo>
                <a:lnTo>
                  <a:pt x="12" y="12"/>
                </a:lnTo>
                <a:lnTo>
                  <a:pt x="30" y="0"/>
                </a:lnTo>
                <a:lnTo>
                  <a:pt x="42" y="12"/>
                </a:lnTo>
                <a:lnTo>
                  <a:pt x="30" y="30"/>
                </a:lnTo>
                <a:lnTo>
                  <a:pt x="12" y="42"/>
                </a:lnTo>
                <a:lnTo>
                  <a:pt x="0" y="3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28" name="Freeform 262"/>
          <p:cNvSpPr>
            <a:spLocks/>
          </p:cNvSpPr>
          <p:nvPr/>
        </p:nvSpPr>
        <p:spPr bwMode="auto">
          <a:xfrm>
            <a:off x="7568755" y="4715262"/>
            <a:ext cx="32871" cy="90302"/>
          </a:xfrm>
          <a:custGeom>
            <a:avLst/>
            <a:gdLst>
              <a:gd name="T0" fmla="*/ 0 w 24"/>
              <a:gd name="T1" fmla="*/ 2147483646 h 72"/>
              <a:gd name="T2" fmla="*/ 0 w 24"/>
              <a:gd name="T3" fmla="*/ 2147483646 h 72"/>
              <a:gd name="T4" fmla="*/ 2147483646 w 24"/>
              <a:gd name="T5" fmla="*/ 0 h 72"/>
              <a:gd name="T6" fmla="*/ 2147483646 w 24"/>
              <a:gd name="T7" fmla="*/ 2147483646 h 72"/>
              <a:gd name="T8" fmla="*/ 2147483646 w 24"/>
              <a:gd name="T9" fmla="*/ 2147483646 h 72"/>
              <a:gd name="T10" fmla="*/ 0 w 24"/>
              <a:gd name="T11" fmla="*/ 2147483646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72">
                <a:moveTo>
                  <a:pt x="0" y="42"/>
                </a:moveTo>
                <a:lnTo>
                  <a:pt x="0" y="18"/>
                </a:lnTo>
                <a:lnTo>
                  <a:pt x="24" y="0"/>
                </a:lnTo>
                <a:lnTo>
                  <a:pt x="24" y="24"/>
                </a:lnTo>
                <a:lnTo>
                  <a:pt x="6" y="72"/>
                </a:lnTo>
                <a:lnTo>
                  <a:pt x="0" y="4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29" name="Freeform 263"/>
          <p:cNvSpPr>
            <a:spLocks/>
          </p:cNvSpPr>
          <p:nvPr/>
        </p:nvSpPr>
        <p:spPr bwMode="auto">
          <a:xfrm>
            <a:off x="7812005" y="4481091"/>
            <a:ext cx="47664" cy="67343"/>
          </a:xfrm>
          <a:custGeom>
            <a:avLst/>
            <a:gdLst>
              <a:gd name="T0" fmla="*/ 0 w 36"/>
              <a:gd name="T1" fmla="*/ 2147483646 h 54"/>
              <a:gd name="T2" fmla="*/ 2147483646 w 36"/>
              <a:gd name="T3" fmla="*/ 2147483646 h 54"/>
              <a:gd name="T4" fmla="*/ 2147483646 w 36"/>
              <a:gd name="T5" fmla="*/ 2147483646 h 54"/>
              <a:gd name="T6" fmla="*/ 2147483646 w 36"/>
              <a:gd name="T7" fmla="*/ 2147483646 h 54"/>
              <a:gd name="T8" fmla="*/ 2147483646 w 36"/>
              <a:gd name="T9" fmla="*/ 2147483646 h 54"/>
              <a:gd name="T10" fmla="*/ 2147483646 w 36"/>
              <a:gd name="T11" fmla="*/ 0 h 54"/>
              <a:gd name="T12" fmla="*/ 0 w 36"/>
              <a:gd name="T13" fmla="*/ 2147483646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4">
                <a:moveTo>
                  <a:pt x="0" y="18"/>
                </a:moveTo>
                <a:lnTo>
                  <a:pt x="6" y="36"/>
                </a:lnTo>
                <a:lnTo>
                  <a:pt x="12" y="54"/>
                </a:lnTo>
                <a:lnTo>
                  <a:pt x="30" y="42"/>
                </a:lnTo>
                <a:lnTo>
                  <a:pt x="36" y="18"/>
                </a:lnTo>
                <a:lnTo>
                  <a:pt x="30" y="0"/>
                </a:lnTo>
                <a:lnTo>
                  <a:pt x="0" y="18"/>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30" name="Freeform 264"/>
          <p:cNvSpPr>
            <a:spLocks/>
          </p:cNvSpPr>
          <p:nvPr/>
        </p:nvSpPr>
        <p:spPr bwMode="auto">
          <a:xfrm>
            <a:off x="7869530" y="4135192"/>
            <a:ext cx="356656" cy="361204"/>
          </a:xfrm>
          <a:custGeom>
            <a:avLst/>
            <a:gdLst>
              <a:gd name="T0" fmla="*/ 2147483646 w 264"/>
              <a:gd name="T1" fmla="*/ 2147483646 h 289"/>
              <a:gd name="T2" fmla="*/ 2147483646 w 264"/>
              <a:gd name="T3" fmla="*/ 2147483646 h 289"/>
              <a:gd name="T4" fmla="*/ 2147483646 w 264"/>
              <a:gd name="T5" fmla="*/ 2147483646 h 289"/>
              <a:gd name="T6" fmla="*/ 2147483646 w 264"/>
              <a:gd name="T7" fmla="*/ 2147483646 h 289"/>
              <a:gd name="T8" fmla="*/ 2147483646 w 264"/>
              <a:gd name="T9" fmla="*/ 2147483646 h 289"/>
              <a:gd name="T10" fmla="*/ 2147483646 w 264"/>
              <a:gd name="T11" fmla="*/ 2147483646 h 289"/>
              <a:gd name="T12" fmla="*/ 2147483646 w 264"/>
              <a:gd name="T13" fmla="*/ 2147483646 h 289"/>
              <a:gd name="T14" fmla="*/ 2147483646 w 264"/>
              <a:gd name="T15" fmla="*/ 2147483646 h 289"/>
              <a:gd name="T16" fmla="*/ 2147483646 w 264"/>
              <a:gd name="T17" fmla="*/ 2147483646 h 289"/>
              <a:gd name="T18" fmla="*/ 2147483646 w 264"/>
              <a:gd name="T19" fmla="*/ 2147483646 h 289"/>
              <a:gd name="T20" fmla="*/ 2147483646 w 264"/>
              <a:gd name="T21" fmla="*/ 0 h 289"/>
              <a:gd name="T22" fmla="*/ 2147483646 w 264"/>
              <a:gd name="T23" fmla="*/ 2147483646 h 289"/>
              <a:gd name="T24" fmla="*/ 2147483646 w 264"/>
              <a:gd name="T25" fmla="*/ 2147483646 h 289"/>
              <a:gd name="T26" fmla="*/ 2147483646 w 264"/>
              <a:gd name="T27" fmla="*/ 2147483646 h 289"/>
              <a:gd name="T28" fmla="*/ 2147483646 w 264"/>
              <a:gd name="T29" fmla="*/ 2147483646 h 289"/>
              <a:gd name="T30" fmla="*/ 2147483646 w 264"/>
              <a:gd name="T31" fmla="*/ 2147483646 h 289"/>
              <a:gd name="T32" fmla="*/ 2147483646 w 264"/>
              <a:gd name="T33" fmla="*/ 2147483646 h 289"/>
              <a:gd name="T34" fmla="*/ 2147483646 w 264"/>
              <a:gd name="T35" fmla="*/ 2147483646 h 289"/>
              <a:gd name="T36" fmla="*/ 2147483646 w 264"/>
              <a:gd name="T37" fmla="*/ 2147483646 h 289"/>
              <a:gd name="T38" fmla="*/ 2147483646 w 264"/>
              <a:gd name="T39" fmla="*/ 2147483646 h 289"/>
              <a:gd name="T40" fmla="*/ 2147483646 w 264"/>
              <a:gd name="T41" fmla="*/ 2147483646 h 289"/>
              <a:gd name="T42" fmla="*/ 2147483646 w 264"/>
              <a:gd name="T43" fmla="*/ 2147483646 h 289"/>
              <a:gd name="T44" fmla="*/ 2147483646 w 264"/>
              <a:gd name="T45" fmla="*/ 2147483646 h 289"/>
              <a:gd name="T46" fmla="*/ 2147483646 w 264"/>
              <a:gd name="T47" fmla="*/ 2147483646 h 289"/>
              <a:gd name="T48" fmla="*/ 2147483646 w 264"/>
              <a:gd name="T49" fmla="*/ 2147483646 h 289"/>
              <a:gd name="T50" fmla="*/ 2147483646 w 264"/>
              <a:gd name="T51" fmla="*/ 2147483646 h 289"/>
              <a:gd name="T52" fmla="*/ 2147483646 w 264"/>
              <a:gd name="T53" fmla="*/ 2147483646 h 289"/>
              <a:gd name="T54" fmla="*/ 2147483646 w 264"/>
              <a:gd name="T55" fmla="*/ 2147483646 h 289"/>
              <a:gd name="T56" fmla="*/ 2147483646 w 264"/>
              <a:gd name="T57" fmla="*/ 2147483646 h 289"/>
              <a:gd name="T58" fmla="*/ 2147483646 w 264"/>
              <a:gd name="T59" fmla="*/ 2147483646 h 289"/>
              <a:gd name="T60" fmla="*/ 2147483646 w 264"/>
              <a:gd name="T61" fmla="*/ 2147483646 h 289"/>
              <a:gd name="T62" fmla="*/ 2147483646 w 264"/>
              <a:gd name="T63" fmla="*/ 2147483646 h 289"/>
              <a:gd name="T64" fmla="*/ 2147483646 w 264"/>
              <a:gd name="T65" fmla="*/ 2147483646 h 289"/>
              <a:gd name="T66" fmla="*/ 0 w 264"/>
              <a:gd name="T67" fmla="*/ 2147483646 h 289"/>
              <a:gd name="T68" fmla="*/ 2147483646 w 264"/>
              <a:gd name="T69" fmla="*/ 2147483646 h 2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64" h="289">
                <a:moveTo>
                  <a:pt x="6" y="247"/>
                </a:moveTo>
                <a:lnTo>
                  <a:pt x="42" y="235"/>
                </a:lnTo>
                <a:lnTo>
                  <a:pt x="66" y="235"/>
                </a:lnTo>
                <a:lnTo>
                  <a:pt x="108" y="199"/>
                </a:lnTo>
                <a:lnTo>
                  <a:pt x="138" y="187"/>
                </a:lnTo>
                <a:lnTo>
                  <a:pt x="144" y="157"/>
                </a:lnTo>
                <a:lnTo>
                  <a:pt x="156" y="109"/>
                </a:lnTo>
                <a:lnTo>
                  <a:pt x="156" y="72"/>
                </a:lnTo>
                <a:lnTo>
                  <a:pt x="174" y="48"/>
                </a:lnTo>
                <a:lnTo>
                  <a:pt x="174" y="18"/>
                </a:lnTo>
                <a:lnTo>
                  <a:pt x="186" y="0"/>
                </a:lnTo>
                <a:lnTo>
                  <a:pt x="210" y="18"/>
                </a:lnTo>
                <a:lnTo>
                  <a:pt x="246" y="30"/>
                </a:lnTo>
                <a:lnTo>
                  <a:pt x="264" y="30"/>
                </a:lnTo>
                <a:lnTo>
                  <a:pt x="240" y="54"/>
                </a:lnTo>
                <a:lnTo>
                  <a:pt x="222" y="66"/>
                </a:lnTo>
                <a:lnTo>
                  <a:pt x="210" y="85"/>
                </a:lnTo>
                <a:lnTo>
                  <a:pt x="180" y="60"/>
                </a:lnTo>
                <a:lnTo>
                  <a:pt x="162" y="97"/>
                </a:lnTo>
                <a:lnTo>
                  <a:pt x="186" y="139"/>
                </a:lnTo>
                <a:lnTo>
                  <a:pt x="168" y="169"/>
                </a:lnTo>
                <a:lnTo>
                  <a:pt x="162" y="193"/>
                </a:lnTo>
                <a:lnTo>
                  <a:pt x="162" y="235"/>
                </a:lnTo>
                <a:lnTo>
                  <a:pt x="150" y="247"/>
                </a:lnTo>
                <a:lnTo>
                  <a:pt x="138" y="241"/>
                </a:lnTo>
                <a:lnTo>
                  <a:pt x="126" y="247"/>
                </a:lnTo>
                <a:lnTo>
                  <a:pt x="102" y="247"/>
                </a:lnTo>
                <a:lnTo>
                  <a:pt x="90" y="247"/>
                </a:lnTo>
                <a:lnTo>
                  <a:pt x="66" y="271"/>
                </a:lnTo>
                <a:lnTo>
                  <a:pt x="60" y="259"/>
                </a:lnTo>
                <a:lnTo>
                  <a:pt x="48" y="265"/>
                </a:lnTo>
                <a:lnTo>
                  <a:pt x="36" y="271"/>
                </a:lnTo>
                <a:lnTo>
                  <a:pt x="12" y="289"/>
                </a:lnTo>
                <a:lnTo>
                  <a:pt x="0" y="259"/>
                </a:lnTo>
                <a:lnTo>
                  <a:pt x="6" y="247"/>
                </a:lnTo>
                <a:close/>
              </a:path>
            </a:pathLst>
          </a:custGeom>
          <a:solidFill>
            <a:srgbClr val="00B0F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31" name="Freeform 265"/>
          <p:cNvSpPr>
            <a:spLocks/>
          </p:cNvSpPr>
          <p:nvPr/>
        </p:nvSpPr>
        <p:spPr bwMode="auto">
          <a:xfrm>
            <a:off x="8120997" y="3803067"/>
            <a:ext cx="64100" cy="295392"/>
          </a:xfrm>
          <a:custGeom>
            <a:avLst/>
            <a:gdLst>
              <a:gd name="T0" fmla="*/ 2147483646 w 48"/>
              <a:gd name="T1" fmla="*/ 2147483646 h 234"/>
              <a:gd name="T2" fmla="*/ 2147483646 w 48"/>
              <a:gd name="T3" fmla="*/ 2147483646 h 234"/>
              <a:gd name="T4" fmla="*/ 2147483646 w 48"/>
              <a:gd name="T5" fmla="*/ 2147483646 h 234"/>
              <a:gd name="T6" fmla="*/ 0 w 48"/>
              <a:gd name="T7" fmla="*/ 2147483646 h 234"/>
              <a:gd name="T8" fmla="*/ 2147483646 w 48"/>
              <a:gd name="T9" fmla="*/ 2147483646 h 234"/>
              <a:gd name="T10" fmla="*/ 2147483646 w 48"/>
              <a:gd name="T11" fmla="*/ 0 h 234"/>
              <a:gd name="T12" fmla="*/ 2147483646 w 48"/>
              <a:gd name="T13" fmla="*/ 2147483646 h 234"/>
              <a:gd name="T14" fmla="*/ 2147483646 w 48"/>
              <a:gd name="T15" fmla="*/ 2147483646 h 234"/>
              <a:gd name="T16" fmla="*/ 2147483646 w 48"/>
              <a:gd name="T17" fmla="*/ 2147483646 h 234"/>
              <a:gd name="T18" fmla="*/ 2147483646 w 48"/>
              <a:gd name="T19" fmla="*/ 2147483646 h 234"/>
              <a:gd name="T20" fmla="*/ 2147483646 w 48"/>
              <a:gd name="T21" fmla="*/ 2147483646 h 234"/>
              <a:gd name="T22" fmla="*/ 2147483646 w 48"/>
              <a:gd name="T23" fmla="*/ 2147483646 h 234"/>
              <a:gd name="T24" fmla="*/ 2147483646 w 48"/>
              <a:gd name="T25" fmla="*/ 2147483646 h 234"/>
              <a:gd name="T26" fmla="*/ 2147483646 w 48"/>
              <a:gd name="T27" fmla="*/ 2147483646 h 2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8" h="234">
                <a:moveTo>
                  <a:pt x="12" y="222"/>
                </a:moveTo>
                <a:lnTo>
                  <a:pt x="12" y="180"/>
                </a:lnTo>
                <a:lnTo>
                  <a:pt x="6" y="90"/>
                </a:lnTo>
                <a:lnTo>
                  <a:pt x="0" y="66"/>
                </a:lnTo>
                <a:lnTo>
                  <a:pt x="6" y="30"/>
                </a:lnTo>
                <a:lnTo>
                  <a:pt x="12" y="0"/>
                </a:lnTo>
                <a:lnTo>
                  <a:pt x="24" y="36"/>
                </a:lnTo>
                <a:lnTo>
                  <a:pt x="24" y="60"/>
                </a:lnTo>
                <a:lnTo>
                  <a:pt x="48" y="156"/>
                </a:lnTo>
                <a:lnTo>
                  <a:pt x="30" y="144"/>
                </a:lnTo>
                <a:lnTo>
                  <a:pt x="24" y="168"/>
                </a:lnTo>
                <a:lnTo>
                  <a:pt x="24" y="198"/>
                </a:lnTo>
                <a:lnTo>
                  <a:pt x="42" y="234"/>
                </a:lnTo>
                <a:lnTo>
                  <a:pt x="12" y="22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32" name="Freeform 272"/>
          <p:cNvSpPr>
            <a:spLocks/>
          </p:cNvSpPr>
          <p:nvPr/>
        </p:nvSpPr>
        <p:spPr bwMode="auto">
          <a:xfrm>
            <a:off x="7550676" y="4888212"/>
            <a:ext cx="146278" cy="188254"/>
          </a:xfrm>
          <a:custGeom>
            <a:avLst/>
            <a:gdLst>
              <a:gd name="T0" fmla="*/ 2147483646 w 108"/>
              <a:gd name="T1" fmla="*/ 2147483646 h 151"/>
              <a:gd name="T2" fmla="*/ 0 w 108"/>
              <a:gd name="T3" fmla="*/ 2147483646 h 151"/>
              <a:gd name="T4" fmla="*/ 2147483646 w 108"/>
              <a:gd name="T5" fmla="*/ 2147483646 h 151"/>
              <a:gd name="T6" fmla="*/ 2147483646 w 108"/>
              <a:gd name="T7" fmla="*/ 2147483646 h 151"/>
              <a:gd name="T8" fmla="*/ 2147483646 w 108"/>
              <a:gd name="T9" fmla="*/ 2147483646 h 151"/>
              <a:gd name="T10" fmla="*/ 2147483646 w 108"/>
              <a:gd name="T11" fmla="*/ 2147483646 h 151"/>
              <a:gd name="T12" fmla="*/ 2147483646 w 108"/>
              <a:gd name="T13" fmla="*/ 2147483646 h 151"/>
              <a:gd name="T14" fmla="*/ 2147483646 w 108"/>
              <a:gd name="T15" fmla="*/ 2147483646 h 151"/>
              <a:gd name="T16" fmla="*/ 2147483646 w 108"/>
              <a:gd name="T17" fmla="*/ 2147483646 h 151"/>
              <a:gd name="T18" fmla="*/ 2147483646 w 108"/>
              <a:gd name="T19" fmla="*/ 2147483646 h 151"/>
              <a:gd name="T20" fmla="*/ 2147483646 w 108"/>
              <a:gd name="T21" fmla="*/ 2147483646 h 151"/>
              <a:gd name="T22" fmla="*/ 2147483646 w 108"/>
              <a:gd name="T23" fmla="*/ 2147483646 h 151"/>
              <a:gd name="T24" fmla="*/ 2147483646 w 108"/>
              <a:gd name="T25" fmla="*/ 2147483646 h 151"/>
              <a:gd name="T26" fmla="*/ 2147483646 w 108"/>
              <a:gd name="T27" fmla="*/ 0 h 151"/>
              <a:gd name="T28" fmla="*/ 2147483646 w 108"/>
              <a:gd name="T29" fmla="*/ 2147483646 h 1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8" h="151">
                <a:moveTo>
                  <a:pt x="12" y="18"/>
                </a:moveTo>
                <a:lnTo>
                  <a:pt x="0" y="42"/>
                </a:lnTo>
                <a:lnTo>
                  <a:pt x="6" y="72"/>
                </a:lnTo>
                <a:lnTo>
                  <a:pt x="18" y="85"/>
                </a:lnTo>
                <a:lnTo>
                  <a:pt x="36" y="91"/>
                </a:lnTo>
                <a:lnTo>
                  <a:pt x="72" y="109"/>
                </a:lnTo>
                <a:lnTo>
                  <a:pt x="78" y="139"/>
                </a:lnTo>
                <a:lnTo>
                  <a:pt x="108" y="151"/>
                </a:lnTo>
                <a:lnTo>
                  <a:pt x="102" y="127"/>
                </a:lnTo>
                <a:lnTo>
                  <a:pt x="78" y="91"/>
                </a:lnTo>
                <a:lnTo>
                  <a:pt x="42" y="66"/>
                </a:lnTo>
                <a:lnTo>
                  <a:pt x="48" y="48"/>
                </a:lnTo>
                <a:lnTo>
                  <a:pt x="54" y="12"/>
                </a:lnTo>
                <a:lnTo>
                  <a:pt x="30" y="0"/>
                </a:lnTo>
                <a:lnTo>
                  <a:pt x="12" y="18"/>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33" name="Freeform 273"/>
          <p:cNvSpPr>
            <a:spLocks/>
          </p:cNvSpPr>
          <p:nvPr/>
        </p:nvSpPr>
        <p:spPr bwMode="auto">
          <a:xfrm>
            <a:off x="7609845" y="5107077"/>
            <a:ext cx="119981" cy="88771"/>
          </a:xfrm>
          <a:custGeom>
            <a:avLst/>
            <a:gdLst>
              <a:gd name="T0" fmla="*/ 0 w 90"/>
              <a:gd name="T1" fmla="*/ 2147483646 h 72"/>
              <a:gd name="T2" fmla="*/ 2147483646 w 90"/>
              <a:gd name="T3" fmla="*/ 2147483646 h 72"/>
              <a:gd name="T4" fmla="*/ 2147483646 w 90"/>
              <a:gd name="T5" fmla="*/ 2147483646 h 72"/>
              <a:gd name="T6" fmla="*/ 2147483646 w 90"/>
              <a:gd name="T7" fmla="*/ 0 h 72"/>
              <a:gd name="T8" fmla="*/ 2147483646 w 90"/>
              <a:gd name="T9" fmla="*/ 2147483646 h 72"/>
              <a:gd name="T10" fmla="*/ 2147483646 w 90"/>
              <a:gd name="T11" fmla="*/ 2147483646 h 72"/>
              <a:gd name="T12" fmla="*/ 2147483646 w 90"/>
              <a:gd name="T13" fmla="*/ 2147483646 h 72"/>
              <a:gd name="T14" fmla="*/ 2147483646 w 90"/>
              <a:gd name="T15" fmla="*/ 2147483646 h 72"/>
              <a:gd name="T16" fmla="*/ 2147483646 w 90"/>
              <a:gd name="T17" fmla="*/ 2147483646 h 72"/>
              <a:gd name="T18" fmla="*/ 0 w 90"/>
              <a:gd name="T19" fmla="*/ 2147483646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0" h="72">
                <a:moveTo>
                  <a:pt x="0" y="54"/>
                </a:moveTo>
                <a:lnTo>
                  <a:pt x="18" y="24"/>
                </a:lnTo>
                <a:lnTo>
                  <a:pt x="42" y="24"/>
                </a:lnTo>
                <a:lnTo>
                  <a:pt x="60" y="0"/>
                </a:lnTo>
                <a:lnTo>
                  <a:pt x="90" y="24"/>
                </a:lnTo>
                <a:lnTo>
                  <a:pt x="90" y="72"/>
                </a:lnTo>
                <a:lnTo>
                  <a:pt x="60" y="60"/>
                </a:lnTo>
                <a:lnTo>
                  <a:pt x="42" y="60"/>
                </a:lnTo>
                <a:lnTo>
                  <a:pt x="24" y="48"/>
                </a:lnTo>
                <a:lnTo>
                  <a:pt x="0" y="5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34" name="Freeform 333"/>
          <p:cNvSpPr>
            <a:spLocks/>
          </p:cNvSpPr>
          <p:nvPr/>
        </p:nvSpPr>
        <p:spPr bwMode="auto">
          <a:xfrm>
            <a:off x="6737105" y="3879593"/>
            <a:ext cx="805353" cy="376510"/>
          </a:xfrm>
          <a:custGeom>
            <a:avLst/>
            <a:gdLst>
              <a:gd name="T0" fmla="*/ 2147483646 w 595"/>
              <a:gd name="T1" fmla="*/ 2147483646 h 301"/>
              <a:gd name="T2" fmla="*/ 2147483646 w 595"/>
              <a:gd name="T3" fmla="*/ 2147483646 h 301"/>
              <a:gd name="T4" fmla="*/ 2147483646 w 595"/>
              <a:gd name="T5" fmla="*/ 2147483646 h 301"/>
              <a:gd name="T6" fmla="*/ 2147483646 w 595"/>
              <a:gd name="T7" fmla="*/ 2147483646 h 301"/>
              <a:gd name="T8" fmla="*/ 2147483646 w 595"/>
              <a:gd name="T9" fmla="*/ 2147483646 h 301"/>
              <a:gd name="T10" fmla="*/ 2147483646 w 595"/>
              <a:gd name="T11" fmla="*/ 2147483646 h 301"/>
              <a:gd name="T12" fmla="*/ 2147483646 w 595"/>
              <a:gd name="T13" fmla="*/ 2147483646 h 301"/>
              <a:gd name="T14" fmla="*/ 2147483646 w 595"/>
              <a:gd name="T15" fmla="*/ 2147483646 h 301"/>
              <a:gd name="T16" fmla="*/ 2147483646 w 595"/>
              <a:gd name="T17" fmla="*/ 2147483646 h 301"/>
              <a:gd name="T18" fmla="*/ 2147483646 w 595"/>
              <a:gd name="T19" fmla="*/ 2147483646 h 301"/>
              <a:gd name="T20" fmla="*/ 2147483646 w 595"/>
              <a:gd name="T21" fmla="*/ 2147483646 h 301"/>
              <a:gd name="T22" fmla="*/ 2147483646 w 595"/>
              <a:gd name="T23" fmla="*/ 2147483646 h 301"/>
              <a:gd name="T24" fmla="*/ 2147483646 w 595"/>
              <a:gd name="T25" fmla="*/ 2147483646 h 301"/>
              <a:gd name="T26" fmla="*/ 2147483646 w 595"/>
              <a:gd name="T27" fmla="*/ 2147483646 h 301"/>
              <a:gd name="T28" fmla="*/ 2147483646 w 595"/>
              <a:gd name="T29" fmla="*/ 2147483646 h 301"/>
              <a:gd name="T30" fmla="*/ 2147483646 w 595"/>
              <a:gd name="T31" fmla="*/ 2147483646 h 301"/>
              <a:gd name="T32" fmla="*/ 2147483646 w 595"/>
              <a:gd name="T33" fmla="*/ 2147483646 h 301"/>
              <a:gd name="T34" fmla="*/ 2147483646 w 595"/>
              <a:gd name="T35" fmla="*/ 2147483646 h 301"/>
              <a:gd name="T36" fmla="*/ 2147483646 w 595"/>
              <a:gd name="T37" fmla="*/ 2147483646 h 301"/>
              <a:gd name="T38" fmla="*/ 2147483646 w 595"/>
              <a:gd name="T39" fmla="*/ 2147483646 h 301"/>
              <a:gd name="T40" fmla="*/ 2147483646 w 595"/>
              <a:gd name="T41" fmla="*/ 2147483646 h 301"/>
              <a:gd name="T42" fmla="*/ 2147483646 w 595"/>
              <a:gd name="T43" fmla="*/ 0 h 301"/>
              <a:gd name="T44" fmla="*/ 2147483646 w 595"/>
              <a:gd name="T45" fmla="*/ 2147483646 h 301"/>
              <a:gd name="T46" fmla="*/ 2147483646 w 595"/>
              <a:gd name="T47" fmla="*/ 2147483646 h 301"/>
              <a:gd name="T48" fmla="*/ 2147483646 w 595"/>
              <a:gd name="T49" fmla="*/ 2147483646 h 301"/>
              <a:gd name="T50" fmla="*/ 2147483646 w 595"/>
              <a:gd name="T51" fmla="*/ 2147483646 h 301"/>
              <a:gd name="T52" fmla="*/ 2147483646 w 595"/>
              <a:gd name="T53" fmla="*/ 2147483646 h 301"/>
              <a:gd name="T54" fmla="*/ 0 w 595"/>
              <a:gd name="T55" fmla="*/ 2147483646 h 301"/>
              <a:gd name="T56" fmla="*/ 2147483646 w 595"/>
              <a:gd name="T57" fmla="*/ 2147483646 h 301"/>
              <a:gd name="T58" fmla="*/ 2147483646 w 595"/>
              <a:gd name="T59" fmla="*/ 2147483646 h 30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95" h="301">
                <a:moveTo>
                  <a:pt x="42" y="126"/>
                </a:moveTo>
                <a:lnTo>
                  <a:pt x="48" y="186"/>
                </a:lnTo>
                <a:lnTo>
                  <a:pt x="127" y="210"/>
                </a:lnTo>
                <a:lnTo>
                  <a:pt x="181" y="264"/>
                </a:lnTo>
                <a:lnTo>
                  <a:pt x="253" y="270"/>
                </a:lnTo>
                <a:lnTo>
                  <a:pt x="313" y="301"/>
                </a:lnTo>
                <a:lnTo>
                  <a:pt x="379" y="258"/>
                </a:lnTo>
                <a:lnTo>
                  <a:pt x="445" y="252"/>
                </a:lnTo>
                <a:lnTo>
                  <a:pt x="457" y="210"/>
                </a:lnTo>
                <a:lnTo>
                  <a:pt x="499" y="192"/>
                </a:lnTo>
                <a:lnTo>
                  <a:pt x="541" y="174"/>
                </a:lnTo>
                <a:lnTo>
                  <a:pt x="595" y="156"/>
                </a:lnTo>
                <a:lnTo>
                  <a:pt x="583" y="132"/>
                </a:lnTo>
                <a:lnTo>
                  <a:pt x="529" y="126"/>
                </a:lnTo>
                <a:lnTo>
                  <a:pt x="529" y="96"/>
                </a:lnTo>
                <a:lnTo>
                  <a:pt x="541" y="72"/>
                </a:lnTo>
                <a:lnTo>
                  <a:pt x="499" y="60"/>
                </a:lnTo>
                <a:lnTo>
                  <a:pt x="403" y="84"/>
                </a:lnTo>
                <a:lnTo>
                  <a:pt x="367" y="54"/>
                </a:lnTo>
                <a:lnTo>
                  <a:pt x="307" y="54"/>
                </a:lnTo>
                <a:lnTo>
                  <a:pt x="289" y="36"/>
                </a:lnTo>
                <a:lnTo>
                  <a:pt x="217" y="0"/>
                </a:lnTo>
                <a:lnTo>
                  <a:pt x="193" y="30"/>
                </a:lnTo>
                <a:lnTo>
                  <a:pt x="169" y="66"/>
                </a:lnTo>
                <a:lnTo>
                  <a:pt x="121" y="48"/>
                </a:lnTo>
                <a:lnTo>
                  <a:pt x="54" y="54"/>
                </a:lnTo>
                <a:lnTo>
                  <a:pt x="12" y="78"/>
                </a:lnTo>
                <a:lnTo>
                  <a:pt x="0" y="102"/>
                </a:lnTo>
                <a:lnTo>
                  <a:pt x="6" y="108"/>
                </a:lnTo>
                <a:lnTo>
                  <a:pt x="42" y="12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35" name="Line 449"/>
          <p:cNvSpPr>
            <a:spLocks noChangeShapeType="1"/>
          </p:cNvSpPr>
          <p:nvPr/>
        </p:nvSpPr>
        <p:spPr bwMode="auto">
          <a:xfrm>
            <a:off x="7511231" y="4905047"/>
            <a:ext cx="0" cy="0"/>
          </a:xfrm>
          <a:prstGeom prst="line">
            <a:avLst/>
          </a:prstGeom>
          <a:noFill/>
          <a:ln w="0">
            <a:solidFill>
              <a:schemeClr val="accent1">
                <a:lumMod val="50000"/>
              </a:schemeClr>
            </a:solidFill>
            <a:round/>
            <a:headEnd/>
            <a:tailEnd/>
          </a:ln>
          <a:extLst>
            <a:ext uri="{909E8E84-426E-40DD-AFC4-6F175D3DCCD1}">
              <a14:hiddenFill xmlns:a14="http://schemas.microsoft.com/office/drawing/2010/main">
                <a:noFill/>
              </a14:hiddenFill>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36" name="Freeform 506"/>
          <p:cNvSpPr>
            <a:spLocks/>
          </p:cNvSpPr>
          <p:nvPr/>
        </p:nvSpPr>
        <p:spPr bwMode="auto">
          <a:xfrm>
            <a:off x="7665727" y="4216310"/>
            <a:ext cx="128199" cy="149992"/>
          </a:xfrm>
          <a:custGeom>
            <a:avLst/>
            <a:gdLst>
              <a:gd name="T0" fmla="*/ 2147483646 w 78"/>
              <a:gd name="T1" fmla="*/ 2147483646 h 98"/>
              <a:gd name="T2" fmla="*/ 2147483646 w 78"/>
              <a:gd name="T3" fmla="*/ 2147483646 h 98"/>
              <a:gd name="T4" fmla="*/ 2147483646 w 78"/>
              <a:gd name="T5" fmla="*/ 2147483646 h 98"/>
              <a:gd name="T6" fmla="*/ 2147483646 w 78"/>
              <a:gd name="T7" fmla="*/ 2147483646 h 98"/>
              <a:gd name="T8" fmla="*/ 0 w 78"/>
              <a:gd name="T9" fmla="*/ 2147483646 h 98"/>
              <a:gd name="T10" fmla="*/ 0 w 78"/>
              <a:gd name="T11" fmla="*/ 2147483646 h 98"/>
              <a:gd name="T12" fmla="*/ 2147483646 w 78"/>
              <a:gd name="T13" fmla="*/ 2147483646 h 98"/>
              <a:gd name="T14" fmla="*/ 2147483646 w 78"/>
              <a:gd name="T15" fmla="*/ 2147483646 h 98"/>
              <a:gd name="T16" fmla="*/ 2147483646 w 78"/>
              <a:gd name="T17" fmla="*/ 2147483646 h 98"/>
              <a:gd name="T18" fmla="*/ 2147483646 w 78"/>
              <a:gd name="T19" fmla="*/ 2147483646 h 98"/>
              <a:gd name="T20" fmla="*/ 2147483646 w 78"/>
              <a:gd name="T21" fmla="*/ 2147483646 h 98"/>
              <a:gd name="T22" fmla="*/ 2147483646 w 78"/>
              <a:gd name="T23" fmla="*/ 2147483646 h 98"/>
              <a:gd name="T24" fmla="*/ 2147483646 w 78"/>
              <a:gd name="T25" fmla="*/ 2147483646 h 98"/>
              <a:gd name="T26" fmla="*/ 2147483646 w 78"/>
              <a:gd name="T27" fmla="*/ 2147483646 h 98"/>
              <a:gd name="T28" fmla="*/ 2147483646 w 78"/>
              <a:gd name="T29" fmla="*/ 2147483646 h 98"/>
              <a:gd name="T30" fmla="*/ 2147483646 w 78"/>
              <a:gd name="T31" fmla="*/ 2147483646 h 98"/>
              <a:gd name="T32" fmla="*/ 2147483646 w 78"/>
              <a:gd name="T33" fmla="*/ 2147483646 h 98"/>
              <a:gd name="T34" fmla="*/ 2147483646 w 78"/>
              <a:gd name="T35" fmla="*/ 2147483646 h 98"/>
              <a:gd name="T36" fmla="*/ 2147483646 w 78"/>
              <a:gd name="T37" fmla="*/ 2147483646 h 98"/>
              <a:gd name="T38" fmla="*/ 2147483646 w 78"/>
              <a:gd name="T39" fmla="*/ 2147483646 h 98"/>
              <a:gd name="T40" fmla="*/ 2147483646 w 78"/>
              <a:gd name="T41" fmla="*/ 2147483646 h 98"/>
              <a:gd name="T42" fmla="*/ 2147483646 w 78"/>
              <a:gd name="T43" fmla="*/ 2147483646 h 98"/>
              <a:gd name="T44" fmla="*/ 2147483646 w 78"/>
              <a:gd name="T45" fmla="*/ 2147483646 h 98"/>
              <a:gd name="T46" fmla="*/ 2147483646 w 78"/>
              <a:gd name="T47" fmla="*/ 2147483646 h 98"/>
              <a:gd name="T48" fmla="*/ 2147483646 w 78"/>
              <a:gd name="T49" fmla="*/ 2147483646 h 98"/>
              <a:gd name="T50" fmla="*/ 2147483646 w 78"/>
              <a:gd name="T51" fmla="*/ 2147483646 h 98"/>
              <a:gd name="T52" fmla="*/ 2147483646 w 78"/>
              <a:gd name="T53" fmla="*/ 2147483646 h 98"/>
              <a:gd name="T54" fmla="*/ 2147483646 w 78"/>
              <a:gd name="T55" fmla="*/ 2147483646 h 98"/>
              <a:gd name="T56" fmla="*/ 2147483646 w 78"/>
              <a:gd name="T57" fmla="*/ 2147483646 h 98"/>
              <a:gd name="T58" fmla="*/ 2147483646 w 78"/>
              <a:gd name="T59" fmla="*/ 2147483646 h 98"/>
              <a:gd name="T60" fmla="*/ 2147483646 w 78"/>
              <a:gd name="T61" fmla="*/ 2147483646 h 98"/>
              <a:gd name="T62" fmla="*/ 2147483646 w 78"/>
              <a:gd name="T63" fmla="*/ 0 h 98"/>
              <a:gd name="T64" fmla="*/ 2147483646 w 78"/>
              <a:gd name="T65" fmla="*/ 2147483646 h 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98">
                <a:moveTo>
                  <a:pt x="32" y="12"/>
                </a:moveTo>
                <a:lnTo>
                  <a:pt x="34" y="32"/>
                </a:lnTo>
                <a:lnTo>
                  <a:pt x="20" y="22"/>
                </a:lnTo>
                <a:lnTo>
                  <a:pt x="6" y="34"/>
                </a:lnTo>
                <a:lnTo>
                  <a:pt x="0" y="56"/>
                </a:lnTo>
                <a:lnTo>
                  <a:pt x="6" y="56"/>
                </a:lnTo>
                <a:lnTo>
                  <a:pt x="10" y="56"/>
                </a:lnTo>
                <a:lnTo>
                  <a:pt x="30" y="70"/>
                </a:lnTo>
                <a:lnTo>
                  <a:pt x="34" y="84"/>
                </a:lnTo>
                <a:lnTo>
                  <a:pt x="36" y="92"/>
                </a:lnTo>
                <a:lnTo>
                  <a:pt x="40" y="98"/>
                </a:lnTo>
                <a:lnTo>
                  <a:pt x="70" y="88"/>
                </a:lnTo>
                <a:lnTo>
                  <a:pt x="70" y="84"/>
                </a:lnTo>
                <a:lnTo>
                  <a:pt x="68" y="82"/>
                </a:lnTo>
                <a:lnTo>
                  <a:pt x="66" y="78"/>
                </a:lnTo>
                <a:lnTo>
                  <a:pt x="64" y="76"/>
                </a:lnTo>
                <a:lnTo>
                  <a:pt x="64" y="60"/>
                </a:lnTo>
                <a:lnTo>
                  <a:pt x="64" y="46"/>
                </a:lnTo>
                <a:lnTo>
                  <a:pt x="54" y="26"/>
                </a:lnTo>
                <a:lnTo>
                  <a:pt x="64" y="16"/>
                </a:lnTo>
                <a:lnTo>
                  <a:pt x="78" y="4"/>
                </a:lnTo>
                <a:lnTo>
                  <a:pt x="52" y="0"/>
                </a:lnTo>
                <a:lnTo>
                  <a:pt x="32" y="12"/>
                </a:lnTo>
                <a:close/>
              </a:path>
            </a:pathLst>
          </a:custGeom>
          <a:solidFill>
            <a:srgbClr val="FFFFCC"/>
          </a:solidFill>
          <a:ln w="9525">
            <a:solidFill>
              <a:srgbClr val="000000"/>
            </a:solidFill>
            <a:round/>
            <a:headEnd/>
            <a:tailEnd/>
          </a:ln>
          <a:extLst/>
        </p:spPr>
        <p:txBody>
          <a:bodyPr/>
          <a:lstStyle/>
          <a:p>
            <a:pPr defTabSz="914400" eaLnBrk="0" fontAlgn="base" hangingPunct="0">
              <a:spcBef>
                <a:spcPct val="0"/>
              </a:spcBef>
              <a:spcAft>
                <a:spcPct val="0"/>
              </a:spcAft>
            </a:pPr>
            <a:endParaRPr lang="en-GB" sz="1400" b="1">
              <a:solidFill>
                <a:srgbClr val="FFFFFF"/>
              </a:solidFill>
              <a:latin typeface="Arial" panose="020B0604020202020204" pitchFamily="34" charset="0"/>
              <a:ea typeface="MS PGothic" panose="020B0600070205080204" pitchFamily="34" charset="-128"/>
            </a:endParaRPr>
          </a:p>
        </p:txBody>
      </p:sp>
      <p:sp>
        <p:nvSpPr>
          <p:cNvPr id="137" name="Freeform 517"/>
          <p:cNvSpPr>
            <a:spLocks/>
          </p:cNvSpPr>
          <p:nvPr/>
        </p:nvSpPr>
        <p:spPr bwMode="auto">
          <a:xfrm>
            <a:off x="7715034" y="4350996"/>
            <a:ext cx="88754" cy="101015"/>
          </a:xfrm>
          <a:custGeom>
            <a:avLst/>
            <a:gdLst>
              <a:gd name="T0" fmla="*/ 2147483646 w 54"/>
              <a:gd name="T1" fmla="*/ 2147483646 h 66"/>
              <a:gd name="T2" fmla="*/ 2147483646 w 54"/>
              <a:gd name="T3" fmla="*/ 2147483646 h 66"/>
              <a:gd name="T4" fmla="*/ 2147483646 w 54"/>
              <a:gd name="T5" fmla="*/ 2147483646 h 66"/>
              <a:gd name="T6" fmla="*/ 2147483646 w 54"/>
              <a:gd name="T7" fmla="*/ 2147483646 h 66"/>
              <a:gd name="T8" fmla="*/ 0 w 54"/>
              <a:gd name="T9" fmla="*/ 2147483646 h 66"/>
              <a:gd name="T10" fmla="*/ 0 w 54"/>
              <a:gd name="T11" fmla="*/ 2147483646 h 66"/>
              <a:gd name="T12" fmla="*/ 2147483646 w 54"/>
              <a:gd name="T13" fmla="*/ 2147483646 h 66"/>
              <a:gd name="T14" fmla="*/ 2147483646 w 54"/>
              <a:gd name="T15" fmla="*/ 2147483646 h 66"/>
              <a:gd name="T16" fmla="*/ 2147483646 w 54"/>
              <a:gd name="T17" fmla="*/ 2147483646 h 66"/>
              <a:gd name="T18" fmla="*/ 2147483646 w 54"/>
              <a:gd name="T19" fmla="*/ 2147483646 h 66"/>
              <a:gd name="T20" fmla="*/ 2147483646 w 54"/>
              <a:gd name="T21" fmla="*/ 2147483646 h 66"/>
              <a:gd name="T22" fmla="*/ 2147483646 w 54"/>
              <a:gd name="T23" fmla="*/ 2147483646 h 66"/>
              <a:gd name="T24" fmla="*/ 2147483646 w 54"/>
              <a:gd name="T25" fmla="*/ 2147483646 h 66"/>
              <a:gd name="T26" fmla="*/ 2147483646 w 54"/>
              <a:gd name="T27" fmla="*/ 0 h 66"/>
              <a:gd name="T28" fmla="*/ 2147483646 w 54"/>
              <a:gd name="T29" fmla="*/ 2147483646 h 66"/>
              <a:gd name="T30" fmla="*/ 2147483646 w 54"/>
              <a:gd name="T31" fmla="*/ 2147483646 h 66"/>
              <a:gd name="T32" fmla="*/ 2147483646 w 54"/>
              <a:gd name="T33" fmla="*/ 2147483646 h 66"/>
              <a:gd name="T34" fmla="*/ 2147483646 w 54"/>
              <a:gd name="T35" fmla="*/ 2147483646 h 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4" h="66">
                <a:moveTo>
                  <a:pt x="10" y="12"/>
                </a:moveTo>
                <a:lnTo>
                  <a:pt x="10" y="12"/>
                </a:lnTo>
                <a:lnTo>
                  <a:pt x="10" y="36"/>
                </a:lnTo>
                <a:lnTo>
                  <a:pt x="0" y="66"/>
                </a:lnTo>
                <a:lnTo>
                  <a:pt x="20" y="66"/>
                </a:lnTo>
                <a:lnTo>
                  <a:pt x="40" y="60"/>
                </a:lnTo>
                <a:lnTo>
                  <a:pt x="50" y="52"/>
                </a:lnTo>
                <a:lnTo>
                  <a:pt x="54" y="36"/>
                </a:lnTo>
                <a:lnTo>
                  <a:pt x="40" y="0"/>
                </a:lnTo>
                <a:lnTo>
                  <a:pt x="10" y="10"/>
                </a:lnTo>
                <a:lnTo>
                  <a:pt x="10" y="12"/>
                </a:lnTo>
                <a:close/>
              </a:path>
            </a:pathLst>
          </a:custGeom>
          <a:solidFill>
            <a:srgbClr val="FFFFCC"/>
          </a:solidFill>
          <a:ln w="9525" cap="flat" cmpd="sng">
            <a:solidFill>
              <a:schemeClr val="accent1">
                <a:lumMod val="50000"/>
              </a:schemeClr>
            </a:solidFill>
            <a:prstDash val="solid"/>
            <a:round/>
            <a:headEnd type="none" w="med" len="med"/>
            <a:tailEnd type="none" w="med" len="med"/>
          </a:ln>
          <a:effectLs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38" name="Freeform 411"/>
          <p:cNvSpPr>
            <a:spLocks/>
          </p:cNvSpPr>
          <p:nvPr/>
        </p:nvSpPr>
        <p:spPr bwMode="auto">
          <a:xfrm>
            <a:off x="2830320" y="6022332"/>
            <a:ext cx="131486" cy="160706"/>
          </a:xfrm>
          <a:custGeom>
            <a:avLst/>
            <a:gdLst>
              <a:gd name="T0" fmla="*/ 2147483646 w 102"/>
              <a:gd name="T1" fmla="*/ 2147483646 h 114"/>
              <a:gd name="T2" fmla="*/ 2147483646 w 102"/>
              <a:gd name="T3" fmla="*/ 2147483646 h 114"/>
              <a:gd name="T4" fmla="*/ 2147483646 w 102"/>
              <a:gd name="T5" fmla="*/ 0 h 114"/>
              <a:gd name="T6" fmla="*/ 2147483646 w 102"/>
              <a:gd name="T7" fmla="*/ 2147483646 h 114"/>
              <a:gd name="T8" fmla="*/ 0 w 102"/>
              <a:gd name="T9" fmla="*/ 2147483646 h 114"/>
              <a:gd name="T10" fmla="*/ 0 w 102"/>
              <a:gd name="T11" fmla="*/ 2147483646 h 114"/>
              <a:gd name="T12" fmla="*/ 2147483646 w 102"/>
              <a:gd name="T13" fmla="*/ 2147483646 h 114"/>
              <a:gd name="T14" fmla="*/ 2147483646 w 102"/>
              <a:gd name="T15" fmla="*/ 2147483646 h 114"/>
              <a:gd name="T16" fmla="*/ 2147483646 w 102"/>
              <a:gd name="T17" fmla="*/ 2147483646 h 114"/>
              <a:gd name="T18" fmla="*/ 2147483646 w 102"/>
              <a:gd name="T19" fmla="*/ 2147483646 h 114"/>
              <a:gd name="T20" fmla="*/ 2147483646 w 102"/>
              <a:gd name="T21" fmla="*/ 2147483646 h 114"/>
              <a:gd name="T22" fmla="*/ 2147483646 w 102"/>
              <a:gd name="T23" fmla="*/ 2147483646 h 114"/>
              <a:gd name="T24" fmla="*/ 2147483646 w 102"/>
              <a:gd name="T25" fmla="*/ 2147483646 h 1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14">
                <a:moveTo>
                  <a:pt x="66" y="24"/>
                </a:moveTo>
                <a:lnTo>
                  <a:pt x="36" y="6"/>
                </a:lnTo>
                <a:lnTo>
                  <a:pt x="18" y="0"/>
                </a:lnTo>
                <a:lnTo>
                  <a:pt x="6" y="18"/>
                </a:lnTo>
                <a:lnTo>
                  <a:pt x="0" y="48"/>
                </a:lnTo>
                <a:lnTo>
                  <a:pt x="0" y="78"/>
                </a:lnTo>
                <a:lnTo>
                  <a:pt x="24" y="96"/>
                </a:lnTo>
                <a:lnTo>
                  <a:pt x="36" y="108"/>
                </a:lnTo>
                <a:lnTo>
                  <a:pt x="66" y="114"/>
                </a:lnTo>
                <a:lnTo>
                  <a:pt x="96" y="90"/>
                </a:lnTo>
                <a:lnTo>
                  <a:pt x="102" y="78"/>
                </a:lnTo>
                <a:lnTo>
                  <a:pt x="84" y="42"/>
                </a:lnTo>
                <a:lnTo>
                  <a:pt x="66" y="2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39" name="Freeform 420"/>
          <p:cNvSpPr>
            <a:spLocks/>
          </p:cNvSpPr>
          <p:nvPr/>
        </p:nvSpPr>
        <p:spPr bwMode="auto">
          <a:xfrm>
            <a:off x="2263285" y="5356553"/>
            <a:ext cx="332003" cy="378040"/>
          </a:xfrm>
          <a:custGeom>
            <a:avLst/>
            <a:gdLst>
              <a:gd name="T0" fmla="*/ 2147483646 w 240"/>
              <a:gd name="T1" fmla="*/ 2147483646 h 337"/>
              <a:gd name="T2" fmla="*/ 2147483646 w 240"/>
              <a:gd name="T3" fmla="*/ 2147483646 h 337"/>
              <a:gd name="T4" fmla="*/ 2147483646 w 240"/>
              <a:gd name="T5" fmla="*/ 2147483646 h 337"/>
              <a:gd name="T6" fmla="*/ 2147483646 w 240"/>
              <a:gd name="T7" fmla="*/ 2147483646 h 337"/>
              <a:gd name="T8" fmla="*/ 2147483646 w 240"/>
              <a:gd name="T9" fmla="*/ 2147483646 h 337"/>
              <a:gd name="T10" fmla="*/ 2147483646 w 240"/>
              <a:gd name="T11" fmla="*/ 2147483646 h 337"/>
              <a:gd name="T12" fmla="*/ 2147483646 w 240"/>
              <a:gd name="T13" fmla="*/ 2147483646 h 337"/>
              <a:gd name="T14" fmla="*/ 2147483646 w 240"/>
              <a:gd name="T15" fmla="*/ 2147483646 h 337"/>
              <a:gd name="T16" fmla="*/ 2147483646 w 240"/>
              <a:gd name="T17" fmla="*/ 2147483646 h 337"/>
              <a:gd name="T18" fmla="*/ 2147483646 w 240"/>
              <a:gd name="T19" fmla="*/ 2147483646 h 337"/>
              <a:gd name="T20" fmla="*/ 2147483646 w 240"/>
              <a:gd name="T21" fmla="*/ 2147483646 h 337"/>
              <a:gd name="T22" fmla="*/ 2147483646 w 240"/>
              <a:gd name="T23" fmla="*/ 2147483646 h 337"/>
              <a:gd name="T24" fmla="*/ 2147483646 w 240"/>
              <a:gd name="T25" fmla="*/ 2147483646 h 337"/>
              <a:gd name="T26" fmla="*/ 2147483646 w 240"/>
              <a:gd name="T27" fmla="*/ 0 h 337"/>
              <a:gd name="T28" fmla="*/ 2147483646 w 240"/>
              <a:gd name="T29" fmla="*/ 0 h 337"/>
              <a:gd name="T30" fmla="*/ 2147483646 w 240"/>
              <a:gd name="T31" fmla="*/ 2147483646 h 337"/>
              <a:gd name="T32" fmla="*/ 2147483646 w 240"/>
              <a:gd name="T33" fmla="*/ 2147483646 h 337"/>
              <a:gd name="T34" fmla="*/ 2147483646 w 240"/>
              <a:gd name="T35" fmla="*/ 2147483646 h 337"/>
              <a:gd name="T36" fmla="*/ 2147483646 w 240"/>
              <a:gd name="T37" fmla="*/ 2147483646 h 337"/>
              <a:gd name="T38" fmla="*/ 2147483646 w 240"/>
              <a:gd name="T39" fmla="*/ 2147483646 h 337"/>
              <a:gd name="T40" fmla="*/ 2147483646 w 240"/>
              <a:gd name="T41" fmla="*/ 2147483646 h 337"/>
              <a:gd name="T42" fmla="*/ 0 w 240"/>
              <a:gd name="T43" fmla="*/ 2147483646 h 337"/>
              <a:gd name="T44" fmla="*/ 2147483646 w 240"/>
              <a:gd name="T45" fmla="*/ 2147483646 h 337"/>
              <a:gd name="T46" fmla="*/ 2147483646 w 240"/>
              <a:gd name="T47" fmla="*/ 2147483646 h 337"/>
              <a:gd name="T48" fmla="*/ 2147483646 w 240"/>
              <a:gd name="T49" fmla="*/ 2147483646 h 337"/>
              <a:gd name="T50" fmla="*/ 2147483646 w 240"/>
              <a:gd name="T51" fmla="*/ 2147483646 h 337"/>
              <a:gd name="T52" fmla="*/ 2147483646 w 240"/>
              <a:gd name="T53" fmla="*/ 2147483646 h 337"/>
              <a:gd name="T54" fmla="*/ 2147483646 w 240"/>
              <a:gd name="T55" fmla="*/ 2147483646 h 337"/>
              <a:gd name="T56" fmla="*/ 2147483646 w 240"/>
              <a:gd name="T57" fmla="*/ 2147483646 h 337"/>
              <a:gd name="T58" fmla="*/ 2147483646 w 240"/>
              <a:gd name="T59" fmla="*/ 2147483646 h 337"/>
              <a:gd name="T60" fmla="*/ 2147483646 w 240"/>
              <a:gd name="T61" fmla="*/ 2147483646 h 337"/>
              <a:gd name="T62" fmla="*/ 2147483646 w 240"/>
              <a:gd name="T63" fmla="*/ 2147483646 h 3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0" h="337">
                <a:moveTo>
                  <a:pt x="228" y="204"/>
                </a:moveTo>
                <a:lnTo>
                  <a:pt x="228" y="198"/>
                </a:lnTo>
                <a:lnTo>
                  <a:pt x="216" y="198"/>
                </a:lnTo>
                <a:lnTo>
                  <a:pt x="210" y="162"/>
                </a:lnTo>
                <a:lnTo>
                  <a:pt x="180" y="174"/>
                </a:lnTo>
                <a:lnTo>
                  <a:pt x="156" y="156"/>
                </a:lnTo>
                <a:lnTo>
                  <a:pt x="156" y="120"/>
                </a:lnTo>
                <a:lnTo>
                  <a:pt x="180" y="84"/>
                </a:lnTo>
                <a:lnTo>
                  <a:pt x="198" y="72"/>
                </a:lnTo>
                <a:lnTo>
                  <a:pt x="204" y="54"/>
                </a:lnTo>
                <a:lnTo>
                  <a:pt x="192" y="36"/>
                </a:lnTo>
                <a:lnTo>
                  <a:pt x="168" y="36"/>
                </a:lnTo>
                <a:lnTo>
                  <a:pt x="150" y="18"/>
                </a:lnTo>
                <a:lnTo>
                  <a:pt x="120" y="0"/>
                </a:lnTo>
                <a:lnTo>
                  <a:pt x="108" y="24"/>
                </a:lnTo>
                <a:lnTo>
                  <a:pt x="84" y="48"/>
                </a:lnTo>
                <a:lnTo>
                  <a:pt x="66" y="54"/>
                </a:lnTo>
                <a:lnTo>
                  <a:pt x="42" y="78"/>
                </a:lnTo>
                <a:lnTo>
                  <a:pt x="24" y="72"/>
                </a:lnTo>
                <a:lnTo>
                  <a:pt x="18" y="60"/>
                </a:lnTo>
                <a:lnTo>
                  <a:pt x="0" y="72"/>
                </a:lnTo>
                <a:lnTo>
                  <a:pt x="18" y="114"/>
                </a:lnTo>
                <a:lnTo>
                  <a:pt x="54" y="174"/>
                </a:lnTo>
                <a:lnTo>
                  <a:pt x="90" y="252"/>
                </a:lnTo>
                <a:lnTo>
                  <a:pt x="90" y="264"/>
                </a:lnTo>
                <a:lnTo>
                  <a:pt x="216" y="337"/>
                </a:lnTo>
                <a:lnTo>
                  <a:pt x="222" y="337"/>
                </a:lnTo>
                <a:lnTo>
                  <a:pt x="228" y="307"/>
                </a:lnTo>
                <a:lnTo>
                  <a:pt x="234" y="270"/>
                </a:lnTo>
                <a:lnTo>
                  <a:pt x="240" y="222"/>
                </a:lnTo>
                <a:lnTo>
                  <a:pt x="228" y="204"/>
                </a:lnTo>
              </a:path>
            </a:pathLst>
          </a:custGeom>
          <a:solidFill>
            <a:srgbClr val="00B0F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40" name="Freeform 413"/>
          <p:cNvSpPr>
            <a:spLocks/>
          </p:cNvSpPr>
          <p:nvPr/>
        </p:nvSpPr>
        <p:spPr bwMode="auto">
          <a:xfrm>
            <a:off x="2475307" y="5237172"/>
            <a:ext cx="915472" cy="878523"/>
          </a:xfrm>
          <a:custGeom>
            <a:avLst/>
            <a:gdLst>
              <a:gd name="T0" fmla="*/ 2147483646 w 10000"/>
              <a:gd name="T1" fmla="*/ 2147483646 h 10000"/>
              <a:gd name="T2" fmla="*/ 2147483646 w 10000"/>
              <a:gd name="T3" fmla="*/ 2147483646 h 10000"/>
              <a:gd name="T4" fmla="*/ 2147483646 w 10000"/>
              <a:gd name="T5" fmla="*/ 2147483646 h 10000"/>
              <a:gd name="T6" fmla="*/ 2147483646 w 10000"/>
              <a:gd name="T7" fmla="*/ 2147483646 h 10000"/>
              <a:gd name="T8" fmla="*/ 2147483646 w 10000"/>
              <a:gd name="T9" fmla="*/ 2147483646 h 10000"/>
              <a:gd name="T10" fmla="*/ 2147483646 w 10000"/>
              <a:gd name="T11" fmla="*/ 2147483646 h 10000"/>
              <a:gd name="T12" fmla="*/ 2147483646 w 10000"/>
              <a:gd name="T13" fmla="*/ 2147483646 h 10000"/>
              <a:gd name="T14" fmla="*/ 2147483646 w 10000"/>
              <a:gd name="T15" fmla="*/ 2147483646 h 10000"/>
              <a:gd name="T16" fmla="*/ 2147483646 w 10000"/>
              <a:gd name="T17" fmla="*/ 2147483646 h 10000"/>
              <a:gd name="T18" fmla="*/ 2147483646 w 10000"/>
              <a:gd name="T19" fmla="*/ 2147483646 h 10000"/>
              <a:gd name="T20" fmla="*/ 2147483646 w 10000"/>
              <a:gd name="T21" fmla="*/ 2147483646 h 10000"/>
              <a:gd name="T22" fmla="*/ 2147483646 w 10000"/>
              <a:gd name="T23" fmla="*/ 2147483646 h 10000"/>
              <a:gd name="T24" fmla="*/ 2147483646 w 10000"/>
              <a:gd name="T25" fmla="*/ 2147483646 h 10000"/>
              <a:gd name="T26" fmla="*/ 2147483646 w 10000"/>
              <a:gd name="T27" fmla="*/ 2147483646 h 10000"/>
              <a:gd name="T28" fmla="*/ 2147483646 w 10000"/>
              <a:gd name="T29" fmla="*/ 2147483646 h 10000"/>
              <a:gd name="T30" fmla="*/ 2147483646 w 10000"/>
              <a:gd name="T31" fmla="*/ 2147483646 h 10000"/>
              <a:gd name="T32" fmla="*/ 2147483646 w 10000"/>
              <a:gd name="T33" fmla="*/ 2147483646 h 10000"/>
              <a:gd name="T34" fmla="*/ 2147483646 w 10000"/>
              <a:gd name="T35" fmla="*/ 2147483646 h 10000"/>
              <a:gd name="T36" fmla="*/ 2147483646 w 10000"/>
              <a:gd name="T37" fmla="*/ 2147483646 h 10000"/>
              <a:gd name="T38" fmla="*/ 2147483646 w 10000"/>
              <a:gd name="T39" fmla="*/ 2147483646 h 10000"/>
              <a:gd name="T40" fmla="*/ 2147483646 w 10000"/>
              <a:gd name="T41" fmla="*/ 2147483646 h 10000"/>
              <a:gd name="T42" fmla="*/ 2147483646 w 10000"/>
              <a:gd name="T43" fmla="*/ 2147483646 h 10000"/>
              <a:gd name="T44" fmla="*/ 2147483646 w 10000"/>
              <a:gd name="T45" fmla="*/ 2147483646 h 10000"/>
              <a:gd name="T46" fmla="*/ 2147483646 w 10000"/>
              <a:gd name="T47" fmla="*/ 2147483646 h 10000"/>
              <a:gd name="T48" fmla="*/ 2147483646 w 10000"/>
              <a:gd name="T49" fmla="*/ 0 h 10000"/>
              <a:gd name="T50" fmla="*/ 2147483646 w 10000"/>
              <a:gd name="T51" fmla="*/ 2147483646 h 10000"/>
              <a:gd name="T52" fmla="*/ 2147483646 w 10000"/>
              <a:gd name="T53" fmla="*/ 2147483646 h 10000"/>
              <a:gd name="T54" fmla="*/ 2147483646 w 10000"/>
              <a:gd name="T55" fmla="*/ 2147483646 h 10000"/>
              <a:gd name="T56" fmla="*/ 2147483646 w 10000"/>
              <a:gd name="T57" fmla="*/ 2147483646 h 10000"/>
              <a:gd name="T58" fmla="*/ 2147483646 w 10000"/>
              <a:gd name="T59" fmla="*/ 2147483646 h 10000"/>
              <a:gd name="T60" fmla="*/ 2147483646 w 10000"/>
              <a:gd name="T61" fmla="*/ 2147483646 h 10000"/>
              <a:gd name="T62" fmla="*/ 0 w 10000"/>
              <a:gd name="T63" fmla="*/ 2147483646 h 10000"/>
              <a:gd name="T64" fmla="*/ 2147483646 w 10000"/>
              <a:gd name="T65" fmla="*/ 2147483646 h 10000"/>
              <a:gd name="T66" fmla="*/ 2147483646 w 10000"/>
              <a:gd name="T67" fmla="*/ 2147483646 h 10000"/>
              <a:gd name="T68" fmla="*/ 2147483646 w 10000"/>
              <a:gd name="T69" fmla="*/ 2147483646 h 10000"/>
              <a:gd name="T70" fmla="*/ 2147483646 w 10000"/>
              <a:gd name="T71" fmla="*/ 2147483646 h 10000"/>
              <a:gd name="T72" fmla="*/ 2147483646 w 10000"/>
              <a:gd name="T73" fmla="*/ 2147483646 h 10000"/>
              <a:gd name="T74" fmla="*/ 2147483646 w 10000"/>
              <a:gd name="T75" fmla="*/ 2147483646 h 10000"/>
              <a:gd name="T76" fmla="*/ 2147483646 w 10000"/>
              <a:gd name="T77" fmla="*/ 2147483646 h 10000"/>
              <a:gd name="T78" fmla="*/ 2147483646 w 10000"/>
              <a:gd name="T79" fmla="*/ 2147483646 h 10000"/>
              <a:gd name="T80" fmla="*/ 2147483646 w 10000"/>
              <a:gd name="T81" fmla="*/ 2147483646 h 1000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000" h="10000">
                <a:moveTo>
                  <a:pt x="5000" y="7769"/>
                </a:moveTo>
                <a:cubicBezTo>
                  <a:pt x="5027" y="7795"/>
                  <a:pt x="5055" y="7820"/>
                  <a:pt x="5082" y="7846"/>
                </a:cubicBezTo>
                <a:cubicBezTo>
                  <a:pt x="5027" y="8000"/>
                  <a:pt x="4973" y="8154"/>
                  <a:pt x="4918" y="8308"/>
                </a:cubicBezTo>
                <a:lnTo>
                  <a:pt x="4672" y="8462"/>
                </a:lnTo>
                <a:lnTo>
                  <a:pt x="4098" y="9000"/>
                </a:lnTo>
                <a:lnTo>
                  <a:pt x="4180" y="9000"/>
                </a:lnTo>
                <a:lnTo>
                  <a:pt x="4098" y="9000"/>
                </a:lnTo>
                <a:lnTo>
                  <a:pt x="4344" y="9077"/>
                </a:lnTo>
                <a:lnTo>
                  <a:pt x="4754" y="9308"/>
                </a:lnTo>
                <a:lnTo>
                  <a:pt x="5000" y="9538"/>
                </a:lnTo>
                <a:lnTo>
                  <a:pt x="5246" y="10000"/>
                </a:lnTo>
                <a:cubicBezTo>
                  <a:pt x="5273" y="9923"/>
                  <a:pt x="5301" y="9846"/>
                  <a:pt x="5328" y="9769"/>
                </a:cubicBezTo>
                <a:lnTo>
                  <a:pt x="5656" y="9462"/>
                </a:lnTo>
                <a:lnTo>
                  <a:pt x="6066" y="9077"/>
                </a:lnTo>
                <a:lnTo>
                  <a:pt x="6393" y="8077"/>
                </a:lnTo>
                <a:lnTo>
                  <a:pt x="6639" y="7615"/>
                </a:lnTo>
                <a:lnTo>
                  <a:pt x="7541" y="7077"/>
                </a:lnTo>
                <a:lnTo>
                  <a:pt x="8115" y="7000"/>
                </a:lnTo>
                <a:lnTo>
                  <a:pt x="8279" y="6923"/>
                </a:lnTo>
                <a:lnTo>
                  <a:pt x="8443" y="6615"/>
                </a:lnTo>
                <a:cubicBezTo>
                  <a:pt x="8470" y="6513"/>
                  <a:pt x="8498" y="6410"/>
                  <a:pt x="8525" y="6308"/>
                </a:cubicBezTo>
                <a:cubicBezTo>
                  <a:pt x="8607" y="6180"/>
                  <a:pt x="8688" y="6051"/>
                  <a:pt x="8770" y="5923"/>
                </a:cubicBezTo>
                <a:cubicBezTo>
                  <a:pt x="8797" y="5872"/>
                  <a:pt x="8825" y="5820"/>
                  <a:pt x="8852" y="5769"/>
                </a:cubicBezTo>
                <a:cubicBezTo>
                  <a:pt x="8879" y="5333"/>
                  <a:pt x="8907" y="4898"/>
                  <a:pt x="8934" y="4462"/>
                </a:cubicBezTo>
                <a:lnTo>
                  <a:pt x="9180" y="4385"/>
                </a:lnTo>
                <a:lnTo>
                  <a:pt x="10000" y="3385"/>
                </a:lnTo>
                <a:lnTo>
                  <a:pt x="10000" y="3154"/>
                </a:lnTo>
                <a:cubicBezTo>
                  <a:pt x="9945" y="2974"/>
                  <a:pt x="9891" y="2795"/>
                  <a:pt x="9836" y="2615"/>
                </a:cubicBezTo>
                <a:lnTo>
                  <a:pt x="9344" y="2462"/>
                </a:lnTo>
                <a:lnTo>
                  <a:pt x="8607" y="2077"/>
                </a:lnTo>
                <a:lnTo>
                  <a:pt x="7787" y="2000"/>
                </a:lnTo>
                <a:lnTo>
                  <a:pt x="7541" y="1923"/>
                </a:lnTo>
                <a:lnTo>
                  <a:pt x="7377" y="1692"/>
                </a:lnTo>
                <a:lnTo>
                  <a:pt x="6721" y="1462"/>
                </a:lnTo>
                <a:lnTo>
                  <a:pt x="6148" y="1154"/>
                </a:lnTo>
                <a:cubicBezTo>
                  <a:pt x="6121" y="1051"/>
                  <a:pt x="6093" y="949"/>
                  <a:pt x="6066" y="846"/>
                </a:cubicBezTo>
                <a:lnTo>
                  <a:pt x="5820" y="231"/>
                </a:lnTo>
                <a:lnTo>
                  <a:pt x="5738" y="231"/>
                </a:lnTo>
                <a:lnTo>
                  <a:pt x="5410" y="692"/>
                </a:lnTo>
                <a:lnTo>
                  <a:pt x="5082" y="846"/>
                </a:lnTo>
                <a:cubicBezTo>
                  <a:pt x="5055" y="820"/>
                  <a:pt x="5027" y="795"/>
                  <a:pt x="5000" y="769"/>
                </a:cubicBezTo>
                <a:lnTo>
                  <a:pt x="4590" y="769"/>
                </a:lnTo>
                <a:lnTo>
                  <a:pt x="4426" y="846"/>
                </a:lnTo>
                <a:lnTo>
                  <a:pt x="4344" y="846"/>
                </a:lnTo>
                <a:lnTo>
                  <a:pt x="3934" y="923"/>
                </a:lnTo>
                <a:lnTo>
                  <a:pt x="3689" y="1000"/>
                </a:lnTo>
                <a:lnTo>
                  <a:pt x="3443" y="769"/>
                </a:lnTo>
                <a:cubicBezTo>
                  <a:pt x="3470" y="615"/>
                  <a:pt x="3498" y="462"/>
                  <a:pt x="3525" y="308"/>
                </a:cubicBezTo>
                <a:lnTo>
                  <a:pt x="3361" y="77"/>
                </a:lnTo>
                <a:lnTo>
                  <a:pt x="3197" y="0"/>
                </a:lnTo>
                <a:cubicBezTo>
                  <a:pt x="3224" y="51"/>
                  <a:pt x="3252" y="103"/>
                  <a:pt x="3279" y="154"/>
                </a:cubicBezTo>
                <a:lnTo>
                  <a:pt x="2869" y="308"/>
                </a:lnTo>
                <a:lnTo>
                  <a:pt x="2213" y="308"/>
                </a:lnTo>
                <a:lnTo>
                  <a:pt x="2459" y="692"/>
                </a:lnTo>
                <a:cubicBezTo>
                  <a:pt x="2486" y="769"/>
                  <a:pt x="2514" y="846"/>
                  <a:pt x="2541" y="923"/>
                </a:cubicBezTo>
                <a:lnTo>
                  <a:pt x="1803" y="1154"/>
                </a:lnTo>
                <a:lnTo>
                  <a:pt x="1557" y="923"/>
                </a:lnTo>
                <a:lnTo>
                  <a:pt x="902" y="1077"/>
                </a:lnTo>
                <a:cubicBezTo>
                  <a:pt x="929" y="1205"/>
                  <a:pt x="957" y="1334"/>
                  <a:pt x="984" y="1462"/>
                </a:cubicBezTo>
                <a:cubicBezTo>
                  <a:pt x="929" y="1744"/>
                  <a:pt x="875" y="2026"/>
                  <a:pt x="820" y="2308"/>
                </a:cubicBezTo>
                <a:cubicBezTo>
                  <a:pt x="765" y="2257"/>
                  <a:pt x="711" y="2205"/>
                  <a:pt x="656" y="2154"/>
                </a:cubicBezTo>
                <a:cubicBezTo>
                  <a:pt x="629" y="2231"/>
                  <a:pt x="601" y="2308"/>
                  <a:pt x="574" y="2385"/>
                </a:cubicBezTo>
                <a:lnTo>
                  <a:pt x="328" y="2538"/>
                </a:lnTo>
                <a:lnTo>
                  <a:pt x="0" y="3000"/>
                </a:lnTo>
                <a:lnTo>
                  <a:pt x="0" y="3462"/>
                </a:lnTo>
                <a:lnTo>
                  <a:pt x="328" y="3692"/>
                </a:lnTo>
                <a:lnTo>
                  <a:pt x="738" y="3538"/>
                </a:lnTo>
                <a:cubicBezTo>
                  <a:pt x="765" y="3692"/>
                  <a:pt x="793" y="3846"/>
                  <a:pt x="820" y="4000"/>
                </a:cubicBezTo>
                <a:lnTo>
                  <a:pt x="984" y="4000"/>
                </a:lnTo>
                <a:lnTo>
                  <a:pt x="984" y="4077"/>
                </a:lnTo>
                <a:cubicBezTo>
                  <a:pt x="1311" y="4000"/>
                  <a:pt x="1240" y="3993"/>
                  <a:pt x="1311" y="4000"/>
                </a:cubicBezTo>
                <a:cubicBezTo>
                  <a:pt x="1382" y="4007"/>
                  <a:pt x="1378" y="4124"/>
                  <a:pt x="1411" y="4121"/>
                </a:cubicBezTo>
                <a:cubicBezTo>
                  <a:pt x="1487" y="4047"/>
                  <a:pt x="1644" y="3939"/>
                  <a:pt x="1720" y="3900"/>
                </a:cubicBezTo>
                <a:cubicBezTo>
                  <a:pt x="1796" y="3861"/>
                  <a:pt x="1787" y="3873"/>
                  <a:pt x="1869" y="3886"/>
                </a:cubicBezTo>
                <a:cubicBezTo>
                  <a:pt x="1951" y="3899"/>
                  <a:pt x="2074" y="3776"/>
                  <a:pt x="2131" y="3846"/>
                </a:cubicBezTo>
                <a:cubicBezTo>
                  <a:pt x="2188" y="3916"/>
                  <a:pt x="2186" y="4154"/>
                  <a:pt x="2213" y="4308"/>
                </a:cubicBezTo>
                <a:lnTo>
                  <a:pt x="2705" y="4538"/>
                </a:lnTo>
                <a:lnTo>
                  <a:pt x="3279" y="4769"/>
                </a:lnTo>
                <a:lnTo>
                  <a:pt x="3279" y="5077"/>
                </a:lnTo>
                <a:lnTo>
                  <a:pt x="3443" y="5308"/>
                </a:lnTo>
                <a:cubicBezTo>
                  <a:pt x="3525" y="5308"/>
                  <a:pt x="3934" y="5385"/>
                  <a:pt x="3934" y="5385"/>
                </a:cubicBezTo>
                <a:lnTo>
                  <a:pt x="3934" y="5692"/>
                </a:lnTo>
                <a:lnTo>
                  <a:pt x="3934" y="6231"/>
                </a:lnTo>
              </a:path>
            </a:pathLst>
          </a:custGeom>
          <a:solidFill>
            <a:srgbClr val="00B0F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41" name="Freeform 409"/>
          <p:cNvSpPr>
            <a:spLocks/>
          </p:cNvSpPr>
          <p:nvPr/>
        </p:nvSpPr>
        <p:spPr bwMode="auto">
          <a:xfrm>
            <a:off x="2462159" y="5817241"/>
            <a:ext cx="489787" cy="913725"/>
          </a:xfrm>
          <a:custGeom>
            <a:avLst/>
            <a:gdLst>
              <a:gd name="T0" fmla="*/ 2147483646 w 10000"/>
              <a:gd name="T1" fmla="*/ 2147483646 h 10001"/>
              <a:gd name="T2" fmla="*/ 2147483646 w 10000"/>
              <a:gd name="T3" fmla="*/ 2147483646 h 10001"/>
              <a:gd name="T4" fmla="*/ 2147483646 w 10000"/>
              <a:gd name="T5" fmla="*/ 2147483646 h 10001"/>
              <a:gd name="T6" fmla="*/ 2147483646 w 10000"/>
              <a:gd name="T7" fmla="*/ 2147483646 h 10001"/>
              <a:gd name="T8" fmla="*/ 2147483646 w 10000"/>
              <a:gd name="T9" fmla="*/ 2147483646 h 10001"/>
              <a:gd name="T10" fmla="*/ 2147483646 w 10000"/>
              <a:gd name="T11" fmla="*/ 2147483646 h 10001"/>
              <a:gd name="T12" fmla="*/ 2147483646 w 10000"/>
              <a:gd name="T13" fmla="*/ 2147483646 h 10001"/>
              <a:gd name="T14" fmla="*/ 2147483646 w 10000"/>
              <a:gd name="T15" fmla="*/ 2147483646 h 10001"/>
              <a:gd name="T16" fmla="*/ 2147483646 w 10000"/>
              <a:gd name="T17" fmla="*/ 2147483646 h 10001"/>
              <a:gd name="T18" fmla="*/ 2147483646 w 10000"/>
              <a:gd name="T19" fmla="*/ 2147483646 h 10001"/>
              <a:gd name="T20" fmla="*/ 2147483646 w 10000"/>
              <a:gd name="T21" fmla="*/ 2147483646 h 10001"/>
              <a:gd name="T22" fmla="*/ 2147483646 w 10000"/>
              <a:gd name="T23" fmla="*/ 2147483646 h 10001"/>
              <a:gd name="T24" fmla="*/ 2147483646 w 10000"/>
              <a:gd name="T25" fmla="*/ 2147483646 h 10001"/>
              <a:gd name="T26" fmla="*/ 2147483646 w 10000"/>
              <a:gd name="T27" fmla="*/ 2147483646 h 10001"/>
              <a:gd name="T28" fmla="*/ 2147483646 w 10000"/>
              <a:gd name="T29" fmla="*/ 0 h 10001"/>
              <a:gd name="T30" fmla="*/ 2147483646 w 10000"/>
              <a:gd name="T31" fmla="*/ 2147483646 h 10001"/>
              <a:gd name="T32" fmla="*/ 2147483646 w 10000"/>
              <a:gd name="T33" fmla="*/ 2147483646 h 10001"/>
              <a:gd name="T34" fmla="*/ 2147483646 w 10000"/>
              <a:gd name="T35" fmla="*/ 2147483646 h 10001"/>
              <a:gd name="T36" fmla="*/ 2147483646 w 10000"/>
              <a:gd name="T37" fmla="*/ 2147483646 h 10001"/>
              <a:gd name="T38" fmla="*/ 2147483646 w 10000"/>
              <a:gd name="T39" fmla="*/ 2147483646 h 10001"/>
              <a:gd name="T40" fmla="*/ 2147483646 w 10000"/>
              <a:gd name="T41" fmla="*/ 2147483646 h 10001"/>
              <a:gd name="T42" fmla="*/ 2147483646 w 10000"/>
              <a:gd name="T43" fmla="*/ 2147483646 h 10001"/>
              <a:gd name="T44" fmla="*/ 2147483646 w 10000"/>
              <a:gd name="T45" fmla="*/ 2147483646 h 10001"/>
              <a:gd name="T46" fmla="*/ 2147483646 w 10000"/>
              <a:gd name="T47" fmla="*/ 2147483646 h 10001"/>
              <a:gd name="T48" fmla="*/ 2147483646 w 10000"/>
              <a:gd name="T49" fmla="*/ 2147483646 h 10001"/>
              <a:gd name="T50" fmla="*/ 2147483646 w 10000"/>
              <a:gd name="T51" fmla="*/ 2147483646 h 10001"/>
              <a:gd name="T52" fmla="*/ 2147483646 w 10000"/>
              <a:gd name="T53" fmla="*/ 2147483646 h 10001"/>
              <a:gd name="T54" fmla="*/ 2147483646 w 10000"/>
              <a:gd name="T55" fmla="*/ 2147483646 h 10001"/>
              <a:gd name="T56" fmla="*/ 2147483646 w 10000"/>
              <a:gd name="T57" fmla="*/ 2147483646 h 10001"/>
              <a:gd name="T58" fmla="*/ 2147483646 w 10000"/>
              <a:gd name="T59" fmla="*/ 2147483646 h 10001"/>
              <a:gd name="T60" fmla="*/ 2147483646 w 10000"/>
              <a:gd name="T61" fmla="*/ 2147483646 h 10001"/>
              <a:gd name="T62" fmla="*/ 2147483646 w 10000"/>
              <a:gd name="T63" fmla="*/ 2147483646 h 10001"/>
              <a:gd name="T64" fmla="*/ 2147483646 w 10000"/>
              <a:gd name="T65" fmla="*/ 2147483646 h 10001"/>
              <a:gd name="T66" fmla="*/ 0 w 10000"/>
              <a:gd name="T67" fmla="*/ 2147483646 h 10001"/>
              <a:gd name="T68" fmla="*/ 2147483646 w 10000"/>
              <a:gd name="T69" fmla="*/ 2147483646 h 10001"/>
              <a:gd name="T70" fmla="*/ 2147483646 w 10000"/>
              <a:gd name="T71" fmla="*/ 2147483646 h 10001"/>
              <a:gd name="T72" fmla="*/ 2147483646 w 10000"/>
              <a:gd name="T73" fmla="*/ 2147483646 h 10001"/>
              <a:gd name="T74" fmla="*/ 2147483646 w 10000"/>
              <a:gd name="T75" fmla="*/ 2147483646 h 10001"/>
              <a:gd name="T76" fmla="*/ 2147483646 w 10000"/>
              <a:gd name="T77" fmla="*/ 2147483646 h 10001"/>
              <a:gd name="T78" fmla="*/ 2147483646 w 10000"/>
              <a:gd name="T79" fmla="*/ 2147483646 h 10001"/>
              <a:gd name="T80" fmla="*/ 2147483646 w 10000"/>
              <a:gd name="T81" fmla="*/ 2147483646 h 10001"/>
              <a:gd name="T82" fmla="*/ 2147483646 w 10000"/>
              <a:gd name="T83" fmla="*/ 2147483646 h 10001"/>
              <a:gd name="T84" fmla="*/ 2147483646 w 10000"/>
              <a:gd name="T85" fmla="*/ 2147483646 h 10001"/>
              <a:gd name="T86" fmla="*/ 2147483646 w 10000"/>
              <a:gd name="T87" fmla="*/ 2147483646 h 10001"/>
              <a:gd name="T88" fmla="*/ 2147483646 w 10000"/>
              <a:gd name="T89" fmla="*/ 2147483646 h 10001"/>
              <a:gd name="T90" fmla="*/ 2147483646 w 10000"/>
              <a:gd name="T91" fmla="*/ 2147483646 h 10001"/>
              <a:gd name="T92" fmla="*/ 2147483646 w 10000"/>
              <a:gd name="T93" fmla="*/ 2147483646 h 10001"/>
              <a:gd name="T94" fmla="*/ 2147483646 w 10000"/>
              <a:gd name="T95" fmla="*/ 2147483646 h 10001"/>
              <a:gd name="T96" fmla="*/ 2147483646 w 10000"/>
              <a:gd name="T97" fmla="*/ 2147483646 h 10001"/>
              <a:gd name="T98" fmla="*/ 2147483646 w 10000"/>
              <a:gd name="T99" fmla="*/ 2147483646 h 10001"/>
              <a:gd name="T100" fmla="*/ 2147483646 w 10000"/>
              <a:gd name="T101" fmla="*/ 2147483646 h 10001"/>
              <a:gd name="T102" fmla="*/ 2147483646 w 10000"/>
              <a:gd name="T103" fmla="*/ 2147483646 h 10001"/>
              <a:gd name="T104" fmla="*/ 2147483646 w 10000"/>
              <a:gd name="T105" fmla="*/ 2147483646 h 10001"/>
              <a:gd name="T106" fmla="*/ 2147483646 w 10000"/>
              <a:gd name="T107" fmla="*/ 2147483646 h 10001"/>
              <a:gd name="T108" fmla="*/ 2147483646 w 10000"/>
              <a:gd name="T109" fmla="*/ 2147483646 h 10001"/>
              <a:gd name="T110" fmla="*/ 2147483646 w 10000"/>
              <a:gd name="T111" fmla="*/ 2147483646 h 10001"/>
              <a:gd name="T112" fmla="*/ 2147483646 w 10000"/>
              <a:gd name="T113" fmla="*/ 2147483646 h 10001"/>
              <a:gd name="T114" fmla="*/ 2147483646 w 10000"/>
              <a:gd name="T115" fmla="*/ 2147483646 h 10001"/>
              <a:gd name="T116" fmla="*/ 2147483646 w 10000"/>
              <a:gd name="T117" fmla="*/ 2147483646 h 10001"/>
              <a:gd name="T118" fmla="*/ 2147483646 w 10000"/>
              <a:gd name="T119" fmla="*/ 2147483646 h 10001"/>
              <a:gd name="T120" fmla="*/ 2147483646 w 10000"/>
              <a:gd name="T121" fmla="*/ 2147483646 h 10001"/>
              <a:gd name="T122" fmla="*/ 2147483646 w 10000"/>
              <a:gd name="T123" fmla="*/ 2147483646 h 10001"/>
              <a:gd name="T124" fmla="*/ 2147483646 w 10000"/>
              <a:gd name="T125" fmla="*/ 2147483646 h 100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000" h="10001">
                <a:moveTo>
                  <a:pt x="7581" y="2950"/>
                </a:moveTo>
                <a:cubicBezTo>
                  <a:pt x="7635" y="2818"/>
                  <a:pt x="7688" y="2685"/>
                  <a:pt x="7742" y="2552"/>
                </a:cubicBezTo>
                <a:lnTo>
                  <a:pt x="8065" y="2312"/>
                </a:lnTo>
                <a:lnTo>
                  <a:pt x="9194" y="1754"/>
                </a:lnTo>
                <a:lnTo>
                  <a:pt x="9677" y="1595"/>
                </a:lnTo>
                <a:lnTo>
                  <a:pt x="10000" y="1116"/>
                </a:lnTo>
                <a:lnTo>
                  <a:pt x="9839" y="1037"/>
                </a:lnTo>
                <a:lnTo>
                  <a:pt x="9355" y="1197"/>
                </a:lnTo>
                <a:lnTo>
                  <a:pt x="8387" y="1435"/>
                </a:lnTo>
                <a:lnTo>
                  <a:pt x="7581" y="1356"/>
                </a:lnTo>
                <a:cubicBezTo>
                  <a:pt x="7635" y="1170"/>
                  <a:pt x="7688" y="983"/>
                  <a:pt x="7742" y="797"/>
                </a:cubicBezTo>
                <a:lnTo>
                  <a:pt x="7258" y="638"/>
                </a:lnTo>
                <a:lnTo>
                  <a:pt x="6290" y="479"/>
                </a:lnTo>
                <a:lnTo>
                  <a:pt x="5806" y="319"/>
                </a:lnTo>
                <a:lnTo>
                  <a:pt x="5323" y="0"/>
                </a:lnTo>
                <a:lnTo>
                  <a:pt x="4677" y="81"/>
                </a:lnTo>
                <a:lnTo>
                  <a:pt x="4516" y="159"/>
                </a:lnTo>
                <a:lnTo>
                  <a:pt x="3710" y="81"/>
                </a:lnTo>
                <a:cubicBezTo>
                  <a:pt x="3387" y="81"/>
                  <a:pt x="3476" y="72"/>
                  <a:pt x="3387" y="81"/>
                </a:cubicBezTo>
                <a:cubicBezTo>
                  <a:pt x="3298" y="89"/>
                  <a:pt x="3178" y="131"/>
                  <a:pt x="3178" y="131"/>
                </a:cubicBezTo>
                <a:cubicBezTo>
                  <a:pt x="3339" y="211"/>
                  <a:pt x="3245" y="168"/>
                  <a:pt x="3226" y="240"/>
                </a:cubicBezTo>
                <a:cubicBezTo>
                  <a:pt x="3207" y="310"/>
                  <a:pt x="3065" y="558"/>
                  <a:pt x="3065" y="558"/>
                </a:cubicBezTo>
                <a:lnTo>
                  <a:pt x="2581" y="797"/>
                </a:lnTo>
                <a:lnTo>
                  <a:pt x="2581" y="1275"/>
                </a:lnTo>
                <a:lnTo>
                  <a:pt x="2258" y="1595"/>
                </a:lnTo>
                <a:lnTo>
                  <a:pt x="1774" y="2631"/>
                </a:lnTo>
                <a:cubicBezTo>
                  <a:pt x="1828" y="2896"/>
                  <a:pt x="1881" y="3163"/>
                  <a:pt x="1935" y="3428"/>
                </a:cubicBezTo>
                <a:lnTo>
                  <a:pt x="968" y="4466"/>
                </a:lnTo>
                <a:lnTo>
                  <a:pt x="806" y="5582"/>
                </a:lnTo>
                <a:lnTo>
                  <a:pt x="806" y="6141"/>
                </a:lnTo>
                <a:cubicBezTo>
                  <a:pt x="752" y="6327"/>
                  <a:pt x="699" y="6514"/>
                  <a:pt x="645" y="6699"/>
                </a:cubicBezTo>
                <a:lnTo>
                  <a:pt x="968" y="7019"/>
                </a:lnTo>
                <a:lnTo>
                  <a:pt x="484" y="8294"/>
                </a:lnTo>
                <a:lnTo>
                  <a:pt x="0" y="8852"/>
                </a:lnTo>
                <a:cubicBezTo>
                  <a:pt x="54" y="8985"/>
                  <a:pt x="47" y="9085"/>
                  <a:pt x="161" y="9251"/>
                </a:cubicBezTo>
                <a:cubicBezTo>
                  <a:pt x="275" y="9417"/>
                  <a:pt x="316" y="9724"/>
                  <a:pt x="685" y="9848"/>
                </a:cubicBezTo>
                <a:cubicBezTo>
                  <a:pt x="1054" y="9973"/>
                  <a:pt x="2126" y="10011"/>
                  <a:pt x="2375" y="10000"/>
                </a:cubicBezTo>
                <a:cubicBezTo>
                  <a:pt x="2624" y="9989"/>
                  <a:pt x="2202" y="9881"/>
                  <a:pt x="2182" y="9783"/>
                </a:cubicBezTo>
                <a:cubicBezTo>
                  <a:pt x="2163" y="9685"/>
                  <a:pt x="2172" y="9527"/>
                  <a:pt x="2258" y="9410"/>
                </a:cubicBezTo>
                <a:cubicBezTo>
                  <a:pt x="2345" y="9293"/>
                  <a:pt x="2550" y="9220"/>
                  <a:pt x="2701" y="9082"/>
                </a:cubicBezTo>
                <a:cubicBezTo>
                  <a:pt x="2852" y="8944"/>
                  <a:pt x="3004" y="8707"/>
                  <a:pt x="3165" y="8584"/>
                </a:cubicBezTo>
                <a:cubicBezTo>
                  <a:pt x="3326" y="8461"/>
                  <a:pt x="3550" y="8459"/>
                  <a:pt x="3668" y="8344"/>
                </a:cubicBezTo>
                <a:cubicBezTo>
                  <a:pt x="3786" y="8229"/>
                  <a:pt x="3918" y="7996"/>
                  <a:pt x="3871" y="7895"/>
                </a:cubicBezTo>
                <a:cubicBezTo>
                  <a:pt x="3824" y="7794"/>
                  <a:pt x="3548" y="7789"/>
                  <a:pt x="3387" y="7736"/>
                </a:cubicBezTo>
                <a:cubicBezTo>
                  <a:pt x="3280" y="7629"/>
                  <a:pt x="3000" y="7495"/>
                  <a:pt x="3065" y="7416"/>
                </a:cubicBezTo>
                <a:cubicBezTo>
                  <a:pt x="3130" y="7337"/>
                  <a:pt x="3541" y="7312"/>
                  <a:pt x="3779" y="7260"/>
                </a:cubicBezTo>
                <a:cubicBezTo>
                  <a:pt x="3810" y="7153"/>
                  <a:pt x="3875" y="7075"/>
                  <a:pt x="3971" y="6968"/>
                </a:cubicBezTo>
                <a:cubicBezTo>
                  <a:pt x="4067" y="6861"/>
                  <a:pt x="4220" y="6700"/>
                  <a:pt x="4355" y="6620"/>
                </a:cubicBezTo>
                <a:cubicBezTo>
                  <a:pt x="4490" y="6540"/>
                  <a:pt x="4699" y="6570"/>
                  <a:pt x="4780" y="6490"/>
                </a:cubicBezTo>
                <a:cubicBezTo>
                  <a:pt x="4861" y="6410"/>
                  <a:pt x="4853" y="6226"/>
                  <a:pt x="4839" y="6141"/>
                </a:cubicBezTo>
                <a:cubicBezTo>
                  <a:pt x="5323" y="5822"/>
                  <a:pt x="5348" y="5984"/>
                  <a:pt x="5437" y="5921"/>
                </a:cubicBezTo>
                <a:cubicBezTo>
                  <a:pt x="5526" y="5858"/>
                  <a:pt x="5368" y="5818"/>
                  <a:pt x="5376" y="5762"/>
                </a:cubicBezTo>
                <a:cubicBezTo>
                  <a:pt x="5384" y="5706"/>
                  <a:pt x="5412" y="5665"/>
                  <a:pt x="5484" y="5582"/>
                </a:cubicBezTo>
                <a:cubicBezTo>
                  <a:pt x="5556" y="5499"/>
                  <a:pt x="5622" y="5319"/>
                  <a:pt x="5806" y="5264"/>
                </a:cubicBezTo>
                <a:cubicBezTo>
                  <a:pt x="5990" y="5209"/>
                  <a:pt x="6266" y="5289"/>
                  <a:pt x="6588" y="5253"/>
                </a:cubicBezTo>
                <a:cubicBezTo>
                  <a:pt x="6910" y="5217"/>
                  <a:pt x="7468" y="5176"/>
                  <a:pt x="7741" y="5045"/>
                </a:cubicBezTo>
                <a:cubicBezTo>
                  <a:pt x="8014" y="4914"/>
                  <a:pt x="8092" y="4629"/>
                  <a:pt x="8226" y="4466"/>
                </a:cubicBezTo>
                <a:cubicBezTo>
                  <a:pt x="8361" y="4303"/>
                  <a:pt x="8441" y="4199"/>
                  <a:pt x="8548" y="4066"/>
                </a:cubicBezTo>
                <a:lnTo>
                  <a:pt x="8226" y="3748"/>
                </a:lnTo>
                <a:cubicBezTo>
                  <a:pt x="8065" y="3668"/>
                  <a:pt x="7825" y="3557"/>
                  <a:pt x="7742" y="3509"/>
                </a:cubicBezTo>
                <a:cubicBezTo>
                  <a:pt x="7659" y="3461"/>
                  <a:pt x="7731" y="3475"/>
                  <a:pt x="7726" y="3458"/>
                </a:cubicBezTo>
                <a:lnTo>
                  <a:pt x="7581" y="3350"/>
                </a:lnTo>
                <a:lnTo>
                  <a:pt x="7581" y="2950"/>
                </a:lnTo>
                <a:close/>
              </a:path>
            </a:pathLst>
          </a:custGeom>
          <a:solidFill>
            <a:srgbClr val="00B0F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42" name="Freeform 444"/>
          <p:cNvSpPr>
            <a:spLocks/>
          </p:cNvSpPr>
          <p:nvPr/>
        </p:nvSpPr>
        <p:spPr bwMode="auto">
          <a:xfrm>
            <a:off x="2396415" y="5720818"/>
            <a:ext cx="251467" cy="1137182"/>
          </a:xfrm>
          <a:custGeom>
            <a:avLst/>
            <a:gdLst>
              <a:gd name="T0" fmla="*/ 2147483646 w 14463"/>
              <a:gd name="T1" fmla="*/ 2147483646 h 11339"/>
              <a:gd name="T2" fmla="*/ 2147483646 w 14463"/>
              <a:gd name="T3" fmla="*/ 0 h 11339"/>
              <a:gd name="T4" fmla="*/ 2147483646 w 14463"/>
              <a:gd name="T5" fmla="*/ 2147483646 h 11339"/>
              <a:gd name="T6" fmla="*/ 2147483646 w 14463"/>
              <a:gd name="T7" fmla="*/ 2147483646 h 11339"/>
              <a:gd name="T8" fmla="*/ 2147483646 w 14463"/>
              <a:gd name="T9" fmla="*/ 2147483646 h 11339"/>
              <a:gd name="T10" fmla="*/ 2147483646 w 14463"/>
              <a:gd name="T11" fmla="*/ 2147483646 h 11339"/>
              <a:gd name="T12" fmla="*/ 2147483646 w 14463"/>
              <a:gd name="T13" fmla="*/ 2147483646 h 11339"/>
              <a:gd name="T14" fmla="*/ 2147483646 w 14463"/>
              <a:gd name="T15" fmla="*/ 2147483646 h 11339"/>
              <a:gd name="T16" fmla="*/ 2147483646 w 14463"/>
              <a:gd name="T17" fmla="*/ 2147483646 h 11339"/>
              <a:gd name="T18" fmla="*/ 2147483646 w 14463"/>
              <a:gd name="T19" fmla="*/ 2147483646 h 11339"/>
              <a:gd name="T20" fmla="*/ 2147483646 w 14463"/>
              <a:gd name="T21" fmla="*/ 2147483646 h 11339"/>
              <a:gd name="T22" fmla="*/ 2147483646 w 14463"/>
              <a:gd name="T23" fmla="*/ 2147483646 h 11339"/>
              <a:gd name="T24" fmla="*/ 2147483646 w 14463"/>
              <a:gd name="T25" fmla="*/ 2147483646 h 11339"/>
              <a:gd name="T26" fmla="*/ 2147483646 w 14463"/>
              <a:gd name="T27" fmla="*/ 2147483646 h 11339"/>
              <a:gd name="T28" fmla="*/ 2147483646 w 14463"/>
              <a:gd name="T29" fmla="*/ 2147483646 h 11339"/>
              <a:gd name="T30" fmla="*/ 2147483646 w 14463"/>
              <a:gd name="T31" fmla="*/ 2147483646 h 11339"/>
              <a:gd name="T32" fmla="*/ 2147483646 w 14463"/>
              <a:gd name="T33" fmla="*/ 2147483646 h 11339"/>
              <a:gd name="T34" fmla="*/ 2147483646 w 14463"/>
              <a:gd name="T35" fmla="*/ 2147483646 h 11339"/>
              <a:gd name="T36" fmla="*/ 2147483646 w 14463"/>
              <a:gd name="T37" fmla="*/ 2147483646 h 11339"/>
              <a:gd name="T38" fmla="*/ 2147483646 w 14463"/>
              <a:gd name="T39" fmla="*/ 2147483646 h 11339"/>
              <a:gd name="T40" fmla="*/ 2147483646 w 14463"/>
              <a:gd name="T41" fmla="*/ 2147483646 h 11339"/>
              <a:gd name="T42" fmla="*/ 2147483646 w 14463"/>
              <a:gd name="T43" fmla="*/ 2147483646 h 11339"/>
              <a:gd name="T44" fmla="*/ 2147483646 w 14463"/>
              <a:gd name="T45" fmla="*/ 2147483646 h 11339"/>
              <a:gd name="T46" fmla="*/ 2147483646 w 14463"/>
              <a:gd name="T47" fmla="*/ 2147483646 h 11339"/>
              <a:gd name="T48" fmla="*/ 2147483646 w 14463"/>
              <a:gd name="T49" fmla="*/ 2147483646 h 11339"/>
              <a:gd name="T50" fmla="*/ 2147483646 w 14463"/>
              <a:gd name="T51" fmla="*/ 2147483646 h 11339"/>
              <a:gd name="T52" fmla="*/ 2147483646 w 14463"/>
              <a:gd name="T53" fmla="*/ 2147483646 h 11339"/>
              <a:gd name="T54" fmla="*/ 2147483646 w 14463"/>
              <a:gd name="T55" fmla="*/ 2147483646 h 11339"/>
              <a:gd name="T56" fmla="*/ 2147483646 w 14463"/>
              <a:gd name="T57" fmla="*/ 2147483646 h 11339"/>
              <a:gd name="T58" fmla="*/ 2147483646 w 14463"/>
              <a:gd name="T59" fmla="*/ 2147483646 h 11339"/>
              <a:gd name="T60" fmla="*/ 2147483646 w 14463"/>
              <a:gd name="T61" fmla="*/ 2147483646 h 11339"/>
              <a:gd name="T62" fmla="*/ 2147483646 w 14463"/>
              <a:gd name="T63" fmla="*/ 2147483646 h 11339"/>
              <a:gd name="T64" fmla="*/ 0 w 14463"/>
              <a:gd name="T65" fmla="*/ 2147483646 h 11339"/>
              <a:gd name="T66" fmla="*/ 2147483646 w 14463"/>
              <a:gd name="T67" fmla="*/ 2147483646 h 11339"/>
              <a:gd name="T68" fmla="*/ 2147483646 w 14463"/>
              <a:gd name="T69" fmla="*/ 2147483646 h 11339"/>
              <a:gd name="T70" fmla="*/ 2147483646 w 14463"/>
              <a:gd name="T71" fmla="*/ 2147483646 h 11339"/>
              <a:gd name="T72" fmla="*/ 2147483646 w 14463"/>
              <a:gd name="T73" fmla="*/ 2147483646 h 11339"/>
              <a:gd name="T74" fmla="*/ 2147483646 w 14463"/>
              <a:gd name="T75" fmla="*/ 2147483646 h 11339"/>
              <a:gd name="T76" fmla="*/ 2147483646 w 14463"/>
              <a:gd name="T77" fmla="*/ 2147483646 h 11339"/>
              <a:gd name="T78" fmla="*/ 2147483646 w 14463"/>
              <a:gd name="T79" fmla="*/ 2147483646 h 11339"/>
              <a:gd name="T80" fmla="*/ 2147483646 w 14463"/>
              <a:gd name="T81" fmla="*/ 2147483646 h 11339"/>
              <a:gd name="T82" fmla="*/ 2147483646 w 14463"/>
              <a:gd name="T83" fmla="*/ 2147483646 h 11339"/>
              <a:gd name="T84" fmla="*/ 2147483646 w 14463"/>
              <a:gd name="T85" fmla="*/ 2147483646 h 113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463" h="11339">
                <a:moveTo>
                  <a:pt x="8188" y="209"/>
                </a:moveTo>
                <a:lnTo>
                  <a:pt x="8780" y="0"/>
                </a:lnTo>
                <a:lnTo>
                  <a:pt x="10217" y="207"/>
                </a:lnTo>
                <a:cubicBezTo>
                  <a:pt x="10556" y="264"/>
                  <a:pt x="10640" y="126"/>
                  <a:pt x="10761" y="229"/>
                </a:cubicBezTo>
                <a:cubicBezTo>
                  <a:pt x="10936" y="271"/>
                  <a:pt x="11461" y="322"/>
                  <a:pt x="11696" y="417"/>
                </a:cubicBezTo>
                <a:cubicBezTo>
                  <a:pt x="11902" y="494"/>
                  <a:pt x="11642" y="593"/>
                  <a:pt x="11730" y="676"/>
                </a:cubicBezTo>
                <a:cubicBezTo>
                  <a:pt x="11818" y="759"/>
                  <a:pt x="12063" y="841"/>
                  <a:pt x="12227" y="913"/>
                </a:cubicBezTo>
                <a:lnTo>
                  <a:pt x="12983" y="1126"/>
                </a:lnTo>
                <a:lnTo>
                  <a:pt x="12748" y="1307"/>
                </a:lnTo>
                <a:cubicBezTo>
                  <a:pt x="12663" y="1515"/>
                  <a:pt x="11910" y="1697"/>
                  <a:pt x="11825" y="1905"/>
                </a:cubicBezTo>
                <a:lnTo>
                  <a:pt x="10725" y="2530"/>
                </a:lnTo>
                <a:lnTo>
                  <a:pt x="10429" y="2947"/>
                </a:lnTo>
                <a:cubicBezTo>
                  <a:pt x="10471" y="3165"/>
                  <a:pt x="10514" y="3383"/>
                  <a:pt x="10556" y="3601"/>
                </a:cubicBezTo>
                <a:lnTo>
                  <a:pt x="10852" y="3839"/>
                </a:lnTo>
                <a:lnTo>
                  <a:pt x="10345" y="3839"/>
                </a:lnTo>
                <a:lnTo>
                  <a:pt x="11191" y="4197"/>
                </a:lnTo>
                <a:cubicBezTo>
                  <a:pt x="11149" y="4405"/>
                  <a:pt x="11106" y="4613"/>
                  <a:pt x="11064" y="4821"/>
                </a:cubicBezTo>
                <a:lnTo>
                  <a:pt x="10599" y="5030"/>
                </a:lnTo>
                <a:lnTo>
                  <a:pt x="9456" y="5298"/>
                </a:lnTo>
                <a:lnTo>
                  <a:pt x="8822" y="6012"/>
                </a:lnTo>
                <a:lnTo>
                  <a:pt x="8272" y="6161"/>
                </a:lnTo>
                <a:lnTo>
                  <a:pt x="8526" y="6429"/>
                </a:lnTo>
                <a:lnTo>
                  <a:pt x="8145" y="7084"/>
                </a:lnTo>
                <a:lnTo>
                  <a:pt x="7299" y="7768"/>
                </a:lnTo>
                <a:lnTo>
                  <a:pt x="7383" y="8155"/>
                </a:lnTo>
                <a:lnTo>
                  <a:pt x="7680" y="8393"/>
                </a:lnTo>
                <a:cubicBezTo>
                  <a:pt x="7624" y="8571"/>
                  <a:pt x="7567" y="8750"/>
                  <a:pt x="7511" y="8928"/>
                </a:cubicBezTo>
                <a:lnTo>
                  <a:pt x="7003" y="9465"/>
                </a:lnTo>
                <a:lnTo>
                  <a:pt x="10190" y="10380"/>
                </a:lnTo>
                <a:cubicBezTo>
                  <a:pt x="10685" y="10621"/>
                  <a:pt x="15360" y="10855"/>
                  <a:pt x="14311" y="11050"/>
                </a:cubicBezTo>
                <a:cubicBezTo>
                  <a:pt x="11744" y="11422"/>
                  <a:pt x="9928" y="11345"/>
                  <a:pt x="8880" y="11304"/>
                </a:cubicBezTo>
                <a:lnTo>
                  <a:pt x="3686" y="10662"/>
                </a:lnTo>
                <a:lnTo>
                  <a:pt x="0" y="9499"/>
                </a:lnTo>
                <a:lnTo>
                  <a:pt x="1492" y="8492"/>
                </a:lnTo>
                <a:lnTo>
                  <a:pt x="2079" y="7943"/>
                </a:lnTo>
                <a:lnTo>
                  <a:pt x="4644" y="6748"/>
                </a:lnTo>
                <a:cubicBezTo>
                  <a:pt x="4630" y="6430"/>
                  <a:pt x="2665" y="7030"/>
                  <a:pt x="2651" y="6712"/>
                </a:cubicBezTo>
                <a:lnTo>
                  <a:pt x="4099" y="5323"/>
                </a:lnTo>
                <a:lnTo>
                  <a:pt x="5760" y="4554"/>
                </a:lnTo>
                <a:cubicBezTo>
                  <a:pt x="5651" y="3371"/>
                  <a:pt x="6192" y="4301"/>
                  <a:pt x="6082" y="3119"/>
                </a:cubicBezTo>
                <a:lnTo>
                  <a:pt x="7891" y="1548"/>
                </a:lnTo>
                <a:lnTo>
                  <a:pt x="8314" y="982"/>
                </a:lnTo>
                <a:lnTo>
                  <a:pt x="8188" y="209"/>
                </a:lnTo>
                <a:close/>
              </a:path>
            </a:pathLst>
          </a:custGeom>
          <a:solidFill>
            <a:srgbClr val="92D05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43" name="Freeform 410"/>
          <p:cNvSpPr>
            <a:spLocks/>
          </p:cNvSpPr>
          <p:nvPr/>
        </p:nvSpPr>
        <p:spPr bwMode="auto">
          <a:xfrm>
            <a:off x="2728418" y="5771326"/>
            <a:ext cx="207091" cy="180602"/>
          </a:xfrm>
          <a:custGeom>
            <a:avLst/>
            <a:gdLst>
              <a:gd name="T0" fmla="*/ 2147483646 w 168"/>
              <a:gd name="T1" fmla="*/ 0 h 156"/>
              <a:gd name="T2" fmla="*/ 0 w 168"/>
              <a:gd name="T3" fmla="*/ 2147483646 h 156"/>
              <a:gd name="T4" fmla="*/ 0 w 168"/>
              <a:gd name="T5" fmla="*/ 2147483646 h 156"/>
              <a:gd name="T6" fmla="*/ 2147483646 w 168"/>
              <a:gd name="T7" fmla="*/ 2147483646 h 156"/>
              <a:gd name="T8" fmla="*/ 2147483646 w 168"/>
              <a:gd name="T9" fmla="*/ 2147483646 h 156"/>
              <a:gd name="T10" fmla="*/ 2147483646 w 168"/>
              <a:gd name="T11" fmla="*/ 2147483646 h 156"/>
              <a:gd name="T12" fmla="*/ 2147483646 w 168"/>
              <a:gd name="T13" fmla="*/ 2147483646 h 156"/>
              <a:gd name="T14" fmla="*/ 2147483646 w 168"/>
              <a:gd name="T15" fmla="*/ 2147483646 h 156"/>
              <a:gd name="T16" fmla="*/ 2147483646 w 168"/>
              <a:gd name="T17" fmla="*/ 2147483646 h 156"/>
              <a:gd name="T18" fmla="*/ 2147483646 w 168"/>
              <a:gd name="T19" fmla="*/ 2147483646 h 156"/>
              <a:gd name="T20" fmla="*/ 2147483646 w 168"/>
              <a:gd name="T21" fmla="*/ 2147483646 h 156"/>
              <a:gd name="T22" fmla="*/ 2147483646 w 168"/>
              <a:gd name="T23" fmla="*/ 2147483646 h 156"/>
              <a:gd name="T24" fmla="*/ 2147483646 w 168"/>
              <a:gd name="T25" fmla="*/ 2147483646 h 156"/>
              <a:gd name="T26" fmla="*/ 2147483646 w 168"/>
              <a:gd name="T27" fmla="*/ 2147483646 h 156"/>
              <a:gd name="T28" fmla="*/ 2147483646 w 168"/>
              <a:gd name="T29" fmla="*/ 2147483646 h 156"/>
              <a:gd name="T30" fmla="*/ 2147483646 w 168"/>
              <a:gd name="T31" fmla="*/ 2147483646 h 156"/>
              <a:gd name="T32" fmla="*/ 2147483646 w 168"/>
              <a:gd name="T33" fmla="*/ 2147483646 h 156"/>
              <a:gd name="T34" fmla="*/ 2147483646 w 168"/>
              <a:gd name="T35" fmla="*/ 2147483646 h 156"/>
              <a:gd name="T36" fmla="*/ 2147483646 w 168"/>
              <a:gd name="T37" fmla="*/ 0 h 156"/>
              <a:gd name="T38" fmla="*/ 2147483646 w 168"/>
              <a:gd name="T39" fmla="*/ 0 h 1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68" h="156">
                <a:moveTo>
                  <a:pt x="48" y="0"/>
                </a:moveTo>
                <a:lnTo>
                  <a:pt x="0" y="36"/>
                </a:lnTo>
                <a:lnTo>
                  <a:pt x="0" y="48"/>
                </a:lnTo>
                <a:lnTo>
                  <a:pt x="18" y="72"/>
                </a:lnTo>
                <a:lnTo>
                  <a:pt x="36" y="84"/>
                </a:lnTo>
                <a:lnTo>
                  <a:pt x="72" y="96"/>
                </a:lnTo>
                <a:lnTo>
                  <a:pt x="90" y="108"/>
                </a:lnTo>
                <a:lnTo>
                  <a:pt x="84" y="150"/>
                </a:lnTo>
                <a:lnTo>
                  <a:pt x="114" y="156"/>
                </a:lnTo>
                <a:lnTo>
                  <a:pt x="150" y="138"/>
                </a:lnTo>
                <a:lnTo>
                  <a:pt x="168" y="126"/>
                </a:lnTo>
                <a:lnTo>
                  <a:pt x="162" y="114"/>
                </a:lnTo>
                <a:lnTo>
                  <a:pt x="162" y="90"/>
                </a:lnTo>
                <a:lnTo>
                  <a:pt x="144" y="84"/>
                </a:lnTo>
                <a:lnTo>
                  <a:pt x="120" y="54"/>
                </a:lnTo>
                <a:lnTo>
                  <a:pt x="108" y="42"/>
                </a:lnTo>
                <a:lnTo>
                  <a:pt x="90" y="12"/>
                </a:lnTo>
                <a:lnTo>
                  <a:pt x="90" y="6"/>
                </a:lnTo>
                <a:lnTo>
                  <a:pt x="78" y="0"/>
                </a:lnTo>
                <a:lnTo>
                  <a:pt x="48"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44" name="Freeform 412"/>
          <p:cNvSpPr>
            <a:spLocks/>
          </p:cNvSpPr>
          <p:nvPr/>
        </p:nvSpPr>
        <p:spPr bwMode="auto">
          <a:xfrm>
            <a:off x="2568991" y="5570827"/>
            <a:ext cx="276121" cy="277025"/>
          </a:xfrm>
          <a:custGeom>
            <a:avLst/>
            <a:gdLst>
              <a:gd name="T0" fmla="*/ 2147483646 w 10141"/>
              <a:gd name="T1" fmla="*/ 2147483646 h 10000"/>
              <a:gd name="T2" fmla="*/ 2147483646 w 10141"/>
              <a:gd name="T3" fmla="*/ 2147483646 h 10000"/>
              <a:gd name="T4" fmla="*/ 2147483646 w 10141"/>
              <a:gd name="T5" fmla="*/ 2147483646 h 10000"/>
              <a:gd name="T6" fmla="*/ 2147483646 w 10141"/>
              <a:gd name="T7" fmla="*/ 2147483646 h 10000"/>
              <a:gd name="T8" fmla="*/ 2147483646 w 10141"/>
              <a:gd name="T9" fmla="*/ 2147483646 h 10000"/>
              <a:gd name="T10" fmla="*/ 2147483646 w 10141"/>
              <a:gd name="T11" fmla="*/ 2147483646 h 10000"/>
              <a:gd name="T12" fmla="*/ 2147483646 w 10141"/>
              <a:gd name="T13" fmla="*/ 2147483646 h 10000"/>
              <a:gd name="T14" fmla="*/ 2147483646 w 10141"/>
              <a:gd name="T15" fmla="*/ 2147483646 h 10000"/>
              <a:gd name="T16" fmla="*/ 2147483646 w 10141"/>
              <a:gd name="T17" fmla="*/ 2147483646 h 10000"/>
              <a:gd name="T18" fmla="*/ 2147483646 w 10141"/>
              <a:gd name="T19" fmla="*/ 2147483646 h 10000"/>
              <a:gd name="T20" fmla="*/ 2147483646 w 10141"/>
              <a:gd name="T21" fmla="*/ 2147483646 h 10000"/>
              <a:gd name="T22" fmla="*/ 2147483646 w 10141"/>
              <a:gd name="T23" fmla="*/ 2147483646 h 10000"/>
              <a:gd name="T24" fmla="*/ 2147483646 w 10141"/>
              <a:gd name="T25" fmla="*/ 2147483646 h 10000"/>
              <a:gd name="T26" fmla="*/ 2147483646 w 10141"/>
              <a:gd name="T27" fmla="*/ 0 h 10000"/>
              <a:gd name="T28" fmla="*/ 2147483646 w 10141"/>
              <a:gd name="T29" fmla="*/ 2147483646 h 10000"/>
              <a:gd name="T30" fmla="*/ 2147483646 w 10141"/>
              <a:gd name="T31" fmla="*/ 2147483646 h 10000"/>
              <a:gd name="T32" fmla="*/ 2147483646 w 10141"/>
              <a:gd name="T33" fmla="*/ 2147483646 h 10000"/>
              <a:gd name="T34" fmla="*/ 2147483646 w 10141"/>
              <a:gd name="T35" fmla="*/ 2147483646 h 10000"/>
              <a:gd name="T36" fmla="*/ 2147483646 w 10141"/>
              <a:gd name="T37" fmla="*/ 2147483646 h 10000"/>
              <a:gd name="T38" fmla="*/ 2147483646 w 10141"/>
              <a:gd name="T39" fmla="*/ 2147483646 h 10000"/>
              <a:gd name="T40" fmla="*/ 2147483646 w 10141"/>
              <a:gd name="T41" fmla="*/ 2147483646 h 10000"/>
              <a:gd name="T42" fmla="*/ 2147483646 w 10141"/>
              <a:gd name="T43" fmla="*/ 2147483646 h 10000"/>
              <a:gd name="T44" fmla="*/ 2147483646 w 10141"/>
              <a:gd name="T45" fmla="*/ 2147483646 h 10000"/>
              <a:gd name="T46" fmla="*/ 2147483646 w 10141"/>
              <a:gd name="T47" fmla="*/ 2147483646 h 10000"/>
              <a:gd name="T48" fmla="*/ 2147483646 w 10141"/>
              <a:gd name="T49" fmla="*/ 2147483646 h 10000"/>
              <a:gd name="T50" fmla="*/ 2147483646 w 10141"/>
              <a:gd name="T51" fmla="*/ 2147483646 h 10000"/>
              <a:gd name="T52" fmla="*/ 2147483646 w 10141"/>
              <a:gd name="T53" fmla="*/ 2147483646 h 10000"/>
              <a:gd name="T54" fmla="*/ 2147483646 w 10141"/>
              <a:gd name="T55" fmla="*/ 2147483646 h 10000"/>
              <a:gd name="T56" fmla="*/ 2147483646 w 10141"/>
              <a:gd name="T57" fmla="*/ 2147483646 h 10000"/>
              <a:gd name="T58" fmla="*/ 2147483646 w 10141"/>
              <a:gd name="T59" fmla="*/ 2147483646 h 10000"/>
              <a:gd name="T60" fmla="*/ 2147483646 w 10141"/>
              <a:gd name="T61" fmla="*/ 2147483646 h 100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141" h="10000">
                <a:moveTo>
                  <a:pt x="6087" y="9512"/>
                </a:moveTo>
                <a:lnTo>
                  <a:pt x="6087" y="9024"/>
                </a:lnTo>
                <a:lnTo>
                  <a:pt x="8249" y="7561"/>
                </a:lnTo>
                <a:lnTo>
                  <a:pt x="9600" y="7561"/>
                </a:lnTo>
                <a:lnTo>
                  <a:pt x="10141" y="7805"/>
                </a:lnTo>
                <a:lnTo>
                  <a:pt x="10141" y="6098"/>
                </a:lnTo>
                <a:lnTo>
                  <a:pt x="10141" y="5122"/>
                </a:lnTo>
                <a:cubicBezTo>
                  <a:pt x="10141" y="5122"/>
                  <a:pt x="8790" y="4878"/>
                  <a:pt x="8519" y="4878"/>
                </a:cubicBezTo>
                <a:lnTo>
                  <a:pt x="7979" y="4146"/>
                </a:lnTo>
                <a:lnTo>
                  <a:pt x="7979" y="3171"/>
                </a:lnTo>
                <a:lnTo>
                  <a:pt x="6087" y="2439"/>
                </a:lnTo>
                <a:lnTo>
                  <a:pt x="4465" y="1707"/>
                </a:lnTo>
                <a:lnTo>
                  <a:pt x="4195" y="244"/>
                </a:lnTo>
                <a:lnTo>
                  <a:pt x="2573" y="0"/>
                </a:lnTo>
                <a:lnTo>
                  <a:pt x="1492" y="732"/>
                </a:lnTo>
                <a:lnTo>
                  <a:pt x="411" y="976"/>
                </a:lnTo>
                <a:cubicBezTo>
                  <a:pt x="591" y="1220"/>
                  <a:pt x="924" y="1260"/>
                  <a:pt x="952" y="1707"/>
                </a:cubicBezTo>
                <a:cubicBezTo>
                  <a:pt x="980" y="2154"/>
                  <a:pt x="691" y="3085"/>
                  <a:pt x="578" y="3659"/>
                </a:cubicBezTo>
                <a:cubicBezTo>
                  <a:pt x="465" y="4234"/>
                  <a:pt x="368" y="4765"/>
                  <a:pt x="272" y="5154"/>
                </a:cubicBezTo>
                <a:cubicBezTo>
                  <a:pt x="176" y="5543"/>
                  <a:pt x="-27" y="5787"/>
                  <a:pt x="2" y="5992"/>
                </a:cubicBezTo>
                <a:cubicBezTo>
                  <a:pt x="31" y="6197"/>
                  <a:pt x="243" y="6244"/>
                  <a:pt x="446" y="6383"/>
                </a:cubicBezTo>
                <a:cubicBezTo>
                  <a:pt x="649" y="6522"/>
                  <a:pt x="1138" y="6592"/>
                  <a:pt x="1222" y="6829"/>
                </a:cubicBezTo>
                <a:cubicBezTo>
                  <a:pt x="1306" y="7066"/>
                  <a:pt x="1042" y="7480"/>
                  <a:pt x="952" y="7805"/>
                </a:cubicBezTo>
                <a:lnTo>
                  <a:pt x="2033" y="9512"/>
                </a:lnTo>
                <a:lnTo>
                  <a:pt x="2303" y="10000"/>
                </a:lnTo>
                <a:lnTo>
                  <a:pt x="2844" y="9756"/>
                </a:lnTo>
                <a:lnTo>
                  <a:pt x="3384" y="9756"/>
                </a:lnTo>
                <a:lnTo>
                  <a:pt x="4736" y="10000"/>
                </a:lnTo>
                <a:lnTo>
                  <a:pt x="5006" y="9756"/>
                </a:lnTo>
                <a:lnTo>
                  <a:pt x="6087" y="9512"/>
                </a:ln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45" name="Freeform 405"/>
          <p:cNvSpPr>
            <a:spLocks/>
          </p:cNvSpPr>
          <p:nvPr/>
        </p:nvSpPr>
        <p:spPr bwMode="auto">
          <a:xfrm>
            <a:off x="2429287" y="5312168"/>
            <a:ext cx="202159" cy="134687"/>
          </a:xfrm>
          <a:custGeom>
            <a:avLst/>
            <a:gdLst>
              <a:gd name="T0" fmla="*/ 0 w 10000"/>
              <a:gd name="T1" fmla="*/ 2147483646 h 10000"/>
              <a:gd name="T2" fmla="*/ 0 w 10000"/>
              <a:gd name="T3" fmla="*/ 2147483646 h 10000"/>
              <a:gd name="T4" fmla="*/ 2147483646 w 10000"/>
              <a:gd name="T5" fmla="*/ 2147483646 h 10000"/>
              <a:gd name="T6" fmla="*/ 2147483646 w 10000"/>
              <a:gd name="T7" fmla="*/ 2147483646 h 10000"/>
              <a:gd name="T8" fmla="*/ 2147483646 w 10000"/>
              <a:gd name="T9" fmla="*/ 2147483646 h 10000"/>
              <a:gd name="T10" fmla="*/ 2147483646 w 10000"/>
              <a:gd name="T11" fmla="*/ 2147483646 h 10000"/>
              <a:gd name="T12" fmla="*/ 2147483646 w 10000"/>
              <a:gd name="T13" fmla="*/ 2147483646 h 10000"/>
              <a:gd name="T14" fmla="*/ 2147483646 w 10000"/>
              <a:gd name="T15" fmla="*/ 2147483646 h 10000"/>
              <a:gd name="T16" fmla="*/ 2147483646 w 10000"/>
              <a:gd name="T17" fmla="*/ 2147483646 h 10000"/>
              <a:gd name="T18" fmla="*/ 2147483646 w 10000"/>
              <a:gd name="T19" fmla="*/ 2147483646 h 10000"/>
              <a:gd name="T20" fmla="*/ 2147483646 w 10000"/>
              <a:gd name="T21" fmla="*/ 2147483646 h 10000"/>
              <a:gd name="T22" fmla="*/ 2147483646 w 10000"/>
              <a:gd name="T23" fmla="*/ 0 h 100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00" h="10000">
                <a:moveTo>
                  <a:pt x="0" y="3889"/>
                </a:moveTo>
                <a:lnTo>
                  <a:pt x="0" y="3889"/>
                </a:lnTo>
                <a:lnTo>
                  <a:pt x="2000" y="5556"/>
                </a:lnTo>
                <a:lnTo>
                  <a:pt x="3200" y="7222"/>
                </a:lnTo>
                <a:lnTo>
                  <a:pt x="4800" y="7222"/>
                </a:lnTo>
                <a:lnTo>
                  <a:pt x="5600" y="8889"/>
                </a:lnTo>
                <a:lnTo>
                  <a:pt x="5268" y="8163"/>
                </a:lnTo>
                <a:lnTo>
                  <a:pt x="5600" y="8889"/>
                </a:lnTo>
                <a:lnTo>
                  <a:pt x="6400" y="10000"/>
                </a:lnTo>
                <a:lnTo>
                  <a:pt x="7200" y="3889"/>
                </a:lnTo>
                <a:cubicBezTo>
                  <a:pt x="7067" y="2963"/>
                  <a:pt x="6933" y="2037"/>
                  <a:pt x="6800" y="1111"/>
                </a:cubicBezTo>
                <a:lnTo>
                  <a:pt x="10000" y="0"/>
                </a:ln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46" name="Freeform 407"/>
          <p:cNvSpPr>
            <a:spLocks/>
          </p:cNvSpPr>
          <p:nvPr/>
        </p:nvSpPr>
        <p:spPr bwMode="auto">
          <a:xfrm>
            <a:off x="2762933" y="5151463"/>
            <a:ext cx="121625" cy="172949"/>
          </a:xfrm>
          <a:custGeom>
            <a:avLst/>
            <a:gdLst>
              <a:gd name="T0" fmla="*/ 2147483646 w 90"/>
              <a:gd name="T1" fmla="*/ 2147483646 h 138"/>
              <a:gd name="T2" fmla="*/ 2147483646 w 90"/>
              <a:gd name="T3" fmla="*/ 2147483646 h 138"/>
              <a:gd name="T4" fmla="*/ 2147483646 w 90"/>
              <a:gd name="T5" fmla="*/ 2147483646 h 138"/>
              <a:gd name="T6" fmla="*/ 2147483646 w 90"/>
              <a:gd name="T7" fmla="*/ 2147483646 h 138"/>
              <a:gd name="T8" fmla="*/ 2147483646 w 90"/>
              <a:gd name="T9" fmla="*/ 2147483646 h 138"/>
              <a:gd name="T10" fmla="*/ 2147483646 w 90"/>
              <a:gd name="T11" fmla="*/ 2147483646 h 138"/>
              <a:gd name="T12" fmla="*/ 2147483646 w 90"/>
              <a:gd name="T13" fmla="*/ 2147483646 h 138"/>
              <a:gd name="T14" fmla="*/ 2147483646 w 90"/>
              <a:gd name="T15" fmla="*/ 0 h 138"/>
              <a:gd name="T16" fmla="*/ 2147483646 w 90"/>
              <a:gd name="T17" fmla="*/ 2147483646 h 138"/>
              <a:gd name="T18" fmla="*/ 0 w 90"/>
              <a:gd name="T19" fmla="*/ 2147483646 h 138"/>
              <a:gd name="T20" fmla="*/ 2147483646 w 90"/>
              <a:gd name="T21" fmla="*/ 2147483646 h 138"/>
              <a:gd name="T22" fmla="*/ 2147483646 w 90"/>
              <a:gd name="T23" fmla="*/ 2147483646 h 138"/>
              <a:gd name="T24" fmla="*/ 2147483646 w 90"/>
              <a:gd name="T25" fmla="*/ 2147483646 h 138"/>
              <a:gd name="T26" fmla="*/ 2147483646 w 90"/>
              <a:gd name="T27" fmla="*/ 2147483646 h 138"/>
              <a:gd name="T28" fmla="*/ 2147483646 w 90"/>
              <a:gd name="T29" fmla="*/ 2147483646 h 138"/>
              <a:gd name="T30" fmla="*/ 2147483646 w 90"/>
              <a:gd name="T31" fmla="*/ 2147483646 h 138"/>
              <a:gd name="T32" fmla="*/ 2147483646 w 90"/>
              <a:gd name="T33" fmla="*/ 2147483646 h 138"/>
              <a:gd name="T34" fmla="*/ 2147483646 w 90"/>
              <a:gd name="T35" fmla="*/ 2147483646 h 1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0" h="138">
                <a:moveTo>
                  <a:pt x="90" y="126"/>
                </a:moveTo>
                <a:lnTo>
                  <a:pt x="78" y="102"/>
                </a:lnTo>
                <a:lnTo>
                  <a:pt x="66" y="78"/>
                </a:lnTo>
                <a:lnTo>
                  <a:pt x="84" y="60"/>
                </a:lnTo>
                <a:lnTo>
                  <a:pt x="90" y="42"/>
                </a:lnTo>
                <a:lnTo>
                  <a:pt x="66" y="36"/>
                </a:lnTo>
                <a:lnTo>
                  <a:pt x="60" y="18"/>
                </a:lnTo>
                <a:lnTo>
                  <a:pt x="36" y="0"/>
                </a:lnTo>
                <a:lnTo>
                  <a:pt x="12" y="24"/>
                </a:lnTo>
                <a:lnTo>
                  <a:pt x="0" y="42"/>
                </a:lnTo>
                <a:lnTo>
                  <a:pt x="6" y="60"/>
                </a:lnTo>
                <a:lnTo>
                  <a:pt x="18" y="66"/>
                </a:lnTo>
                <a:lnTo>
                  <a:pt x="30" y="84"/>
                </a:lnTo>
                <a:lnTo>
                  <a:pt x="24" y="120"/>
                </a:lnTo>
                <a:lnTo>
                  <a:pt x="42" y="138"/>
                </a:lnTo>
                <a:lnTo>
                  <a:pt x="60" y="132"/>
                </a:lnTo>
                <a:lnTo>
                  <a:pt x="90" y="126"/>
                </a:ln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47" name="Freeform 408"/>
          <p:cNvSpPr>
            <a:spLocks/>
          </p:cNvSpPr>
          <p:nvPr/>
        </p:nvSpPr>
        <p:spPr bwMode="auto">
          <a:xfrm>
            <a:off x="2951944" y="5212684"/>
            <a:ext cx="78891" cy="90300"/>
          </a:xfrm>
          <a:custGeom>
            <a:avLst/>
            <a:gdLst>
              <a:gd name="T0" fmla="*/ 2147483646 w 60"/>
              <a:gd name="T1" fmla="*/ 2147483646 h 72"/>
              <a:gd name="T2" fmla="*/ 2147483646 w 60"/>
              <a:gd name="T3" fmla="*/ 2147483646 h 72"/>
              <a:gd name="T4" fmla="*/ 2147483646 w 60"/>
              <a:gd name="T5" fmla="*/ 2147483646 h 72"/>
              <a:gd name="T6" fmla="*/ 2147483646 w 60"/>
              <a:gd name="T7" fmla="*/ 2147483646 h 72"/>
              <a:gd name="T8" fmla="*/ 2147483646 w 60"/>
              <a:gd name="T9" fmla="*/ 2147483646 h 72"/>
              <a:gd name="T10" fmla="*/ 2147483646 w 60"/>
              <a:gd name="T11" fmla="*/ 0 h 72"/>
              <a:gd name="T12" fmla="*/ 2147483646 w 60"/>
              <a:gd name="T13" fmla="*/ 0 h 72"/>
              <a:gd name="T14" fmla="*/ 0 w 60"/>
              <a:gd name="T15" fmla="*/ 2147483646 h 72"/>
              <a:gd name="T16" fmla="*/ 2147483646 w 60"/>
              <a:gd name="T17" fmla="*/ 2147483646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72">
                <a:moveTo>
                  <a:pt x="6" y="42"/>
                </a:moveTo>
                <a:lnTo>
                  <a:pt x="6" y="66"/>
                </a:lnTo>
                <a:lnTo>
                  <a:pt x="12" y="72"/>
                </a:lnTo>
                <a:lnTo>
                  <a:pt x="36" y="60"/>
                </a:lnTo>
                <a:lnTo>
                  <a:pt x="60" y="24"/>
                </a:lnTo>
                <a:lnTo>
                  <a:pt x="18" y="0"/>
                </a:lnTo>
                <a:lnTo>
                  <a:pt x="6" y="0"/>
                </a:lnTo>
                <a:lnTo>
                  <a:pt x="0" y="18"/>
                </a:lnTo>
                <a:lnTo>
                  <a:pt x="6" y="4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48" name="Freeform 417"/>
          <p:cNvSpPr>
            <a:spLocks/>
          </p:cNvSpPr>
          <p:nvPr/>
        </p:nvSpPr>
        <p:spPr bwMode="auto">
          <a:xfrm>
            <a:off x="2854973" y="5209622"/>
            <a:ext cx="100259" cy="105606"/>
          </a:xfrm>
          <a:custGeom>
            <a:avLst/>
            <a:gdLst>
              <a:gd name="T0" fmla="*/ 2147483646 w 72"/>
              <a:gd name="T1" fmla="*/ 2147483646 h 84"/>
              <a:gd name="T2" fmla="*/ 2147483646 w 72"/>
              <a:gd name="T3" fmla="*/ 2147483646 h 84"/>
              <a:gd name="T4" fmla="*/ 2147483646 w 72"/>
              <a:gd name="T5" fmla="*/ 2147483646 h 84"/>
              <a:gd name="T6" fmla="*/ 2147483646 w 72"/>
              <a:gd name="T7" fmla="*/ 2147483646 h 84"/>
              <a:gd name="T8" fmla="*/ 2147483646 w 72"/>
              <a:gd name="T9" fmla="*/ 2147483646 h 84"/>
              <a:gd name="T10" fmla="*/ 2147483646 w 72"/>
              <a:gd name="T11" fmla="*/ 0 h 84"/>
              <a:gd name="T12" fmla="*/ 2147483646 w 72"/>
              <a:gd name="T13" fmla="*/ 2147483646 h 84"/>
              <a:gd name="T14" fmla="*/ 0 w 72"/>
              <a:gd name="T15" fmla="*/ 2147483646 h 84"/>
              <a:gd name="T16" fmla="*/ 2147483646 w 72"/>
              <a:gd name="T17" fmla="*/ 2147483646 h 84"/>
              <a:gd name="T18" fmla="*/ 2147483646 w 72"/>
              <a:gd name="T19" fmla="*/ 2147483646 h 84"/>
              <a:gd name="T20" fmla="*/ 2147483646 w 72"/>
              <a:gd name="T21" fmla="*/ 2147483646 h 84"/>
              <a:gd name="T22" fmla="*/ 2147483646 w 72"/>
              <a:gd name="T23" fmla="*/ 2147483646 h 84"/>
              <a:gd name="T24" fmla="*/ 2147483646 w 72"/>
              <a:gd name="T25" fmla="*/ 2147483646 h 84"/>
              <a:gd name="T26" fmla="*/ 2147483646 w 72"/>
              <a:gd name="T27" fmla="*/ 2147483646 h 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 h="84">
                <a:moveTo>
                  <a:pt x="72" y="78"/>
                </a:moveTo>
                <a:lnTo>
                  <a:pt x="72" y="54"/>
                </a:lnTo>
                <a:lnTo>
                  <a:pt x="66" y="30"/>
                </a:lnTo>
                <a:lnTo>
                  <a:pt x="72" y="12"/>
                </a:lnTo>
                <a:lnTo>
                  <a:pt x="24" y="6"/>
                </a:lnTo>
                <a:lnTo>
                  <a:pt x="24" y="0"/>
                </a:lnTo>
                <a:lnTo>
                  <a:pt x="18" y="18"/>
                </a:lnTo>
                <a:lnTo>
                  <a:pt x="0" y="36"/>
                </a:lnTo>
                <a:lnTo>
                  <a:pt x="12" y="60"/>
                </a:lnTo>
                <a:lnTo>
                  <a:pt x="24" y="84"/>
                </a:lnTo>
                <a:lnTo>
                  <a:pt x="30" y="84"/>
                </a:lnTo>
                <a:lnTo>
                  <a:pt x="42" y="78"/>
                </a:lnTo>
                <a:lnTo>
                  <a:pt x="72" y="78"/>
                </a:ln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49" name="Freeform 418"/>
          <p:cNvSpPr>
            <a:spLocks/>
          </p:cNvSpPr>
          <p:nvPr/>
        </p:nvSpPr>
        <p:spPr bwMode="auto">
          <a:xfrm>
            <a:off x="2478594" y="5070344"/>
            <a:ext cx="345151" cy="270904"/>
          </a:xfrm>
          <a:custGeom>
            <a:avLst/>
            <a:gdLst>
              <a:gd name="T0" fmla="*/ 2147483646 w 43"/>
              <a:gd name="T1" fmla="*/ 2147483646 h 36"/>
              <a:gd name="T2" fmla="*/ 2147483646 w 43"/>
              <a:gd name="T3" fmla="*/ 2147483646 h 36"/>
              <a:gd name="T4" fmla="*/ 2147483646 w 43"/>
              <a:gd name="T5" fmla="*/ 2147483646 h 36"/>
              <a:gd name="T6" fmla="*/ 2147483646 w 43"/>
              <a:gd name="T7" fmla="*/ 2147483646 h 36"/>
              <a:gd name="T8" fmla="*/ 2147483646 w 43"/>
              <a:gd name="T9" fmla="*/ 2147483646 h 36"/>
              <a:gd name="T10" fmla="*/ 2147483646 w 43"/>
              <a:gd name="T11" fmla="*/ 2147483646 h 36"/>
              <a:gd name="T12" fmla="*/ 2147483646 w 43"/>
              <a:gd name="T13" fmla="*/ 2147483646 h 36"/>
              <a:gd name="T14" fmla="*/ 2147483646 w 43"/>
              <a:gd name="T15" fmla="*/ 2147483646 h 36"/>
              <a:gd name="T16" fmla="*/ 2147483646 w 43"/>
              <a:gd name="T17" fmla="*/ 2147483646 h 36"/>
              <a:gd name="T18" fmla="*/ 2147483646 w 43"/>
              <a:gd name="T19" fmla="*/ 2147483646 h 36"/>
              <a:gd name="T20" fmla="*/ 2147483646 w 43"/>
              <a:gd name="T21" fmla="*/ 2147483646 h 36"/>
              <a:gd name="T22" fmla="*/ 2147483646 w 43"/>
              <a:gd name="T23" fmla="*/ 2147483646 h 36"/>
              <a:gd name="T24" fmla="*/ 2147483646 w 43"/>
              <a:gd name="T25" fmla="*/ 2147483646 h 36"/>
              <a:gd name="T26" fmla="*/ 2147483646 w 43"/>
              <a:gd name="T27" fmla="*/ 0 h 36"/>
              <a:gd name="T28" fmla="*/ 2147483646 w 43"/>
              <a:gd name="T29" fmla="*/ 2147483646 h 36"/>
              <a:gd name="T30" fmla="*/ 0 w 43"/>
              <a:gd name="T31" fmla="*/ 2147483646 h 36"/>
              <a:gd name="T32" fmla="*/ 2147483646 w 43"/>
              <a:gd name="T33" fmla="*/ 2147483646 h 36"/>
              <a:gd name="T34" fmla="*/ 2147483646 w 43"/>
              <a:gd name="T35" fmla="*/ 2147483646 h 36"/>
              <a:gd name="T36" fmla="*/ 2147483646 w 43"/>
              <a:gd name="T37" fmla="*/ 2147483646 h 36"/>
              <a:gd name="T38" fmla="*/ 2147483646 w 43"/>
              <a:gd name="T39" fmla="*/ 2147483646 h 36"/>
              <a:gd name="T40" fmla="*/ 2147483646 w 43"/>
              <a:gd name="T41" fmla="*/ 2147483646 h 36"/>
              <a:gd name="T42" fmla="*/ 2147483646 w 43"/>
              <a:gd name="T43" fmla="*/ 2147483646 h 36"/>
              <a:gd name="T44" fmla="*/ 2147483646 w 43"/>
              <a:gd name="T45" fmla="*/ 2147483646 h 36"/>
              <a:gd name="T46" fmla="*/ 2147483646 w 43"/>
              <a:gd name="T47" fmla="*/ 2147483646 h 36"/>
              <a:gd name="T48" fmla="*/ 2147483646 w 43"/>
              <a:gd name="T49" fmla="*/ 2147483646 h 36"/>
              <a:gd name="T50" fmla="*/ 2147483646 w 43"/>
              <a:gd name="T51" fmla="*/ 2147483646 h 36"/>
              <a:gd name="T52" fmla="*/ 2147483646 w 43"/>
              <a:gd name="T53" fmla="*/ 2147483646 h 36"/>
              <a:gd name="T54" fmla="*/ 2147483646 w 43"/>
              <a:gd name="T55" fmla="*/ 2147483646 h 36"/>
              <a:gd name="T56" fmla="*/ 2147483646 w 43"/>
              <a:gd name="T57" fmla="*/ 2147483646 h 36"/>
              <a:gd name="T58" fmla="*/ 2147483646 w 43"/>
              <a:gd name="T59" fmla="*/ 2147483646 h 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3" h="36">
                <a:moveTo>
                  <a:pt x="38" y="21"/>
                </a:moveTo>
                <a:cubicBezTo>
                  <a:pt x="37" y="18"/>
                  <a:pt x="37" y="18"/>
                  <a:pt x="37" y="18"/>
                </a:cubicBezTo>
                <a:cubicBezTo>
                  <a:pt x="39" y="15"/>
                  <a:pt x="39" y="15"/>
                  <a:pt x="39" y="15"/>
                </a:cubicBezTo>
                <a:cubicBezTo>
                  <a:pt x="43" y="11"/>
                  <a:pt x="43" y="11"/>
                  <a:pt x="43" y="11"/>
                </a:cubicBezTo>
                <a:cubicBezTo>
                  <a:pt x="42" y="11"/>
                  <a:pt x="42" y="11"/>
                  <a:pt x="42" y="11"/>
                </a:cubicBezTo>
                <a:cubicBezTo>
                  <a:pt x="39" y="10"/>
                  <a:pt x="39" y="10"/>
                  <a:pt x="39" y="10"/>
                </a:cubicBezTo>
                <a:cubicBezTo>
                  <a:pt x="38" y="8"/>
                  <a:pt x="38" y="8"/>
                  <a:pt x="38" y="8"/>
                </a:cubicBezTo>
                <a:cubicBezTo>
                  <a:pt x="32" y="5"/>
                  <a:pt x="32" y="5"/>
                  <a:pt x="32" y="5"/>
                </a:cubicBezTo>
                <a:cubicBezTo>
                  <a:pt x="22" y="6"/>
                  <a:pt x="22" y="6"/>
                  <a:pt x="22" y="6"/>
                </a:cubicBezTo>
                <a:cubicBezTo>
                  <a:pt x="17" y="5"/>
                  <a:pt x="17" y="5"/>
                  <a:pt x="17" y="5"/>
                </a:cubicBezTo>
                <a:cubicBezTo>
                  <a:pt x="16" y="3"/>
                  <a:pt x="16" y="3"/>
                  <a:pt x="16" y="3"/>
                </a:cubicBezTo>
                <a:cubicBezTo>
                  <a:pt x="11" y="2"/>
                  <a:pt x="11" y="2"/>
                  <a:pt x="11" y="2"/>
                </a:cubicBezTo>
                <a:cubicBezTo>
                  <a:pt x="11" y="2"/>
                  <a:pt x="7" y="3"/>
                  <a:pt x="6" y="3"/>
                </a:cubicBezTo>
                <a:cubicBezTo>
                  <a:pt x="5" y="3"/>
                  <a:pt x="5" y="1"/>
                  <a:pt x="5" y="0"/>
                </a:cubicBezTo>
                <a:cubicBezTo>
                  <a:pt x="1" y="2"/>
                  <a:pt x="1" y="2"/>
                  <a:pt x="1" y="2"/>
                </a:cubicBezTo>
                <a:cubicBezTo>
                  <a:pt x="0" y="10"/>
                  <a:pt x="0" y="10"/>
                  <a:pt x="0" y="10"/>
                </a:cubicBezTo>
                <a:cubicBezTo>
                  <a:pt x="2" y="15"/>
                  <a:pt x="2" y="15"/>
                  <a:pt x="2" y="15"/>
                </a:cubicBezTo>
                <a:cubicBezTo>
                  <a:pt x="12" y="19"/>
                  <a:pt x="12" y="19"/>
                  <a:pt x="12" y="19"/>
                </a:cubicBezTo>
                <a:cubicBezTo>
                  <a:pt x="17" y="20"/>
                  <a:pt x="17" y="20"/>
                  <a:pt x="17" y="20"/>
                </a:cubicBezTo>
                <a:cubicBezTo>
                  <a:pt x="16" y="22"/>
                  <a:pt x="16" y="22"/>
                  <a:pt x="16" y="22"/>
                </a:cubicBezTo>
                <a:cubicBezTo>
                  <a:pt x="18" y="26"/>
                  <a:pt x="18" y="26"/>
                  <a:pt x="18" y="26"/>
                </a:cubicBezTo>
                <a:cubicBezTo>
                  <a:pt x="18" y="33"/>
                  <a:pt x="18" y="33"/>
                  <a:pt x="18" y="33"/>
                </a:cubicBezTo>
                <a:cubicBezTo>
                  <a:pt x="18" y="33"/>
                  <a:pt x="18" y="33"/>
                  <a:pt x="18" y="33"/>
                </a:cubicBezTo>
                <a:cubicBezTo>
                  <a:pt x="21" y="36"/>
                  <a:pt x="21" y="36"/>
                  <a:pt x="21" y="36"/>
                </a:cubicBezTo>
                <a:cubicBezTo>
                  <a:pt x="30" y="33"/>
                  <a:pt x="30" y="33"/>
                  <a:pt x="30" y="33"/>
                </a:cubicBezTo>
                <a:cubicBezTo>
                  <a:pt x="29" y="30"/>
                  <a:pt x="29" y="30"/>
                  <a:pt x="29" y="30"/>
                </a:cubicBezTo>
                <a:cubicBezTo>
                  <a:pt x="26" y="25"/>
                  <a:pt x="26" y="25"/>
                  <a:pt x="26" y="25"/>
                </a:cubicBezTo>
                <a:cubicBezTo>
                  <a:pt x="34" y="25"/>
                  <a:pt x="34" y="25"/>
                  <a:pt x="34" y="25"/>
                </a:cubicBezTo>
                <a:cubicBezTo>
                  <a:pt x="39" y="23"/>
                  <a:pt x="39" y="23"/>
                  <a:pt x="39" y="23"/>
                </a:cubicBezTo>
                <a:cubicBezTo>
                  <a:pt x="38" y="21"/>
                  <a:pt x="38" y="21"/>
                  <a:pt x="38" y="21"/>
                </a:cubicBez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50" name="Freeform 421"/>
          <p:cNvSpPr>
            <a:spLocks/>
          </p:cNvSpPr>
          <p:nvPr/>
        </p:nvSpPr>
        <p:spPr bwMode="auto">
          <a:xfrm>
            <a:off x="2283008" y="5310637"/>
            <a:ext cx="139704" cy="143869"/>
          </a:xfrm>
          <a:custGeom>
            <a:avLst/>
            <a:gdLst>
              <a:gd name="T0" fmla="*/ 2147483646 w 102"/>
              <a:gd name="T1" fmla="*/ 2147483646 h 114"/>
              <a:gd name="T2" fmla="*/ 2147483646 w 102"/>
              <a:gd name="T3" fmla="*/ 2147483646 h 114"/>
              <a:gd name="T4" fmla="*/ 2147483646 w 102"/>
              <a:gd name="T5" fmla="*/ 2147483646 h 114"/>
              <a:gd name="T6" fmla="*/ 2147483646 w 102"/>
              <a:gd name="T7" fmla="*/ 2147483646 h 114"/>
              <a:gd name="T8" fmla="*/ 2147483646 w 102"/>
              <a:gd name="T9" fmla="*/ 2147483646 h 114"/>
              <a:gd name="T10" fmla="*/ 2147483646 w 102"/>
              <a:gd name="T11" fmla="*/ 2147483646 h 114"/>
              <a:gd name="T12" fmla="*/ 2147483646 w 102"/>
              <a:gd name="T13" fmla="*/ 0 h 114"/>
              <a:gd name="T14" fmla="*/ 2147483646 w 102"/>
              <a:gd name="T15" fmla="*/ 2147483646 h 114"/>
              <a:gd name="T16" fmla="*/ 0 w 102"/>
              <a:gd name="T17" fmla="*/ 2147483646 h 114"/>
              <a:gd name="T18" fmla="*/ 2147483646 w 102"/>
              <a:gd name="T19" fmla="*/ 2147483646 h 114"/>
              <a:gd name="T20" fmla="*/ 0 w 102"/>
              <a:gd name="T21" fmla="*/ 2147483646 h 114"/>
              <a:gd name="T22" fmla="*/ 2147483646 w 102"/>
              <a:gd name="T23" fmla="*/ 2147483646 h 114"/>
              <a:gd name="T24" fmla="*/ 2147483646 w 102"/>
              <a:gd name="T25" fmla="*/ 2147483646 h 1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14">
                <a:moveTo>
                  <a:pt x="24" y="114"/>
                </a:moveTo>
                <a:lnTo>
                  <a:pt x="48" y="90"/>
                </a:lnTo>
                <a:lnTo>
                  <a:pt x="66" y="84"/>
                </a:lnTo>
                <a:lnTo>
                  <a:pt x="90" y="60"/>
                </a:lnTo>
                <a:lnTo>
                  <a:pt x="102" y="36"/>
                </a:lnTo>
                <a:lnTo>
                  <a:pt x="78" y="18"/>
                </a:lnTo>
                <a:lnTo>
                  <a:pt x="30" y="0"/>
                </a:lnTo>
                <a:lnTo>
                  <a:pt x="24" y="12"/>
                </a:lnTo>
                <a:lnTo>
                  <a:pt x="0" y="66"/>
                </a:lnTo>
                <a:lnTo>
                  <a:pt x="12" y="90"/>
                </a:lnTo>
                <a:lnTo>
                  <a:pt x="0" y="96"/>
                </a:lnTo>
                <a:lnTo>
                  <a:pt x="6" y="108"/>
                </a:lnTo>
                <a:lnTo>
                  <a:pt x="24" y="11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grpSp>
        <p:nvGrpSpPr>
          <p:cNvPr id="151" name="Grupo 150"/>
          <p:cNvGrpSpPr/>
          <p:nvPr/>
        </p:nvGrpSpPr>
        <p:grpSpPr>
          <a:xfrm>
            <a:off x="4184628" y="3562775"/>
            <a:ext cx="1433200" cy="850973"/>
            <a:chOff x="4193201" y="2369257"/>
            <a:chExt cx="1430702" cy="1126523"/>
          </a:xfrm>
        </p:grpSpPr>
        <p:sp>
          <p:nvSpPr>
            <p:cNvPr id="239" name="Freeform 321"/>
            <p:cNvSpPr>
              <a:spLocks/>
            </p:cNvSpPr>
            <p:nvPr/>
          </p:nvSpPr>
          <p:spPr bwMode="auto">
            <a:xfrm rot="730076">
              <a:off x="4193201" y="3094608"/>
              <a:ext cx="372442" cy="360649"/>
            </a:xfrm>
            <a:custGeom>
              <a:avLst/>
              <a:gdLst>
                <a:gd name="T0" fmla="*/ 2147483646 w 10000"/>
                <a:gd name="T1" fmla="*/ 2147483646 h 10009"/>
                <a:gd name="T2" fmla="*/ 2147483646 w 10000"/>
                <a:gd name="T3" fmla="*/ 2147483646 h 10009"/>
                <a:gd name="T4" fmla="*/ 2147483646 w 10000"/>
                <a:gd name="T5" fmla="*/ 2147483646 h 10009"/>
                <a:gd name="T6" fmla="*/ 2147483646 w 10000"/>
                <a:gd name="T7" fmla="*/ 2147483646 h 10009"/>
                <a:gd name="T8" fmla="*/ 2147483646 w 10000"/>
                <a:gd name="T9" fmla="*/ 2147483646 h 10009"/>
                <a:gd name="T10" fmla="*/ 2147483646 w 10000"/>
                <a:gd name="T11" fmla="*/ 2147483646 h 10009"/>
                <a:gd name="T12" fmla="*/ 2147483646 w 10000"/>
                <a:gd name="T13" fmla="*/ 2147483646 h 10009"/>
                <a:gd name="T14" fmla="*/ 2147483646 w 10000"/>
                <a:gd name="T15" fmla="*/ 2147483646 h 10009"/>
                <a:gd name="T16" fmla="*/ 2147483646 w 10000"/>
                <a:gd name="T17" fmla="*/ 2147483646 h 10009"/>
                <a:gd name="T18" fmla="*/ 2147483646 w 10000"/>
                <a:gd name="T19" fmla="*/ 2147483646 h 10009"/>
                <a:gd name="T20" fmla="*/ 0 w 10000"/>
                <a:gd name="T21" fmla="*/ 2147483646 h 10009"/>
                <a:gd name="T22" fmla="*/ 2147483646 w 10000"/>
                <a:gd name="T23" fmla="*/ 2147483646 h 10009"/>
                <a:gd name="T24" fmla="*/ 2147483646 w 10000"/>
                <a:gd name="T25" fmla="*/ 2147483646 h 10009"/>
                <a:gd name="T26" fmla="*/ 2147483646 w 10000"/>
                <a:gd name="T27" fmla="*/ 2147483646 h 10009"/>
                <a:gd name="T28" fmla="*/ 2147483646 w 10000"/>
                <a:gd name="T29" fmla="*/ 2147483646 h 10009"/>
                <a:gd name="T30" fmla="*/ 2147483646 w 10000"/>
                <a:gd name="T31" fmla="*/ 2147483646 h 10009"/>
                <a:gd name="T32" fmla="*/ 2147483646 w 10000"/>
                <a:gd name="T33" fmla="*/ 2147483646 h 10009"/>
                <a:gd name="T34" fmla="*/ 2147483646 w 10000"/>
                <a:gd name="T35" fmla="*/ 2147483646 h 10009"/>
                <a:gd name="T36" fmla="*/ 2147483646 w 10000"/>
                <a:gd name="T37" fmla="*/ 2147483646 h 10009"/>
                <a:gd name="T38" fmla="*/ 2147483646 w 10000"/>
                <a:gd name="T39" fmla="*/ 2147483646 h 10009"/>
                <a:gd name="T40" fmla="*/ 2147483646 w 10000"/>
                <a:gd name="T41" fmla="*/ 2147483646 h 10009"/>
                <a:gd name="T42" fmla="*/ 2147483646 w 10000"/>
                <a:gd name="T43" fmla="*/ 2147483646 h 10009"/>
                <a:gd name="T44" fmla="*/ 2147483646 w 10000"/>
                <a:gd name="T45" fmla="*/ 2147483646 h 10009"/>
                <a:gd name="T46" fmla="*/ 2147483646 w 10000"/>
                <a:gd name="T47" fmla="*/ 2147483646 h 10009"/>
                <a:gd name="T48" fmla="*/ 2147483646 w 10000"/>
                <a:gd name="T49" fmla="*/ 2147483646 h 10009"/>
                <a:gd name="T50" fmla="*/ 2147483646 w 10000"/>
                <a:gd name="T51" fmla="*/ 2147483646 h 10009"/>
                <a:gd name="T52" fmla="*/ 2147483646 w 10000"/>
                <a:gd name="T53" fmla="*/ 2147483646 h 10009"/>
                <a:gd name="T54" fmla="*/ 2147483646 w 10000"/>
                <a:gd name="T55" fmla="*/ 2147483646 h 10009"/>
                <a:gd name="T56" fmla="*/ 2147483646 w 10000"/>
                <a:gd name="T57" fmla="*/ 2147483646 h 10009"/>
                <a:gd name="T58" fmla="*/ 2147483646 w 10000"/>
                <a:gd name="T59" fmla="*/ 2147483646 h 10009"/>
                <a:gd name="T60" fmla="*/ 2147483646 w 10000"/>
                <a:gd name="T61" fmla="*/ 2147483646 h 10009"/>
                <a:gd name="T62" fmla="*/ 2147483646 w 10000"/>
                <a:gd name="T63" fmla="*/ 2147483646 h 10009"/>
                <a:gd name="T64" fmla="*/ 2147483646 w 10000"/>
                <a:gd name="T65" fmla="*/ 2147483646 h 10009"/>
                <a:gd name="T66" fmla="*/ 2147483646 w 10000"/>
                <a:gd name="T67" fmla="*/ 2147483646 h 10009"/>
                <a:gd name="T68" fmla="*/ 2147483646 w 10000"/>
                <a:gd name="T69" fmla="*/ 2147483646 h 10009"/>
                <a:gd name="T70" fmla="*/ 2147483646 w 10000"/>
                <a:gd name="T71" fmla="*/ 2147483646 h 10009"/>
                <a:gd name="T72" fmla="*/ 2147483646 w 10000"/>
                <a:gd name="T73" fmla="*/ 2147483646 h 10009"/>
                <a:gd name="T74" fmla="*/ 2147483646 w 10000"/>
                <a:gd name="T75" fmla="*/ 2147483646 h 10009"/>
                <a:gd name="T76" fmla="*/ 2147483646 w 10000"/>
                <a:gd name="T77" fmla="*/ 2147483646 h 10009"/>
                <a:gd name="T78" fmla="*/ 2147483646 w 10000"/>
                <a:gd name="T79" fmla="*/ 2147483646 h 10009"/>
                <a:gd name="T80" fmla="*/ 2147483646 w 10000"/>
                <a:gd name="T81" fmla="*/ 2147483646 h 1000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000" h="10009">
                  <a:moveTo>
                    <a:pt x="9121" y="1479"/>
                  </a:moveTo>
                  <a:cubicBezTo>
                    <a:pt x="8949" y="1545"/>
                    <a:pt x="8960" y="1470"/>
                    <a:pt x="8734" y="1437"/>
                  </a:cubicBezTo>
                  <a:cubicBezTo>
                    <a:pt x="8508" y="1404"/>
                    <a:pt x="8010" y="1295"/>
                    <a:pt x="7765" y="1279"/>
                  </a:cubicBezTo>
                  <a:cubicBezTo>
                    <a:pt x="7520" y="1263"/>
                    <a:pt x="7390" y="1332"/>
                    <a:pt x="7261" y="1342"/>
                  </a:cubicBezTo>
                  <a:cubicBezTo>
                    <a:pt x="7132" y="1353"/>
                    <a:pt x="7098" y="1443"/>
                    <a:pt x="6991" y="1342"/>
                  </a:cubicBezTo>
                  <a:cubicBezTo>
                    <a:pt x="6884" y="1241"/>
                    <a:pt x="6742" y="937"/>
                    <a:pt x="6618" y="734"/>
                  </a:cubicBezTo>
                  <a:cubicBezTo>
                    <a:pt x="5577" y="492"/>
                    <a:pt x="4284" y="74"/>
                    <a:pt x="3495" y="9"/>
                  </a:cubicBezTo>
                  <a:cubicBezTo>
                    <a:pt x="2706" y="-56"/>
                    <a:pt x="2420" y="231"/>
                    <a:pt x="1882" y="342"/>
                  </a:cubicBezTo>
                  <a:lnTo>
                    <a:pt x="1345" y="9"/>
                  </a:lnTo>
                  <a:lnTo>
                    <a:pt x="806" y="342"/>
                  </a:lnTo>
                  <a:cubicBezTo>
                    <a:pt x="806" y="342"/>
                    <a:pt x="268" y="1009"/>
                    <a:pt x="0" y="1009"/>
                  </a:cubicBezTo>
                  <a:lnTo>
                    <a:pt x="538" y="2676"/>
                  </a:lnTo>
                  <a:lnTo>
                    <a:pt x="1076" y="2009"/>
                  </a:lnTo>
                  <a:lnTo>
                    <a:pt x="2151" y="2342"/>
                  </a:lnTo>
                  <a:lnTo>
                    <a:pt x="2421" y="2676"/>
                  </a:lnTo>
                  <a:lnTo>
                    <a:pt x="2688" y="3009"/>
                  </a:lnTo>
                  <a:cubicBezTo>
                    <a:pt x="2600" y="3342"/>
                    <a:pt x="2510" y="3676"/>
                    <a:pt x="2421" y="4009"/>
                  </a:cubicBezTo>
                  <a:cubicBezTo>
                    <a:pt x="2330" y="4565"/>
                    <a:pt x="2241" y="5120"/>
                    <a:pt x="2151" y="5676"/>
                  </a:cubicBezTo>
                  <a:cubicBezTo>
                    <a:pt x="2062" y="6009"/>
                    <a:pt x="1971" y="6343"/>
                    <a:pt x="1882" y="6676"/>
                  </a:cubicBezTo>
                  <a:lnTo>
                    <a:pt x="1882" y="7342"/>
                  </a:lnTo>
                  <a:cubicBezTo>
                    <a:pt x="1882" y="7482"/>
                    <a:pt x="1889" y="7241"/>
                    <a:pt x="1884" y="7517"/>
                  </a:cubicBezTo>
                  <a:cubicBezTo>
                    <a:pt x="1879" y="7793"/>
                    <a:pt x="1882" y="7594"/>
                    <a:pt x="1882" y="7676"/>
                  </a:cubicBezTo>
                  <a:lnTo>
                    <a:pt x="1882" y="8009"/>
                  </a:lnTo>
                  <a:cubicBezTo>
                    <a:pt x="1792" y="8342"/>
                    <a:pt x="1703" y="8676"/>
                    <a:pt x="1613" y="9009"/>
                  </a:cubicBezTo>
                  <a:lnTo>
                    <a:pt x="2151" y="9009"/>
                  </a:lnTo>
                  <a:lnTo>
                    <a:pt x="3227" y="10009"/>
                  </a:lnTo>
                  <a:lnTo>
                    <a:pt x="4840" y="9342"/>
                  </a:lnTo>
                  <a:lnTo>
                    <a:pt x="6453" y="9009"/>
                  </a:lnTo>
                  <a:lnTo>
                    <a:pt x="7261" y="7676"/>
                  </a:lnTo>
                  <a:lnTo>
                    <a:pt x="8067" y="6342"/>
                  </a:lnTo>
                  <a:cubicBezTo>
                    <a:pt x="8067" y="6120"/>
                    <a:pt x="7941" y="6082"/>
                    <a:pt x="8067" y="5676"/>
                  </a:cubicBezTo>
                  <a:cubicBezTo>
                    <a:pt x="8193" y="5270"/>
                    <a:pt x="8503" y="4112"/>
                    <a:pt x="8822" y="3908"/>
                  </a:cubicBezTo>
                  <a:cubicBezTo>
                    <a:pt x="9185" y="3676"/>
                    <a:pt x="9126" y="3756"/>
                    <a:pt x="9189" y="3701"/>
                  </a:cubicBezTo>
                  <a:cubicBezTo>
                    <a:pt x="9252" y="3646"/>
                    <a:pt x="9284" y="3569"/>
                    <a:pt x="9318" y="3593"/>
                  </a:cubicBezTo>
                  <a:cubicBezTo>
                    <a:pt x="9388" y="3534"/>
                    <a:pt x="9296" y="3577"/>
                    <a:pt x="9415" y="3493"/>
                  </a:cubicBezTo>
                  <a:cubicBezTo>
                    <a:pt x="9534" y="3409"/>
                    <a:pt x="9908" y="3137"/>
                    <a:pt x="9969" y="2847"/>
                  </a:cubicBezTo>
                  <a:cubicBezTo>
                    <a:pt x="10030" y="2557"/>
                    <a:pt x="10018" y="1949"/>
                    <a:pt x="9783" y="1752"/>
                  </a:cubicBezTo>
                  <a:cubicBezTo>
                    <a:pt x="9774" y="1701"/>
                    <a:pt x="9763" y="1649"/>
                    <a:pt x="9754" y="1598"/>
                  </a:cubicBezTo>
                  <a:cubicBezTo>
                    <a:pt x="9738" y="1593"/>
                    <a:pt x="9576" y="1599"/>
                    <a:pt x="9561" y="1594"/>
                  </a:cubicBezTo>
                  <a:lnTo>
                    <a:pt x="9121" y="1479"/>
                  </a:lnTo>
                  <a:close/>
                </a:path>
              </a:pathLst>
            </a:custGeom>
            <a:solidFill>
              <a:srgbClr val="FFC00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40" name="Freeform 322"/>
            <p:cNvSpPr>
              <a:spLocks/>
            </p:cNvSpPr>
            <p:nvPr/>
          </p:nvSpPr>
          <p:spPr bwMode="auto">
            <a:xfrm rot="926903">
              <a:off x="4203045" y="3118922"/>
              <a:ext cx="93520" cy="253264"/>
            </a:xfrm>
            <a:custGeom>
              <a:avLst/>
              <a:gdLst>
                <a:gd name="T0" fmla="*/ 2147483646 w 10000"/>
                <a:gd name="T1" fmla="*/ 2147483646 h 10437"/>
                <a:gd name="T2" fmla="*/ 2147483646 w 10000"/>
                <a:gd name="T3" fmla="*/ 2147483646 h 10437"/>
                <a:gd name="T4" fmla="*/ 2147483646 w 10000"/>
                <a:gd name="T5" fmla="*/ 2147483646 h 10437"/>
                <a:gd name="T6" fmla="*/ 2147483646 w 10000"/>
                <a:gd name="T7" fmla="*/ 2147483646 h 10437"/>
                <a:gd name="T8" fmla="*/ 2147483646 w 10000"/>
                <a:gd name="T9" fmla="*/ 2147483646 h 10437"/>
                <a:gd name="T10" fmla="*/ 2147483646 w 10000"/>
                <a:gd name="T11" fmla="*/ 2147483646 h 10437"/>
                <a:gd name="T12" fmla="*/ 2147483646 w 10000"/>
                <a:gd name="T13" fmla="*/ 2147483646 h 10437"/>
                <a:gd name="T14" fmla="*/ 2147483646 w 10000"/>
                <a:gd name="T15" fmla="*/ 2147483646 h 10437"/>
                <a:gd name="T16" fmla="*/ 2147483646 w 10000"/>
                <a:gd name="T17" fmla="*/ 2147483646 h 10437"/>
                <a:gd name="T18" fmla="*/ 2147483646 w 10000"/>
                <a:gd name="T19" fmla="*/ 2147483646 h 10437"/>
                <a:gd name="T20" fmla="*/ 2147483646 w 10000"/>
                <a:gd name="T21" fmla="*/ 2147483646 h 10437"/>
                <a:gd name="T22" fmla="*/ 2147483646 w 10000"/>
                <a:gd name="T23" fmla="*/ 0 h 10437"/>
                <a:gd name="T24" fmla="*/ 1652181647 w 10000"/>
                <a:gd name="T25" fmla="*/ 2147483646 h 10437"/>
                <a:gd name="T26" fmla="*/ 1101414143 w 10000"/>
                <a:gd name="T27" fmla="*/ 2147483646 h 10437"/>
                <a:gd name="T28" fmla="*/ 680164610 w 10000"/>
                <a:gd name="T29" fmla="*/ 2147483646 h 10437"/>
                <a:gd name="T30" fmla="*/ 1101414143 w 10000"/>
                <a:gd name="T31" fmla="*/ 2147483646 h 10437"/>
                <a:gd name="T32" fmla="*/ 1101414143 w 10000"/>
                <a:gd name="T33" fmla="*/ 2147483646 h 10437"/>
                <a:gd name="T34" fmla="*/ 126118672 w 10000"/>
                <a:gd name="T35" fmla="*/ 2147483646 h 10437"/>
                <a:gd name="T36" fmla="*/ 0 w 10000"/>
                <a:gd name="T37" fmla="*/ 2147483646 h 10437"/>
                <a:gd name="T38" fmla="*/ 357975358 w 10000"/>
                <a:gd name="T39" fmla="*/ 2147483646 h 10437"/>
                <a:gd name="T40" fmla="*/ 1101414143 w 10000"/>
                <a:gd name="T41" fmla="*/ 2147483646 h 10437"/>
                <a:gd name="T42" fmla="*/ 623990471 w 10000"/>
                <a:gd name="T43" fmla="*/ 2147483646 h 10437"/>
                <a:gd name="T44" fmla="*/ 2147483646 w 10000"/>
                <a:gd name="T45" fmla="*/ 2147483646 h 10437"/>
                <a:gd name="T46" fmla="*/ 2147483646 w 10000"/>
                <a:gd name="T47" fmla="*/ 2147483646 h 10437"/>
                <a:gd name="T48" fmla="*/ 2147483646 w 10000"/>
                <a:gd name="T49" fmla="*/ 2147483646 h 10437"/>
                <a:gd name="T50" fmla="*/ 2147483646 w 10000"/>
                <a:gd name="T51" fmla="*/ 2147483646 h 104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000" h="10437">
                  <a:moveTo>
                    <a:pt x="7000" y="8110"/>
                  </a:moveTo>
                  <a:lnTo>
                    <a:pt x="7000" y="7638"/>
                  </a:lnTo>
                  <a:cubicBezTo>
                    <a:pt x="7083" y="7334"/>
                    <a:pt x="7165" y="7030"/>
                    <a:pt x="7248" y="6726"/>
                  </a:cubicBezTo>
                  <a:lnTo>
                    <a:pt x="8000" y="5748"/>
                  </a:lnTo>
                  <a:lnTo>
                    <a:pt x="8000" y="5276"/>
                  </a:lnTo>
                  <a:cubicBezTo>
                    <a:pt x="8101" y="4899"/>
                    <a:pt x="8203" y="4522"/>
                    <a:pt x="8304" y="4145"/>
                  </a:cubicBezTo>
                  <a:lnTo>
                    <a:pt x="9000" y="3386"/>
                  </a:lnTo>
                  <a:cubicBezTo>
                    <a:pt x="9050" y="3079"/>
                    <a:pt x="9101" y="2772"/>
                    <a:pt x="9151" y="2465"/>
                  </a:cubicBezTo>
                  <a:lnTo>
                    <a:pt x="10000" y="1496"/>
                  </a:lnTo>
                  <a:lnTo>
                    <a:pt x="9000" y="1024"/>
                  </a:lnTo>
                  <a:lnTo>
                    <a:pt x="8000" y="472"/>
                  </a:lnTo>
                  <a:lnTo>
                    <a:pt x="5000" y="0"/>
                  </a:lnTo>
                  <a:lnTo>
                    <a:pt x="3000" y="472"/>
                  </a:lnTo>
                  <a:lnTo>
                    <a:pt x="2000" y="1024"/>
                  </a:lnTo>
                  <a:lnTo>
                    <a:pt x="1235" y="1429"/>
                  </a:lnTo>
                  <a:lnTo>
                    <a:pt x="2000" y="2913"/>
                  </a:lnTo>
                  <a:lnTo>
                    <a:pt x="2000" y="4803"/>
                  </a:lnTo>
                  <a:lnTo>
                    <a:pt x="229" y="6206"/>
                  </a:lnTo>
                  <a:cubicBezTo>
                    <a:pt x="153" y="6526"/>
                    <a:pt x="76" y="6845"/>
                    <a:pt x="0" y="7165"/>
                  </a:cubicBezTo>
                  <a:lnTo>
                    <a:pt x="650" y="7719"/>
                  </a:lnTo>
                  <a:lnTo>
                    <a:pt x="2000" y="7638"/>
                  </a:lnTo>
                  <a:lnTo>
                    <a:pt x="1133" y="10397"/>
                  </a:lnTo>
                  <a:lnTo>
                    <a:pt x="6483" y="10437"/>
                  </a:lnTo>
                  <a:cubicBezTo>
                    <a:pt x="6656" y="10000"/>
                    <a:pt x="7005" y="9867"/>
                    <a:pt x="7178" y="9430"/>
                  </a:cubicBezTo>
                  <a:cubicBezTo>
                    <a:pt x="7119" y="9305"/>
                    <a:pt x="7059" y="9180"/>
                    <a:pt x="7000" y="9055"/>
                  </a:cubicBezTo>
                  <a:lnTo>
                    <a:pt x="7000" y="8110"/>
                  </a:lnTo>
                  <a:close/>
                </a:path>
              </a:pathLst>
            </a:custGeom>
            <a:solidFill>
              <a:srgbClr val="92D05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41" name="Freeform 341"/>
            <p:cNvSpPr>
              <a:spLocks/>
            </p:cNvSpPr>
            <p:nvPr/>
          </p:nvSpPr>
          <p:spPr bwMode="auto">
            <a:xfrm>
              <a:off x="4751044" y="2958858"/>
              <a:ext cx="196886" cy="107385"/>
            </a:xfrm>
            <a:custGeom>
              <a:avLst/>
              <a:gdLst>
                <a:gd name="T0" fmla="*/ 2147483646 w 10000"/>
                <a:gd name="T1" fmla="*/ 1938151997 h 10000"/>
                <a:gd name="T2" fmla="*/ 2147483646 w 10000"/>
                <a:gd name="T3" fmla="*/ 1291877393 h 10000"/>
                <a:gd name="T4" fmla="*/ 2147483646 w 10000"/>
                <a:gd name="T5" fmla="*/ 1291877393 h 10000"/>
                <a:gd name="T6" fmla="*/ 2147483646 w 10000"/>
                <a:gd name="T7" fmla="*/ 645938692 h 10000"/>
                <a:gd name="T8" fmla="*/ 2147483646 w 10000"/>
                <a:gd name="T9" fmla="*/ 322947012 h 10000"/>
                <a:gd name="T10" fmla="*/ 2147483646 w 10000"/>
                <a:gd name="T11" fmla="*/ 322947012 h 10000"/>
                <a:gd name="T12" fmla="*/ 2147483646 w 10000"/>
                <a:gd name="T13" fmla="*/ 0 h 10000"/>
                <a:gd name="T14" fmla="*/ 2147483646 w 10000"/>
                <a:gd name="T15" fmla="*/ 322947012 h 10000"/>
                <a:gd name="T16" fmla="*/ 2147483646 w 10000"/>
                <a:gd name="T17" fmla="*/ 322947012 h 10000"/>
                <a:gd name="T18" fmla="*/ 2147483646 w 10000"/>
                <a:gd name="T19" fmla="*/ 645938692 h 10000"/>
                <a:gd name="T20" fmla="*/ 2147483646 w 10000"/>
                <a:gd name="T21" fmla="*/ 968885712 h 10000"/>
                <a:gd name="T22" fmla="*/ 2147483646 w 10000"/>
                <a:gd name="T23" fmla="*/ 1614824337 h 10000"/>
                <a:gd name="T24" fmla="*/ 2147483646 w 10000"/>
                <a:gd name="T25" fmla="*/ 1938151997 h 10000"/>
                <a:gd name="T26" fmla="*/ 2147483646 w 10000"/>
                <a:gd name="T27" fmla="*/ 1938151997 h 10000"/>
                <a:gd name="T28" fmla="*/ 2147483646 w 10000"/>
                <a:gd name="T29" fmla="*/ 2147483646 h 10000"/>
                <a:gd name="T30" fmla="*/ 2147483646 w 10000"/>
                <a:gd name="T31" fmla="*/ 2147483646 h 10000"/>
                <a:gd name="T32" fmla="*/ 2147483646 w 10000"/>
                <a:gd name="T33" fmla="*/ 2147483646 h 10000"/>
                <a:gd name="T34" fmla="*/ 0 w 10000"/>
                <a:gd name="T35" fmla="*/ 2147483646 h 10000"/>
                <a:gd name="T36" fmla="*/ 2147483646 w 10000"/>
                <a:gd name="T37" fmla="*/ 2147483646 h 10000"/>
                <a:gd name="T38" fmla="*/ 2147483646 w 10000"/>
                <a:gd name="T39" fmla="*/ 2147483646 h 10000"/>
                <a:gd name="T40" fmla="*/ 2147483646 w 10000"/>
                <a:gd name="T41" fmla="*/ 2147483646 h 10000"/>
                <a:gd name="T42" fmla="*/ 2147483646 w 10000"/>
                <a:gd name="T43" fmla="*/ 2147483646 h 10000"/>
                <a:gd name="T44" fmla="*/ 2147483646 w 10000"/>
                <a:gd name="T45" fmla="*/ 2147483646 h 10000"/>
                <a:gd name="T46" fmla="*/ 2147483646 w 10000"/>
                <a:gd name="T47" fmla="*/ 2147483646 h 10000"/>
                <a:gd name="T48" fmla="*/ 2147483646 w 10000"/>
                <a:gd name="T49" fmla="*/ 2147483646 h 10000"/>
                <a:gd name="T50" fmla="*/ 2147483646 w 10000"/>
                <a:gd name="T51" fmla="*/ 2147483646 h 10000"/>
                <a:gd name="T52" fmla="*/ 2147483646 w 10000"/>
                <a:gd name="T53" fmla="*/ 2147483646 h 10000"/>
                <a:gd name="T54" fmla="*/ 2147483646 w 10000"/>
                <a:gd name="T55" fmla="*/ 2147483646 h 10000"/>
                <a:gd name="T56" fmla="*/ 2147483646 w 10000"/>
                <a:gd name="T57" fmla="*/ 1938151997 h 100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0000" h="10000">
                  <a:moveTo>
                    <a:pt x="9583" y="5455"/>
                  </a:moveTo>
                  <a:lnTo>
                    <a:pt x="10000" y="3636"/>
                  </a:lnTo>
                  <a:lnTo>
                    <a:pt x="9583" y="1818"/>
                  </a:lnTo>
                  <a:lnTo>
                    <a:pt x="9583" y="909"/>
                  </a:lnTo>
                  <a:lnTo>
                    <a:pt x="9167" y="909"/>
                  </a:lnTo>
                  <a:lnTo>
                    <a:pt x="7500" y="0"/>
                  </a:lnTo>
                  <a:lnTo>
                    <a:pt x="7083" y="909"/>
                  </a:lnTo>
                  <a:lnTo>
                    <a:pt x="5833" y="909"/>
                  </a:lnTo>
                  <a:lnTo>
                    <a:pt x="5417" y="1818"/>
                  </a:lnTo>
                  <a:lnTo>
                    <a:pt x="4583" y="2727"/>
                  </a:lnTo>
                  <a:lnTo>
                    <a:pt x="5000" y="4545"/>
                  </a:lnTo>
                  <a:cubicBezTo>
                    <a:pt x="5000" y="4545"/>
                    <a:pt x="5000" y="5455"/>
                    <a:pt x="4583" y="5455"/>
                  </a:cubicBezTo>
                  <a:lnTo>
                    <a:pt x="4167" y="5455"/>
                  </a:lnTo>
                  <a:lnTo>
                    <a:pt x="2500" y="6364"/>
                  </a:lnTo>
                  <a:lnTo>
                    <a:pt x="1667" y="6364"/>
                  </a:lnTo>
                  <a:lnTo>
                    <a:pt x="417" y="6364"/>
                  </a:lnTo>
                  <a:lnTo>
                    <a:pt x="0" y="6364"/>
                  </a:lnTo>
                  <a:lnTo>
                    <a:pt x="417" y="7273"/>
                  </a:lnTo>
                  <a:lnTo>
                    <a:pt x="1250" y="9091"/>
                  </a:lnTo>
                  <a:lnTo>
                    <a:pt x="1667" y="10000"/>
                  </a:lnTo>
                  <a:lnTo>
                    <a:pt x="2083" y="9091"/>
                  </a:lnTo>
                  <a:lnTo>
                    <a:pt x="3750" y="9091"/>
                  </a:lnTo>
                  <a:lnTo>
                    <a:pt x="5417" y="10000"/>
                  </a:lnTo>
                  <a:lnTo>
                    <a:pt x="5833" y="10000"/>
                  </a:lnTo>
                  <a:lnTo>
                    <a:pt x="7500" y="10000"/>
                  </a:lnTo>
                  <a:lnTo>
                    <a:pt x="8750" y="8182"/>
                  </a:lnTo>
                  <a:lnTo>
                    <a:pt x="9167" y="8182"/>
                  </a:lnTo>
                  <a:cubicBezTo>
                    <a:pt x="9306" y="7273"/>
                    <a:pt x="9444" y="6364"/>
                    <a:pt x="9583" y="5455"/>
                  </a:cubicBez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42" name="Freeform 342"/>
            <p:cNvSpPr>
              <a:spLocks/>
            </p:cNvSpPr>
            <p:nvPr/>
          </p:nvSpPr>
          <p:spPr bwMode="auto">
            <a:xfrm rot="471028">
              <a:off x="4413057" y="2825134"/>
              <a:ext cx="315017" cy="374833"/>
            </a:xfrm>
            <a:custGeom>
              <a:avLst/>
              <a:gdLst>
                <a:gd name="T0" fmla="*/ 2147483646 w 10043"/>
                <a:gd name="T1" fmla="*/ 2147483646 h 10000"/>
                <a:gd name="T2" fmla="*/ 2147483646 w 10043"/>
                <a:gd name="T3" fmla="*/ 2147483646 h 10000"/>
                <a:gd name="T4" fmla="*/ 2147483646 w 10043"/>
                <a:gd name="T5" fmla="*/ 2147483646 h 10000"/>
                <a:gd name="T6" fmla="*/ 2147483646 w 10043"/>
                <a:gd name="T7" fmla="*/ 2147483646 h 10000"/>
                <a:gd name="T8" fmla="*/ 2147483646 w 10043"/>
                <a:gd name="T9" fmla="*/ 2147483646 h 10000"/>
                <a:gd name="T10" fmla="*/ 2147483646 w 10043"/>
                <a:gd name="T11" fmla="*/ 2147483646 h 10000"/>
                <a:gd name="T12" fmla="*/ 2147483646 w 10043"/>
                <a:gd name="T13" fmla="*/ 2147483646 h 10000"/>
                <a:gd name="T14" fmla="*/ 2147483646 w 10043"/>
                <a:gd name="T15" fmla="*/ 2147483646 h 10000"/>
                <a:gd name="T16" fmla="*/ 2147483646 w 10043"/>
                <a:gd name="T17" fmla="*/ 2147483646 h 10000"/>
                <a:gd name="T18" fmla="*/ 2147483646 w 10043"/>
                <a:gd name="T19" fmla="*/ 2147483646 h 10000"/>
                <a:gd name="T20" fmla="*/ 2147483646 w 10043"/>
                <a:gd name="T21" fmla="*/ 2147483646 h 10000"/>
                <a:gd name="T22" fmla="*/ 2147483646 w 10043"/>
                <a:gd name="T23" fmla="*/ 2147483646 h 10000"/>
                <a:gd name="T24" fmla="*/ 2147483646 w 10043"/>
                <a:gd name="T25" fmla="*/ 2147483646 h 10000"/>
                <a:gd name="T26" fmla="*/ 2147483646 w 10043"/>
                <a:gd name="T27" fmla="*/ 2147483646 h 10000"/>
                <a:gd name="T28" fmla="*/ 2147483646 w 10043"/>
                <a:gd name="T29" fmla="*/ 2147483646 h 10000"/>
                <a:gd name="T30" fmla="*/ 2147483646 w 10043"/>
                <a:gd name="T31" fmla="*/ 2147483646 h 10000"/>
                <a:gd name="T32" fmla="*/ 2147483646 w 10043"/>
                <a:gd name="T33" fmla="*/ 2147483646 h 10000"/>
                <a:gd name="T34" fmla="*/ 2147483646 w 10043"/>
                <a:gd name="T35" fmla="*/ 2147483646 h 10000"/>
                <a:gd name="T36" fmla="*/ 2147483646 w 10043"/>
                <a:gd name="T37" fmla="*/ 2147483646 h 10000"/>
                <a:gd name="T38" fmla="*/ 2147483646 w 10043"/>
                <a:gd name="T39" fmla="*/ 2147483646 h 10000"/>
                <a:gd name="T40" fmla="*/ 2147483646 w 10043"/>
                <a:gd name="T41" fmla="*/ 0 h 10000"/>
                <a:gd name="T42" fmla="*/ 2147483646 w 10043"/>
                <a:gd name="T43" fmla="*/ 2147483646 h 10000"/>
                <a:gd name="T44" fmla="*/ 2147483646 w 10043"/>
                <a:gd name="T45" fmla="*/ 2147483646 h 10000"/>
                <a:gd name="T46" fmla="*/ 2147483646 w 10043"/>
                <a:gd name="T47" fmla="*/ 2147483646 h 10000"/>
                <a:gd name="T48" fmla="*/ 2147483646 w 10043"/>
                <a:gd name="T49" fmla="*/ 2147483646 h 10000"/>
                <a:gd name="T50" fmla="*/ 2147483646 w 10043"/>
                <a:gd name="T51" fmla="*/ 2147483646 h 10000"/>
                <a:gd name="T52" fmla="*/ 2147483646 w 10043"/>
                <a:gd name="T53" fmla="*/ 2147483646 h 10000"/>
                <a:gd name="T54" fmla="*/ 2147483646 w 10043"/>
                <a:gd name="T55" fmla="*/ 2147483646 h 10000"/>
                <a:gd name="T56" fmla="*/ 2147483646 w 10043"/>
                <a:gd name="T57" fmla="*/ 2147483646 h 10000"/>
                <a:gd name="T58" fmla="*/ 2147483646 w 10043"/>
                <a:gd name="T59" fmla="*/ 2147483646 h 10000"/>
                <a:gd name="T60" fmla="*/ 2147483646 w 10043"/>
                <a:gd name="T61" fmla="*/ 2147483646 h 10000"/>
                <a:gd name="T62" fmla="*/ 2147483646 w 10043"/>
                <a:gd name="T63" fmla="*/ 2147483646 h 10000"/>
                <a:gd name="T64" fmla="*/ 2147483646 w 10043"/>
                <a:gd name="T65" fmla="*/ 2147483646 h 10000"/>
                <a:gd name="T66" fmla="*/ 2147483646 w 10043"/>
                <a:gd name="T67" fmla="*/ 2147483646 h 10000"/>
                <a:gd name="T68" fmla="*/ 2147483646 w 10043"/>
                <a:gd name="T69" fmla="*/ 2147483646 h 10000"/>
                <a:gd name="T70" fmla="*/ 2147483646 w 10043"/>
                <a:gd name="T71" fmla="*/ 2147483646 h 10000"/>
                <a:gd name="T72" fmla="*/ 2147483646 w 10043"/>
                <a:gd name="T73" fmla="*/ 2147483646 h 10000"/>
                <a:gd name="T74" fmla="*/ 2147483646 w 10043"/>
                <a:gd name="T75" fmla="*/ 2147483646 h 10000"/>
                <a:gd name="T76" fmla="*/ 2147483646 w 10043"/>
                <a:gd name="T77" fmla="*/ 2147483646 h 10000"/>
                <a:gd name="T78" fmla="*/ 2147483646 w 10043"/>
                <a:gd name="T79" fmla="*/ 2147483646 h 10000"/>
                <a:gd name="T80" fmla="*/ 2147483646 w 10043"/>
                <a:gd name="T81" fmla="*/ 2147483646 h 10000"/>
                <a:gd name="T82" fmla="*/ 2147483646 w 10043"/>
                <a:gd name="T83" fmla="*/ 2147483646 h 10000"/>
                <a:gd name="T84" fmla="*/ 2147483646 w 10043"/>
                <a:gd name="T85" fmla="*/ 2147483646 h 10000"/>
                <a:gd name="T86" fmla="*/ 2147483646 w 10043"/>
                <a:gd name="T87" fmla="*/ 2147483646 h 10000"/>
                <a:gd name="T88" fmla="*/ 2147483646 w 10043"/>
                <a:gd name="T89" fmla="*/ 2147483646 h 10000"/>
                <a:gd name="T90" fmla="*/ 2147483646 w 10043"/>
                <a:gd name="T91" fmla="*/ 2147483646 h 10000"/>
                <a:gd name="T92" fmla="*/ 2147483646 w 10043"/>
                <a:gd name="T93" fmla="*/ 2147483646 h 10000"/>
                <a:gd name="T94" fmla="*/ 2147483646 w 10043"/>
                <a:gd name="T95" fmla="*/ 2147483646 h 10000"/>
                <a:gd name="T96" fmla="*/ 2147483646 w 10043"/>
                <a:gd name="T97" fmla="*/ 2147483646 h 10000"/>
                <a:gd name="T98" fmla="*/ 2147483646 w 10043"/>
                <a:gd name="T99" fmla="*/ 2147483646 h 10000"/>
                <a:gd name="T100" fmla="*/ 2147483646 w 10043"/>
                <a:gd name="T101" fmla="*/ 2147483646 h 10000"/>
                <a:gd name="T102" fmla="*/ 2147483646 w 10043"/>
                <a:gd name="T103" fmla="*/ 2147483646 h 10000"/>
                <a:gd name="T104" fmla="*/ 2147483646 w 10043"/>
                <a:gd name="T105" fmla="*/ 2147483646 h 10000"/>
                <a:gd name="T106" fmla="*/ 2147483646 w 10043"/>
                <a:gd name="T107" fmla="*/ 2147483646 h 10000"/>
                <a:gd name="T108" fmla="*/ 2147483646 w 10043"/>
                <a:gd name="T109" fmla="*/ 2147483646 h 10000"/>
                <a:gd name="T110" fmla="*/ 2147483646 w 10043"/>
                <a:gd name="T111" fmla="*/ 2147483646 h 10000"/>
                <a:gd name="T112" fmla="*/ 2147483646 w 10043"/>
                <a:gd name="T113" fmla="*/ 2147483646 h 10000"/>
                <a:gd name="T114" fmla="*/ 2147483646 w 10043"/>
                <a:gd name="T115" fmla="*/ 2147483646 h 10000"/>
                <a:gd name="T116" fmla="*/ 2147483646 w 10043"/>
                <a:gd name="T117" fmla="*/ 2147483646 h 10000"/>
                <a:gd name="T118" fmla="*/ 2147483646 w 10043"/>
                <a:gd name="T119" fmla="*/ 2147483646 h 10000"/>
                <a:gd name="T120" fmla="*/ 2147483646 w 10043"/>
                <a:gd name="T121" fmla="*/ 2147483646 h 100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0043" h="10000">
                  <a:moveTo>
                    <a:pt x="9119" y="7195"/>
                  </a:moveTo>
                  <a:cubicBezTo>
                    <a:pt x="9204" y="7033"/>
                    <a:pt x="9249" y="6746"/>
                    <a:pt x="9276" y="6559"/>
                  </a:cubicBezTo>
                  <a:cubicBezTo>
                    <a:pt x="9302" y="6372"/>
                    <a:pt x="9276" y="6235"/>
                    <a:pt x="9276" y="6074"/>
                  </a:cubicBezTo>
                  <a:cubicBezTo>
                    <a:pt x="9191" y="5911"/>
                    <a:pt x="9105" y="5750"/>
                    <a:pt x="9020" y="5588"/>
                  </a:cubicBezTo>
                  <a:cubicBezTo>
                    <a:pt x="8849" y="5588"/>
                    <a:pt x="8579" y="5641"/>
                    <a:pt x="8508" y="5588"/>
                  </a:cubicBezTo>
                  <a:cubicBezTo>
                    <a:pt x="8437" y="5534"/>
                    <a:pt x="8566" y="5375"/>
                    <a:pt x="8596" y="5268"/>
                  </a:cubicBezTo>
                  <a:cubicBezTo>
                    <a:pt x="8822" y="4969"/>
                    <a:pt x="9120" y="4562"/>
                    <a:pt x="9276" y="4373"/>
                  </a:cubicBezTo>
                  <a:cubicBezTo>
                    <a:pt x="9431" y="4183"/>
                    <a:pt x="9446" y="4210"/>
                    <a:pt x="9531" y="4129"/>
                  </a:cubicBezTo>
                  <a:lnTo>
                    <a:pt x="9531" y="3158"/>
                  </a:lnTo>
                  <a:lnTo>
                    <a:pt x="10043" y="2672"/>
                  </a:lnTo>
                  <a:lnTo>
                    <a:pt x="9276" y="2429"/>
                  </a:lnTo>
                  <a:lnTo>
                    <a:pt x="8764" y="2186"/>
                  </a:lnTo>
                  <a:lnTo>
                    <a:pt x="7996" y="1943"/>
                  </a:lnTo>
                  <a:lnTo>
                    <a:pt x="7741" y="1700"/>
                  </a:lnTo>
                  <a:lnTo>
                    <a:pt x="7229" y="1457"/>
                  </a:lnTo>
                  <a:lnTo>
                    <a:pt x="6717" y="1215"/>
                  </a:lnTo>
                  <a:lnTo>
                    <a:pt x="6461" y="729"/>
                  </a:lnTo>
                  <a:lnTo>
                    <a:pt x="5950" y="486"/>
                  </a:lnTo>
                  <a:lnTo>
                    <a:pt x="5694" y="0"/>
                  </a:lnTo>
                  <a:lnTo>
                    <a:pt x="5182" y="243"/>
                  </a:lnTo>
                  <a:lnTo>
                    <a:pt x="4671" y="1215"/>
                  </a:lnTo>
                  <a:cubicBezTo>
                    <a:pt x="4586" y="1296"/>
                    <a:pt x="4545" y="1311"/>
                    <a:pt x="4415" y="1457"/>
                  </a:cubicBezTo>
                  <a:cubicBezTo>
                    <a:pt x="4285" y="1603"/>
                    <a:pt x="4129" y="1996"/>
                    <a:pt x="3890" y="2092"/>
                  </a:cubicBezTo>
                  <a:cubicBezTo>
                    <a:pt x="3651" y="2188"/>
                    <a:pt x="3168" y="2108"/>
                    <a:pt x="2979" y="2034"/>
                  </a:cubicBezTo>
                  <a:cubicBezTo>
                    <a:pt x="2790" y="1960"/>
                    <a:pt x="2862" y="1718"/>
                    <a:pt x="2757" y="1649"/>
                  </a:cubicBezTo>
                  <a:cubicBezTo>
                    <a:pt x="2652" y="1580"/>
                    <a:pt x="2418" y="1522"/>
                    <a:pt x="2348" y="1621"/>
                  </a:cubicBezTo>
                  <a:cubicBezTo>
                    <a:pt x="2279" y="1720"/>
                    <a:pt x="2337" y="2029"/>
                    <a:pt x="2340" y="2245"/>
                  </a:cubicBezTo>
                  <a:cubicBezTo>
                    <a:pt x="2343" y="2461"/>
                    <a:pt x="2491" y="2803"/>
                    <a:pt x="2368" y="2915"/>
                  </a:cubicBezTo>
                  <a:cubicBezTo>
                    <a:pt x="2245" y="3027"/>
                    <a:pt x="1781" y="2985"/>
                    <a:pt x="1601" y="2915"/>
                  </a:cubicBezTo>
                  <a:cubicBezTo>
                    <a:pt x="1421" y="2845"/>
                    <a:pt x="1442" y="2545"/>
                    <a:pt x="1289" y="2497"/>
                  </a:cubicBezTo>
                  <a:cubicBezTo>
                    <a:pt x="1136" y="2449"/>
                    <a:pt x="893" y="2584"/>
                    <a:pt x="684" y="2625"/>
                  </a:cubicBezTo>
                  <a:cubicBezTo>
                    <a:pt x="475" y="2666"/>
                    <a:pt x="131" y="2638"/>
                    <a:pt x="33" y="2742"/>
                  </a:cubicBezTo>
                  <a:cubicBezTo>
                    <a:pt x="-65" y="2846"/>
                    <a:pt x="82" y="3088"/>
                    <a:pt x="94" y="3251"/>
                  </a:cubicBezTo>
                  <a:cubicBezTo>
                    <a:pt x="106" y="3414"/>
                    <a:pt x="-17" y="3533"/>
                    <a:pt x="105" y="3720"/>
                  </a:cubicBezTo>
                  <a:cubicBezTo>
                    <a:pt x="228" y="3907"/>
                    <a:pt x="584" y="4264"/>
                    <a:pt x="833" y="4373"/>
                  </a:cubicBezTo>
                  <a:cubicBezTo>
                    <a:pt x="1082" y="4481"/>
                    <a:pt x="1345" y="4373"/>
                    <a:pt x="1601" y="4373"/>
                  </a:cubicBezTo>
                  <a:lnTo>
                    <a:pt x="1856" y="4616"/>
                  </a:lnTo>
                  <a:lnTo>
                    <a:pt x="1856" y="4859"/>
                  </a:lnTo>
                  <a:lnTo>
                    <a:pt x="2112" y="5345"/>
                  </a:lnTo>
                  <a:cubicBezTo>
                    <a:pt x="2197" y="5588"/>
                    <a:pt x="2283" y="5831"/>
                    <a:pt x="2368" y="6074"/>
                  </a:cubicBezTo>
                  <a:lnTo>
                    <a:pt x="2624" y="6316"/>
                  </a:lnTo>
                  <a:cubicBezTo>
                    <a:pt x="2624" y="6559"/>
                    <a:pt x="2696" y="6675"/>
                    <a:pt x="2624" y="7045"/>
                  </a:cubicBezTo>
                  <a:cubicBezTo>
                    <a:pt x="2551" y="7414"/>
                    <a:pt x="2272" y="8240"/>
                    <a:pt x="2188" y="8533"/>
                  </a:cubicBezTo>
                  <a:cubicBezTo>
                    <a:pt x="2104" y="8826"/>
                    <a:pt x="2064" y="8649"/>
                    <a:pt x="2118" y="8804"/>
                  </a:cubicBezTo>
                  <a:cubicBezTo>
                    <a:pt x="2173" y="8958"/>
                    <a:pt x="2390" y="9351"/>
                    <a:pt x="2516" y="9462"/>
                  </a:cubicBezTo>
                  <a:cubicBezTo>
                    <a:pt x="2643" y="9574"/>
                    <a:pt x="2734" y="9472"/>
                    <a:pt x="2880" y="9474"/>
                  </a:cubicBezTo>
                  <a:cubicBezTo>
                    <a:pt x="3025" y="9476"/>
                    <a:pt x="3220" y="9474"/>
                    <a:pt x="3391" y="9474"/>
                  </a:cubicBezTo>
                  <a:lnTo>
                    <a:pt x="4159" y="9717"/>
                  </a:lnTo>
                  <a:lnTo>
                    <a:pt x="4671" y="9717"/>
                  </a:lnTo>
                  <a:lnTo>
                    <a:pt x="5438" y="9960"/>
                  </a:lnTo>
                  <a:cubicBezTo>
                    <a:pt x="5609" y="9960"/>
                    <a:pt x="5793" y="10051"/>
                    <a:pt x="5950" y="9960"/>
                  </a:cubicBezTo>
                  <a:cubicBezTo>
                    <a:pt x="6106" y="9870"/>
                    <a:pt x="6222" y="9506"/>
                    <a:pt x="6375" y="9413"/>
                  </a:cubicBezTo>
                  <a:cubicBezTo>
                    <a:pt x="6529" y="9321"/>
                    <a:pt x="6594" y="9367"/>
                    <a:pt x="6869" y="9401"/>
                  </a:cubicBezTo>
                  <a:cubicBezTo>
                    <a:pt x="7143" y="9436"/>
                    <a:pt x="7722" y="9569"/>
                    <a:pt x="8022" y="9625"/>
                  </a:cubicBezTo>
                  <a:cubicBezTo>
                    <a:pt x="8322" y="9682"/>
                    <a:pt x="8393" y="9858"/>
                    <a:pt x="8668" y="9743"/>
                  </a:cubicBezTo>
                  <a:cubicBezTo>
                    <a:pt x="8942" y="9628"/>
                    <a:pt x="9580" y="8937"/>
                    <a:pt x="9665" y="8937"/>
                  </a:cubicBezTo>
                  <a:lnTo>
                    <a:pt x="9079" y="8091"/>
                  </a:lnTo>
                  <a:cubicBezTo>
                    <a:pt x="9008" y="7886"/>
                    <a:pt x="8985" y="7957"/>
                    <a:pt x="8942" y="7836"/>
                  </a:cubicBezTo>
                  <a:cubicBezTo>
                    <a:pt x="8899" y="7714"/>
                    <a:pt x="9114" y="7387"/>
                    <a:pt x="9119" y="7195"/>
                  </a:cubicBezTo>
                  <a:close/>
                </a:path>
              </a:pathLst>
            </a:custGeom>
            <a:solidFill>
              <a:srgbClr val="00B0F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43" name="Freeform 343"/>
            <p:cNvSpPr>
              <a:spLocks/>
            </p:cNvSpPr>
            <p:nvPr/>
          </p:nvSpPr>
          <p:spPr bwMode="auto">
            <a:xfrm>
              <a:off x="4680492" y="3050034"/>
              <a:ext cx="321580" cy="403197"/>
            </a:xfrm>
            <a:custGeom>
              <a:avLst/>
              <a:gdLst>
                <a:gd name="T0" fmla="*/ 2147483646 w 154"/>
                <a:gd name="T1" fmla="*/ 2147483646 h 154"/>
                <a:gd name="T2" fmla="*/ 2147483646 w 154"/>
                <a:gd name="T3" fmla="*/ 0 h 154"/>
                <a:gd name="T4" fmla="*/ 2147483646 w 154"/>
                <a:gd name="T5" fmla="*/ 0 h 154"/>
                <a:gd name="T6" fmla="*/ 2147483646 w 154"/>
                <a:gd name="T7" fmla="*/ 2147483646 h 154"/>
                <a:gd name="T8" fmla="*/ 2147483646 w 154"/>
                <a:gd name="T9" fmla="*/ 2147483646 h 154"/>
                <a:gd name="T10" fmla="*/ 2147483646 w 154"/>
                <a:gd name="T11" fmla="*/ 2147483646 h 154"/>
                <a:gd name="T12" fmla="*/ 2147483646 w 154"/>
                <a:gd name="T13" fmla="*/ 2147483646 h 154"/>
                <a:gd name="T14" fmla="*/ 2147483646 w 154"/>
                <a:gd name="T15" fmla="*/ 2147483646 h 154"/>
                <a:gd name="T16" fmla="*/ 2147483646 w 154"/>
                <a:gd name="T17" fmla="*/ 2147483646 h 154"/>
                <a:gd name="T18" fmla="*/ 2147483646 w 154"/>
                <a:gd name="T19" fmla="*/ 2147483646 h 154"/>
                <a:gd name="T20" fmla="*/ 2147483646 w 154"/>
                <a:gd name="T21" fmla="*/ 2147483646 h 154"/>
                <a:gd name="T22" fmla="*/ 0 w 154"/>
                <a:gd name="T23" fmla="*/ 2147483646 h 154"/>
                <a:gd name="T24" fmla="*/ 2147483646 w 154"/>
                <a:gd name="T25" fmla="*/ 2147483646 h 154"/>
                <a:gd name="T26" fmla="*/ 2147483646 w 154"/>
                <a:gd name="T27" fmla="*/ 2147483646 h 154"/>
                <a:gd name="T28" fmla="*/ 2147483646 w 154"/>
                <a:gd name="T29" fmla="*/ 2147483646 h 154"/>
                <a:gd name="T30" fmla="*/ 2147483646 w 154"/>
                <a:gd name="T31" fmla="*/ 2147483646 h 154"/>
                <a:gd name="T32" fmla="*/ 2147483646 w 154"/>
                <a:gd name="T33" fmla="*/ 2147483646 h 154"/>
                <a:gd name="T34" fmla="*/ 2147483646 w 154"/>
                <a:gd name="T35" fmla="*/ 2147483646 h 154"/>
                <a:gd name="T36" fmla="*/ 2147483646 w 154"/>
                <a:gd name="T37" fmla="*/ 2147483646 h 154"/>
                <a:gd name="T38" fmla="*/ 2147483646 w 154"/>
                <a:gd name="T39" fmla="*/ 2147483646 h 154"/>
                <a:gd name="T40" fmla="*/ 2147483646 w 154"/>
                <a:gd name="T41" fmla="*/ 2147483646 h 154"/>
                <a:gd name="T42" fmla="*/ 2147483646 w 154"/>
                <a:gd name="T43" fmla="*/ 2147483646 h 154"/>
                <a:gd name="T44" fmla="*/ 2147483646 w 154"/>
                <a:gd name="T45" fmla="*/ 2147483646 h 154"/>
                <a:gd name="T46" fmla="*/ 2147483646 w 154"/>
                <a:gd name="T47" fmla="*/ 2147483646 h 154"/>
                <a:gd name="T48" fmla="*/ 2147483646 w 154"/>
                <a:gd name="T49" fmla="*/ 2147483646 h 154"/>
                <a:gd name="T50" fmla="*/ 2147483646 w 154"/>
                <a:gd name="T51" fmla="*/ 2147483646 h 154"/>
                <a:gd name="T52" fmla="*/ 2147483646 w 154"/>
                <a:gd name="T53" fmla="*/ 2147483646 h 154"/>
                <a:gd name="T54" fmla="*/ 2147483646 w 154"/>
                <a:gd name="T55" fmla="*/ 2147483646 h 154"/>
                <a:gd name="T56" fmla="*/ 2147483646 w 154"/>
                <a:gd name="T57" fmla="*/ 2147483646 h 154"/>
                <a:gd name="T58" fmla="*/ 2147483646 w 154"/>
                <a:gd name="T59" fmla="*/ 2147483646 h 154"/>
                <a:gd name="T60" fmla="*/ 2147483646 w 154"/>
                <a:gd name="T61" fmla="*/ 2147483646 h 154"/>
                <a:gd name="T62" fmla="*/ 2147483646 w 154"/>
                <a:gd name="T63" fmla="*/ 2147483646 h 154"/>
                <a:gd name="T64" fmla="*/ 2147483646 w 154"/>
                <a:gd name="T65" fmla="*/ 2147483646 h 154"/>
                <a:gd name="T66" fmla="*/ 2147483646 w 154"/>
                <a:gd name="T67" fmla="*/ 2147483646 h 1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4" h="154">
                  <a:moveTo>
                    <a:pt x="87" y="4"/>
                  </a:moveTo>
                  <a:lnTo>
                    <a:pt x="71" y="0"/>
                  </a:lnTo>
                  <a:lnTo>
                    <a:pt x="54" y="0"/>
                  </a:lnTo>
                  <a:lnTo>
                    <a:pt x="50" y="4"/>
                  </a:lnTo>
                  <a:lnTo>
                    <a:pt x="46" y="4"/>
                  </a:lnTo>
                  <a:lnTo>
                    <a:pt x="37" y="8"/>
                  </a:lnTo>
                  <a:lnTo>
                    <a:pt x="25" y="12"/>
                  </a:lnTo>
                  <a:lnTo>
                    <a:pt x="21" y="8"/>
                  </a:lnTo>
                  <a:lnTo>
                    <a:pt x="8" y="16"/>
                  </a:lnTo>
                  <a:lnTo>
                    <a:pt x="4" y="16"/>
                  </a:lnTo>
                  <a:lnTo>
                    <a:pt x="4" y="25"/>
                  </a:lnTo>
                  <a:lnTo>
                    <a:pt x="0" y="33"/>
                  </a:lnTo>
                  <a:lnTo>
                    <a:pt x="4" y="45"/>
                  </a:lnTo>
                  <a:lnTo>
                    <a:pt x="12" y="54"/>
                  </a:lnTo>
                  <a:lnTo>
                    <a:pt x="21" y="45"/>
                  </a:lnTo>
                  <a:lnTo>
                    <a:pt x="42" y="54"/>
                  </a:lnTo>
                  <a:lnTo>
                    <a:pt x="54" y="78"/>
                  </a:lnTo>
                  <a:lnTo>
                    <a:pt x="67" y="95"/>
                  </a:lnTo>
                  <a:lnTo>
                    <a:pt x="96" y="112"/>
                  </a:lnTo>
                  <a:lnTo>
                    <a:pt x="114" y="126"/>
                  </a:lnTo>
                  <a:lnTo>
                    <a:pt x="106" y="154"/>
                  </a:lnTo>
                  <a:lnTo>
                    <a:pt x="133" y="133"/>
                  </a:lnTo>
                  <a:lnTo>
                    <a:pt x="133" y="120"/>
                  </a:lnTo>
                  <a:lnTo>
                    <a:pt x="146" y="124"/>
                  </a:lnTo>
                  <a:lnTo>
                    <a:pt x="154" y="124"/>
                  </a:lnTo>
                  <a:lnTo>
                    <a:pt x="133" y="104"/>
                  </a:lnTo>
                  <a:lnTo>
                    <a:pt x="117" y="91"/>
                  </a:lnTo>
                  <a:lnTo>
                    <a:pt x="104" y="87"/>
                  </a:lnTo>
                  <a:lnTo>
                    <a:pt x="87" y="58"/>
                  </a:lnTo>
                  <a:lnTo>
                    <a:pt x="79" y="41"/>
                  </a:lnTo>
                  <a:lnTo>
                    <a:pt x="83" y="25"/>
                  </a:lnTo>
                  <a:lnTo>
                    <a:pt x="87" y="25"/>
                  </a:lnTo>
                  <a:lnTo>
                    <a:pt x="87" y="16"/>
                  </a:lnTo>
                  <a:lnTo>
                    <a:pt x="87" y="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44" name="Freeform 344"/>
            <p:cNvSpPr>
              <a:spLocks/>
            </p:cNvSpPr>
            <p:nvPr/>
          </p:nvSpPr>
          <p:spPr bwMode="auto">
            <a:xfrm>
              <a:off x="4672289" y="2656966"/>
              <a:ext cx="206730" cy="372806"/>
            </a:xfrm>
            <a:custGeom>
              <a:avLst/>
              <a:gdLst>
                <a:gd name="T0" fmla="*/ 2147483646 w 10045"/>
                <a:gd name="T1" fmla="*/ 2147483646 h 10019"/>
                <a:gd name="T2" fmla="*/ 2147483646 w 10045"/>
                <a:gd name="T3" fmla="*/ 2147483646 h 10019"/>
                <a:gd name="T4" fmla="*/ 2147483646 w 10045"/>
                <a:gd name="T5" fmla="*/ 2147483646 h 10019"/>
                <a:gd name="T6" fmla="*/ 2147483646 w 10045"/>
                <a:gd name="T7" fmla="*/ 2147483646 h 10019"/>
                <a:gd name="T8" fmla="*/ 2147483646 w 10045"/>
                <a:gd name="T9" fmla="*/ 2147483646 h 10019"/>
                <a:gd name="T10" fmla="*/ 2147483646 w 10045"/>
                <a:gd name="T11" fmla="*/ 2147483646 h 10019"/>
                <a:gd name="T12" fmla="*/ 2147483646 w 10045"/>
                <a:gd name="T13" fmla="*/ 2147483646 h 10019"/>
                <a:gd name="T14" fmla="*/ 2147483646 w 10045"/>
                <a:gd name="T15" fmla="*/ 2147483646 h 10019"/>
                <a:gd name="T16" fmla="*/ 2147483646 w 10045"/>
                <a:gd name="T17" fmla="*/ 2147483646 h 10019"/>
                <a:gd name="T18" fmla="*/ 0 w 10045"/>
                <a:gd name="T19" fmla="*/ 2147483646 h 10019"/>
                <a:gd name="T20" fmla="*/ 2147483646 w 10045"/>
                <a:gd name="T21" fmla="*/ 2147483646 h 10019"/>
                <a:gd name="T22" fmla="*/ 2147483646 w 10045"/>
                <a:gd name="T23" fmla="*/ 2147483646 h 10019"/>
                <a:gd name="T24" fmla="*/ 2147483646 w 10045"/>
                <a:gd name="T25" fmla="*/ 2147483646 h 10019"/>
                <a:gd name="T26" fmla="*/ 2147483646 w 10045"/>
                <a:gd name="T27" fmla="*/ 2147483646 h 10019"/>
                <a:gd name="T28" fmla="*/ 2147483646 w 10045"/>
                <a:gd name="T29" fmla="*/ 2147483646 h 10019"/>
                <a:gd name="T30" fmla="*/ 2147483646 w 10045"/>
                <a:gd name="T31" fmla="*/ 2147483646 h 10019"/>
                <a:gd name="T32" fmla="*/ 2147483646 w 10045"/>
                <a:gd name="T33" fmla="*/ 2147483646 h 10019"/>
                <a:gd name="T34" fmla="*/ 2147483646 w 10045"/>
                <a:gd name="T35" fmla="*/ 2147483646 h 10019"/>
                <a:gd name="T36" fmla="*/ 2147483646 w 10045"/>
                <a:gd name="T37" fmla="*/ 2147483646 h 10019"/>
                <a:gd name="T38" fmla="*/ 2147483646 w 10045"/>
                <a:gd name="T39" fmla="*/ 2147483646 h 10019"/>
                <a:gd name="T40" fmla="*/ 2147483646 w 10045"/>
                <a:gd name="T41" fmla="*/ 2147483646 h 10019"/>
                <a:gd name="T42" fmla="*/ 2147483646 w 10045"/>
                <a:gd name="T43" fmla="*/ 2147483646 h 10019"/>
                <a:gd name="T44" fmla="*/ 2147483646 w 10045"/>
                <a:gd name="T45" fmla="*/ 2147483646 h 10019"/>
                <a:gd name="T46" fmla="*/ 2147483646 w 10045"/>
                <a:gd name="T47" fmla="*/ 2147483646 h 10019"/>
                <a:gd name="T48" fmla="*/ 2147483646 w 10045"/>
                <a:gd name="T49" fmla="*/ 2147483646 h 10019"/>
                <a:gd name="T50" fmla="*/ 2147483646 w 10045"/>
                <a:gd name="T51" fmla="*/ 2147483646 h 10019"/>
                <a:gd name="T52" fmla="*/ 2147483646 w 10045"/>
                <a:gd name="T53" fmla="*/ 2147483646 h 10019"/>
                <a:gd name="T54" fmla="*/ 2147483646 w 10045"/>
                <a:gd name="T55" fmla="*/ 2147483646 h 10019"/>
                <a:gd name="T56" fmla="*/ 2147483646 w 10045"/>
                <a:gd name="T57" fmla="*/ 2147483646 h 10019"/>
                <a:gd name="T58" fmla="*/ 2147483646 w 10045"/>
                <a:gd name="T59" fmla="*/ 2147483646 h 10019"/>
                <a:gd name="T60" fmla="*/ 2147483646 w 10045"/>
                <a:gd name="T61" fmla="*/ 2147483646 h 10019"/>
                <a:gd name="T62" fmla="*/ 2147483646 w 10045"/>
                <a:gd name="T63" fmla="*/ 2147483646 h 10019"/>
                <a:gd name="T64" fmla="*/ 2147483646 w 10045"/>
                <a:gd name="T65" fmla="*/ 2147483646 h 10019"/>
                <a:gd name="T66" fmla="*/ 2147483646 w 10045"/>
                <a:gd name="T67" fmla="*/ 2147483646 h 10019"/>
                <a:gd name="T68" fmla="*/ 2147483646 w 10045"/>
                <a:gd name="T69" fmla="*/ 2147483646 h 10019"/>
                <a:gd name="T70" fmla="*/ 2147483646 w 10045"/>
                <a:gd name="T71" fmla="*/ 2147483646 h 10019"/>
                <a:gd name="T72" fmla="*/ 2147483646 w 10045"/>
                <a:gd name="T73" fmla="*/ 2147483646 h 10019"/>
                <a:gd name="T74" fmla="*/ 2147483646 w 10045"/>
                <a:gd name="T75" fmla="*/ 2147483646 h 10019"/>
                <a:gd name="T76" fmla="*/ 2147483646 w 10045"/>
                <a:gd name="T77" fmla="*/ 2147483646 h 10019"/>
                <a:gd name="T78" fmla="*/ 2147483646 w 10045"/>
                <a:gd name="T79" fmla="*/ 2147483646 h 10019"/>
                <a:gd name="T80" fmla="*/ 2147483646 w 10045"/>
                <a:gd name="T81" fmla="*/ 2147483646 h 10019"/>
                <a:gd name="T82" fmla="*/ 2147483646 w 10045"/>
                <a:gd name="T83" fmla="*/ 2147483646 h 10019"/>
                <a:gd name="T84" fmla="*/ 2147483646 w 10045"/>
                <a:gd name="T85" fmla="*/ 2147483646 h 10019"/>
                <a:gd name="T86" fmla="*/ 2147483646 w 10045"/>
                <a:gd name="T87" fmla="*/ 2147483646 h 10019"/>
                <a:gd name="T88" fmla="*/ 2147483646 w 10045"/>
                <a:gd name="T89" fmla="*/ 2147483646 h 10019"/>
                <a:gd name="T90" fmla="*/ 2147483646 w 10045"/>
                <a:gd name="T91" fmla="*/ 2147483646 h 10019"/>
                <a:gd name="T92" fmla="*/ 2147483646 w 10045"/>
                <a:gd name="T93" fmla="*/ 2147483646 h 10019"/>
                <a:gd name="T94" fmla="*/ 2147483646 w 10045"/>
                <a:gd name="T95" fmla="*/ 2147483646 h 10019"/>
                <a:gd name="T96" fmla="*/ 2147483646 w 10045"/>
                <a:gd name="T97" fmla="*/ 2147483646 h 10019"/>
                <a:gd name="T98" fmla="*/ 2147483646 w 10045"/>
                <a:gd name="T99" fmla="*/ 2147483646 h 10019"/>
                <a:gd name="T100" fmla="*/ 2147483646 w 10045"/>
                <a:gd name="T101" fmla="*/ 2147483646 h 10019"/>
                <a:gd name="T102" fmla="*/ 2147483646 w 10045"/>
                <a:gd name="T103" fmla="*/ 0 h 10019"/>
                <a:gd name="T104" fmla="*/ 2147483646 w 10045"/>
                <a:gd name="T105" fmla="*/ 2147483646 h 10019"/>
                <a:gd name="T106" fmla="*/ 2147483646 w 10045"/>
                <a:gd name="T107" fmla="*/ 2147483646 h 10019"/>
                <a:gd name="T108" fmla="*/ 2147483646 w 10045"/>
                <a:gd name="T109" fmla="*/ 2147483646 h 10019"/>
                <a:gd name="T110" fmla="*/ 2147483646 w 10045"/>
                <a:gd name="T111" fmla="*/ 2147483646 h 10019"/>
                <a:gd name="T112" fmla="*/ 2147483646 w 10045"/>
                <a:gd name="T113" fmla="*/ 2147483646 h 10019"/>
                <a:gd name="T114" fmla="*/ 2147483646 w 10045"/>
                <a:gd name="T115" fmla="*/ 2147483646 h 10019"/>
                <a:gd name="T116" fmla="*/ 2147483646 w 10045"/>
                <a:gd name="T117" fmla="*/ 2147483646 h 10019"/>
                <a:gd name="T118" fmla="*/ 2147483646 w 10045"/>
                <a:gd name="T119" fmla="*/ 2147483646 h 1001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045" h="10019">
                  <a:moveTo>
                    <a:pt x="1724" y="2609"/>
                  </a:moveTo>
                  <a:lnTo>
                    <a:pt x="1379" y="3132"/>
                  </a:lnTo>
                  <a:lnTo>
                    <a:pt x="1379" y="3915"/>
                  </a:lnTo>
                  <a:lnTo>
                    <a:pt x="690" y="4436"/>
                  </a:lnTo>
                  <a:lnTo>
                    <a:pt x="690" y="5219"/>
                  </a:lnTo>
                  <a:lnTo>
                    <a:pt x="345" y="5741"/>
                  </a:lnTo>
                  <a:lnTo>
                    <a:pt x="690" y="6263"/>
                  </a:lnTo>
                  <a:lnTo>
                    <a:pt x="345" y="6786"/>
                  </a:lnTo>
                  <a:lnTo>
                    <a:pt x="0" y="7306"/>
                  </a:lnTo>
                  <a:lnTo>
                    <a:pt x="1034" y="7568"/>
                  </a:lnTo>
                  <a:lnTo>
                    <a:pt x="1724" y="7829"/>
                  </a:lnTo>
                  <a:cubicBezTo>
                    <a:pt x="2069" y="7916"/>
                    <a:pt x="2675" y="8005"/>
                    <a:pt x="2759" y="8090"/>
                  </a:cubicBezTo>
                  <a:cubicBezTo>
                    <a:pt x="2843" y="8175"/>
                    <a:pt x="2382" y="8117"/>
                    <a:pt x="2230" y="8339"/>
                  </a:cubicBezTo>
                  <a:cubicBezTo>
                    <a:pt x="2078" y="8560"/>
                    <a:pt x="1874" y="9189"/>
                    <a:pt x="1848" y="9422"/>
                  </a:cubicBezTo>
                  <a:cubicBezTo>
                    <a:pt x="1822" y="9656"/>
                    <a:pt x="1806" y="9700"/>
                    <a:pt x="2073" y="9738"/>
                  </a:cubicBezTo>
                  <a:cubicBezTo>
                    <a:pt x="2340" y="9777"/>
                    <a:pt x="3104" y="9626"/>
                    <a:pt x="3448" y="9656"/>
                  </a:cubicBezTo>
                  <a:cubicBezTo>
                    <a:pt x="3792" y="9686"/>
                    <a:pt x="3969" y="9858"/>
                    <a:pt x="4138" y="9917"/>
                  </a:cubicBezTo>
                  <a:cubicBezTo>
                    <a:pt x="4307" y="9976"/>
                    <a:pt x="4368" y="9999"/>
                    <a:pt x="4463" y="10013"/>
                  </a:cubicBezTo>
                  <a:cubicBezTo>
                    <a:pt x="4558" y="10027"/>
                    <a:pt x="4532" y="10015"/>
                    <a:pt x="4708" y="9999"/>
                  </a:cubicBezTo>
                  <a:cubicBezTo>
                    <a:pt x="4884" y="9983"/>
                    <a:pt x="5267" y="9931"/>
                    <a:pt x="5517" y="9917"/>
                  </a:cubicBezTo>
                  <a:cubicBezTo>
                    <a:pt x="5767" y="9903"/>
                    <a:pt x="5977" y="9917"/>
                    <a:pt x="6207" y="9917"/>
                  </a:cubicBezTo>
                  <a:cubicBezTo>
                    <a:pt x="6667" y="9830"/>
                    <a:pt x="7228" y="9704"/>
                    <a:pt x="7586" y="9656"/>
                  </a:cubicBezTo>
                  <a:cubicBezTo>
                    <a:pt x="7944" y="9608"/>
                    <a:pt x="8185" y="9677"/>
                    <a:pt x="8353" y="9629"/>
                  </a:cubicBezTo>
                  <a:cubicBezTo>
                    <a:pt x="8521" y="9581"/>
                    <a:pt x="8604" y="9494"/>
                    <a:pt x="8597" y="9368"/>
                  </a:cubicBezTo>
                  <a:cubicBezTo>
                    <a:pt x="8590" y="9242"/>
                    <a:pt x="8278" y="8989"/>
                    <a:pt x="8312" y="8872"/>
                  </a:cubicBezTo>
                  <a:cubicBezTo>
                    <a:pt x="8346" y="8755"/>
                    <a:pt x="8653" y="8734"/>
                    <a:pt x="8802" y="8668"/>
                  </a:cubicBezTo>
                  <a:cubicBezTo>
                    <a:pt x="8951" y="8602"/>
                    <a:pt x="9106" y="8518"/>
                    <a:pt x="9207" y="8474"/>
                  </a:cubicBezTo>
                  <a:cubicBezTo>
                    <a:pt x="9308" y="8430"/>
                    <a:pt x="9462" y="8479"/>
                    <a:pt x="9408" y="8406"/>
                  </a:cubicBezTo>
                  <a:cubicBezTo>
                    <a:pt x="9354" y="8333"/>
                    <a:pt x="9101" y="8223"/>
                    <a:pt x="8882" y="8035"/>
                  </a:cubicBezTo>
                  <a:cubicBezTo>
                    <a:pt x="8663" y="7847"/>
                    <a:pt x="8352" y="7492"/>
                    <a:pt x="8092" y="7279"/>
                  </a:cubicBezTo>
                  <a:cubicBezTo>
                    <a:pt x="7832" y="7066"/>
                    <a:pt x="7487" y="6889"/>
                    <a:pt x="7321" y="6759"/>
                  </a:cubicBezTo>
                  <a:cubicBezTo>
                    <a:pt x="7155" y="6629"/>
                    <a:pt x="7054" y="6580"/>
                    <a:pt x="7098" y="6497"/>
                  </a:cubicBezTo>
                  <a:cubicBezTo>
                    <a:pt x="7142" y="6414"/>
                    <a:pt x="7390" y="6345"/>
                    <a:pt x="7586" y="6263"/>
                  </a:cubicBezTo>
                  <a:cubicBezTo>
                    <a:pt x="7782" y="6181"/>
                    <a:pt x="8026" y="6082"/>
                    <a:pt x="8276" y="6002"/>
                  </a:cubicBezTo>
                  <a:cubicBezTo>
                    <a:pt x="8526" y="5922"/>
                    <a:pt x="8900" y="5853"/>
                    <a:pt x="9086" y="5782"/>
                  </a:cubicBezTo>
                  <a:cubicBezTo>
                    <a:pt x="9272" y="5711"/>
                    <a:pt x="9238" y="5584"/>
                    <a:pt x="9390" y="5577"/>
                  </a:cubicBezTo>
                  <a:cubicBezTo>
                    <a:pt x="9542" y="5570"/>
                    <a:pt x="9898" y="5757"/>
                    <a:pt x="10000" y="5741"/>
                  </a:cubicBezTo>
                  <a:cubicBezTo>
                    <a:pt x="10102" y="5725"/>
                    <a:pt x="10000" y="5568"/>
                    <a:pt x="10000" y="5481"/>
                  </a:cubicBezTo>
                  <a:lnTo>
                    <a:pt x="10000" y="4697"/>
                  </a:lnTo>
                  <a:cubicBezTo>
                    <a:pt x="9655" y="4697"/>
                    <a:pt x="9655" y="3654"/>
                    <a:pt x="9655" y="3654"/>
                  </a:cubicBezTo>
                  <a:lnTo>
                    <a:pt x="9655" y="2871"/>
                  </a:lnTo>
                  <a:lnTo>
                    <a:pt x="9655" y="2609"/>
                  </a:lnTo>
                  <a:lnTo>
                    <a:pt x="9310" y="1827"/>
                  </a:lnTo>
                  <a:lnTo>
                    <a:pt x="9310" y="1305"/>
                  </a:lnTo>
                  <a:lnTo>
                    <a:pt x="7931" y="783"/>
                  </a:lnTo>
                  <a:lnTo>
                    <a:pt x="6552" y="1305"/>
                  </a:lnTo>
                  <a:cubicBezTo>
                    <a:pt x="6552" y="1305"/>
                    <a:pt x="6207" y="1305"/>
                    <a:pt x="5862" y="1044"/>
                  </a:cubicBezTo>
                  <a:lnTo>
                    <a:pt x="5862" y="522"/>
                  </a:lnTo>
                  <a:lnTo>
                    <a:pt x="4828" y="261"/>
                  </a:lnTo>
                  <a:lnTo>
                    <a:pt x="4138" y="0"/>
                  </a:lnTo>
                  <a:lnTo>
                    <a:pt x="3793" y="261"/>
                  </a:lnTo>
                  <a:lnTo>
                    <a:pt x="3448" y="1305"/>
                  </a:lnTo>
                  <a:lnTo>
                    <a:pt x="3103" y="1827"/>
                  </a:lnTo>
                  <a:lnTo>
                    <a:pt x="2414" y="1827"/>
                  </a:lnTo>
                  <a:lnTo>
                    <a:pt x="1724" y="1827"/>
                  </a:lnTo>
                  <a:lnTo>
                    <a:pt x="1724" y="2088"/>
                  </a:lnTo>
                  <a:lnTo>
                    <a:pt x="1724" y="2609"/>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45" name="Freeform 345"/>
            <p:cNvSpPr>
              <a:spLocks/>
            </p:cNvSpPr>
            <p:nvPr/>
          </p:nvSpPr>
          <p:spPr bwMode="auto">
            <a:xfrm>
              <a:off x="4646038" y="2733959"/>
              <a:ext cx="78754" cy="129672"/>
            </a:xfrm>
            <a:custGeom>
              <a:avLst/>
              <a:gdLst>
                <a:gd name="T0" fmla="*/ 2147483646 w 66"/>
                <a:gd name="T1" fmla="*/ 2147483646 h 90"/>
                <a:gd name="T2" fmla="*/ 2147483646 w 66"/>
                <a:gd name="T3" fmla="*/ 2147483646 h 90"/>
                <a:gd name="T4" fmla="*/ 2147483646 w 66"/>
                <a:gd name="T5" fmla="*/ 2147483646 h 90"/>
                <a:gd name="T6" fmla="*/ 2147483646 w 66"/>
                <a:gd name="T7" fmla="*/ 2147483646 h 90"/>
                <a:gd name="T8" fmla="*/ 2147483646 w 66"/>
                <a:gd name="T9" fmla="*/ 2147483646 h 90"/>
                <a:gd name="T10" fmla="*/ 2147483646 w 66"/>
                <a:gd name="T11" fmla="*/ 2147483646 h 90"/>
                <a:gd name="T12" fmla="*/ 2147483646 w 66"/>
                <a:gd name="T13" fmla="*/ 2147483646 h 90"/>
                <a:gd name="T14" fmla="*/ 2147483646 w 66"/>
                <a:gd name="T15" fmla="*/ 2147483646 h 90"/>
                <a:gd name="T16" fmla="*/ 2147483646 w 66"/>
                <a:gd name="T17" fmla="*/ 2147483646 h 90"/>
                <a:gd name="T18" fmla="*/ 2147483646 w 66"/>
                <a:gd name="T19" fmla="*/ 2147483646 h 90"/>
                <a:gd name="T20" fmla="*/ 2147483646 w 66"/>
                <a:gd name="T21" fmla="*/ 0 h 90"/>
                <a:gd name="T22" fmla="*/ 2147483646 w 66"/>
                <a:gd name="T23" fmla="*/ 2147483646 h 90"/>
                <a:gd name="T24" fmla="*/ 2147483646 w 66"/>
                <a:gd name="T25" fmla="*/ 2147483646 h 90"/>
                <a:gd name="T26" fmla="*/ 2147483646 w 66"/>
                <a:gd name="T27" fmla="*/ 2147483646 h 90"/>
                <a:gd name="T28" fmla="*/ 2147483646 w 66"/>
                <a:gd name="T29" fmla="*/ 2147483646 h 90"/>
                <a:gd name="T30" fmla="*/ 2147483646 w 66"/>
                <a:gd name="T31" fmla="*/ 2147483646 h 90"/>
                <a:gd name="T32" fmla="*/ 0 w 66"/>
                <a:gd name="T33" fmla="*/ 2147483646 h 90"/>
                <a:gd name="T34" fmla="*/ 2147483646 w 66"/>
                <a:gd name="T35" fmla="*/ 2147483646 h 90"/>
                <a:gd name="T36" fmla="*/ 2147483646 w 66"/>
                <a:gd name="T37" fmla="*/ 2147483646 h 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6" h="90">
                  <a:moveTo>
                    <a:pt x="18" y="72"/>
                  </a:moveTo>
                  <a:lnTo>
                    <a:pt x="30" y="78"/>
                  </a:lnTo>
                  <a:lnTo>
                    <a:pt x="36" y="84"/>
                  </a:lnTo>
                  <a:lnTo>
                    <a:pt x="42" y="90"/>
                  </a:lnTo>
                  <a:lnTo>
                    <a:pt x="48" y="78"/>
                  </a:lnTo>
                  <a:lnTo>
                    <a:pt x="48" y="60"/>
                  </a:lnTo>
                  <a:lnTo>
                    <a:pt x="60" y="48"/>
                  </a:lnTo>
                  <a:lnTo>
                    <a:pt x="60" y="30"/>
                  </a:lnTo>
                  <a:lnTo>
                    <a:pt x="66" y="18"/>
                  </a:lnTo>
                  <a:lnTo>
                    <a:pt x="66" y="6"/>
                  </a:lnTo>
                  <a:lnTo>
                    <a:pt x="66" y="0"/>
                  </a:lnTo>
                  <a:lnTo>
                    <a:pt x="54" y="6"/>
                  </a:lnTo>
                  <a:lnTo>
                    <a:pt x="36" y="12"/>
                  </a:lnTo>
                  <a:lnTo>
                    <a:pt x="36" y="30"/>
                  </a:lnTo>
                  <a:lnTo>
                    <a:pt x="24" y="18"/>
                  </a:lnTo>
                  <a:lnTo>
                    <a:pt x="12" y="54"/>
                  </a:lnTo>
                  <a:lnTo>
                    <a:pt x="0" y="66"/>
                  </a:lnTo>
                  <a:lnTo>
                    <a:pt x="6" y="72"/>
                  </a:lnTo>
                  <a:lnTo>
                    <a:pt x="18" y="7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46" name="Freeform 346"/>
            <p:cNvSpPr>
              <a:spLocks/>
            </p:cNvSpPr>
            <p:nvPr/>
          </p:nvSpPr>
          <p:spPr bwMode="auto">
            <a:xfrm rot="20966185">
              <a:off x="5039809" y="3287089"/>
              <a:ext cx="164071" cy="208691"/>
            </a:xfrm>
            <a:custGeom>
              <a:avLst/>
              <a:gdLst>
                <a:gd name="T0" fmla="*/ 2147483646 w 9874"/>
                <a:gd name="T1" fmla="*/ 2147483646 h 10000"/>
                <a:gd name="T2" fmla="*/ 2147483646 w 9874"/>
                <a:gd name="T3" fmla="*/ 2147483646 h 10000"/>
                <a:gd name="T4" fmla="*/ 2147483646 w 9874"/>
                <a:gd name="T5" fmla="*/ 2147483646 h 10000"/>
                <a:gd name="T6" fmla="*/ 2147483646 w 9874"/>
                <a:gd name="T7" fmla="*/ 0 h 10000"/>
                <a:gd name="T8" fmla="*/ 2147483646 w 9874"/>
                <a:gd name="T9" fmla="*/ 2147483646 h 10000"/>
                <a:gd name="T10" fmla="*/ 2147483646 w 9874"/>
                <a:gd name="T11" fmla="*/ 2147483646 h 10000"/>
                <a:gd name="T12" fmla="*/ 2147483646 w 9874"/>
                <a:gd name="T13" fmla="*/ 2147483646 h 10000"/>
                <a:gd name="T14" fmla="*/ 2147483646 w 9874"/>
                <a:gd name="T15" fmla="*/ 2147483646 h 10000"/>
                <a:gd name="T16" fmla="*/ 2147483646 w 9874"/>
                <a:gd name="T17" fmla="*/ 2147483646 h 10000"/>
                <a:gd name="T18" fmla="*/ 0 w 9874"/>
                <a:gd name="T19" fmla="*/ 2147483646 h 10000"/>
                <a:gd name="T20" fmla="*/ 2147483646 w 9874"/>
                <a:gd name="T21" fmla="*/ 2147483646 h 10000"/>
                <a:gd name="T22" fmla="*/ 2147483646 w 9874"/>
                <a:gd name="T23" fmla="*/ 2147483646 h 10000"/>
                <a:gd name="T24" fmla="*/ 2147483646 w 9874"/>
                <a:gd name="T25" fmla="*/ 2147483646 h 10000"/>
                <a:gd name="T26" fmla="*/ 2147483646 w 9874"/>
                <a:gd name="T27" fmla="*/ 2147483646 h 10000"/>
                <a:gd name="T28" fmla="*/ 2147483646 w 9874"/>
                <a:gd name="T29" fmla="*/ 2147483646 h 10000"/>
                <a:gd name="T30" fmla="*/ 2147483646 w 9874"/>
                <a:gd name="T31" fmla="*/ 2147483646 h 10000"/>
                <a:gd name="T32" fmla="*/ 2147483646 w 9874"/>
                <a:gd name="T33" fmla="*/ 2147483646 h 10000"/>
                <a:gd name="T34" fmla="*/ 2147483646 w 9874"/>
                <a:gd name="T35" fmla="*/ 2147483646 h 10000"/>
                <a:gd name="T36" fmla="*/ 2147483646 w 9874"/>
                <a:gd name="T37" fmla="*/ 2147483646 h 10000"/>
                <a:gd name="T38" fmla="*/ 2147483646 w 9874"/>
                <a:gd name="T39" fmla="*/ 2147483646 h 10000"/>
                <a:gd name="T40" fmla="*/ 2147483646 w 9874"/>
                <a:gd name="T41" fmla="*/ 2147483646 h 10000"/>
                <a:gd name="T42" fmla="*/ 2147483646 w 9874"/>
                <a:gd name="T43" fmla="*/ 2147483646 h 10000"/>
                <a:gd name="T44" fmla="*/ 2147483646 w 9874"/>
                <a:gd name="T45" fmla="*/ 2147483646 h 10000"/>
                <a:gd name="T46" fmla="*/ 2147483646 w 9874"/>
                <a:gd name="T47" fmla="*/ 2147483646 h 10000"/>
                <a:gd name="T48" fmla="*/ 2147483646 w 9874"/>
                <a:gd name="T49" fmla="*/ 2147483646 h 10000"/>
                <a:gd name="T50" fmla="*/ 2147483646 w 9874"/>
                <a:gd name="T51" fmla="*/ 2147483646 h 1000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874" h="10000">
                  <a:moveTo>
                    <a:pt x="9677" y="735"/>
                  </a:moveTo>
                  <a:lnTo>
                    <a:pt x="9874" y="489"/>
                  </a:lnTo>
                  <a:lnTo>
                    <a:pt x="9223" y="488"/>
                  </a:lnTo>
                  <a:lnTo>
                    <a:pt x="8813" y="0"/>
                  </a:lnTo>
                  <a:lnTo>
                    <a:pt x="5802" y="299"/>
                  </a:lnTo>
                  <a:lnTo>
                    <a:pt x="3889" y="1094"/>
                  </a:lnTo>
                  <a:lnTo>
                    <a:pt x="1667" y="1588"/>
                  </a:lnTo>
                  <a:lnTo>
                    <a:pt x="1667" y="2083"/>
                  </a:lnTo>
                  <a:lnTo>
                    <a:pt x="1111" y="3073"/>
                  </a:lnTo>
                  <a:lnTo>
                    <a:pt x="0" y="4062"/>
                  </a:lnTo>
                  <a:lnTo>
                    <a:pt x="1111" y="5547"/>
                  </a:lnTo>
                  <a:lnTo>
                    <a:pt x="3333" y="6042"/>
                  </a:lnTo>
                  <a:lnTo>
                    <a:pt x="2222" y="7031"/>
                  </a:lnTo>
                  <a:lnTo>
                    <a:pt x="2222" y="9010"/>
                  </a:lnTo>
                  <a:lnTo>
                    <a:pt x="4445" y="10000"/>
                  </a:lnTo>
                  <a:lnTo>
                    <a:pt x="5555" y="9010"/>
                  </a:lnTo>
                  <a:lnTo>
                    <a:pt x="5555" y="8021"/>
                  </a:lnTo>
                  <a:lnTo>
                    <a:pt x="7777" y="7031"/>
                  </a:lnTo>
                  <a:lnTo>
                    <a:pt x="5555" y="5052"/>
                  </a:lnTo>
                  <a:lnTo>
                    <a:pt x="5555" y="4062"/>
                  </a:lnTo>
                  <a:lnTo>
                    <a:pt x="4445" y="2578"/>
                  </a:lnTo>
                  <a:lnTo>
                    <a:pt x="7777" y="2083"/>
                  </a:lnTo>
                  <a:lnTo>
                    <a:pt x="9152" y="1778"/>
                  </a:lnTo>
                  <a:lnTo>
                    <a:pt x="9179" y="1136"/>
                  </a:lnTo>
                  <a:lnTo>
                    <a:pt x="9413" y="901"/>
                  </a:lnTo>
                  <a:lnTo>
                    <a:pt x="9677" y="735"/>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47" name="Freeform 351"/>
            <p:cNvSpPr>
              <a:spLocks/>
            </p:cNvSpPr>
            <p:nvPr/>
          </p:nvSpPr>
          <p:spPr bwMode="auto">
            <a:xfrm>
              <a:off x="5029965" y="2962910"/>
              <a:ext cx="211652" cy="214769"/>
            </a:xfrm>
            <a:custGeom>
              <a:avLst/>
              <a:gdLst>
                <a:gd name="T0" fmla="*/ 2147483646 w 10000"/>
                <a:gd name="T1" fmla="*/ 2147483646 h 10000"/>
                <a:gd name="T2" fmla="*/ 2147483646 w 10000"/>
                <a:gd name="T3" fmla="*/ 2147483646 h 10000"/>
                <a:gd name="T4" fmla="*/ 2147483646 w 10000"/>
                <a:gd name="T5" fmla="*/ 2147483646 h 10000"/>
                <a:gd name="T6" fmla="*/ 2147483646 w 10000"/>
                <a:gd name="T7" fmla="*/ 0 h 10000"/>
                <a:gd name="T8" fmla="*/ 2147483646 w 10000"/>
                <a:gd name="T9" fmla="*/ 2147483646 h 10000"/>
                <a:gd name="T10" fmla="*/ 2147483646 w 10000"/>
                <a:gd name="T11" fmla="*/ 2147483646 h 10000"/>
                <a:gd name="T12" fmla="*/ 2147483646 w 10000"/>
                <a:gd name="T13" fmla="*/ 2147483646 h 10000"/>
                <a:gd name="T14" fmla="*/ 2147483646 w 10000"/>
                <a:gd name="T15" fmla="*/ 2147483646 h 10000"/>
                <a:gd name="T16" fmla="*/ 2147483646 w 10000"/>
                <a:gd name="T17" fmla="*/ 2147483646 h 10000"/>
                <a:gd name="T18" fmla="*/ 2147483646 w 10000"/>
                <a:gd name="T19" fmla="*/ 2147483646 h 10000"/>
                <a:gd name="T20" fmla="*/ 2147483646 w 10000"/>
                <a:gd name="T21" fmla="*/ 2147483646 h 10000"/>
                <a:gd name="T22" fmla="*/ 147736086 w 10000"/>
                <a:gd name="T23" fmla="*/ 2147483646 h 10000"/>
                <a:gd name="T24" fmla="*/ 2147483646 w 10000"/>
                <a:gd name="T25" fmla="*/ 2147483646 h 10000"/>
                <a:gd name="T26" fmla="*/ 2147483646 w 10000"/>
                <a:gd name="T27" fmla="*/ 2147483646 h 10000"/>
                <a:gd name="T28" fmla="*/ 2147483646 w 10000"/>
                <a:gd name="T29" fmla="*/ 2147483646 h 10000"/>
                <a:gd name="T30" fmla="*/ 2147483646 w 10000"/>
                <a:gd name="T31" fmla="*/ 2147483646 h 10000"/>
                <a:gd name="T32" fmla="*/ 2147483646 w 10000"/>
                <a:gd name="T33" fmla="*/ 2147483646 h 10000"/>
                <a:gd name="T34" fmla="*/ 2147483646 w 10000"/>
                <a:gd name="T35" fmla="*/ 2147483646 h 10000"/>
                <a:gd name="T36" fmla="*/ 2147483646 w 10000"/>
                <a:gd name="T37" fmla="*/ 2147483646 h 10000"/>
                <a:gd name="T38" fmla="*/ 2147483646 w 10000"/>
                <a:gd name="T39" fmla="*/ 2147483646 h 10000"/>
                <a:gd name="T40" fmla="*/ 2147483646 w 10000"/>
                <a:gd name="T41" fmla="*/ 2147483646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000" h="10000">
                  <a:moveTo>
                    <a:pt x="8952" y="4746"/>
                  </a:moveTo>
                  <a:cubicBezTo>
                    <a:pt x="8952" y="4746"/>
                    <a:pt x="9789" y="4438"/>
                    <a:pt x="9789" y="4036"/>
                  </a:cubicBezTo>
                  <a:cubicBezTo>
                    <a:pt x="10125" y="3229"/>
                    <a:pt x="10054" y="3000"/>
                    <a:pt x="9628" y="2328"/>
                  </a:cubicBezTo>
                  <a:cubicBezTo>
                    <a:pt x="9201" y="1655"/>
                    <a:pt x="8028" y="776"/>
                    <a:pt x="7229" y="0"/>
                  </a:cubicBezTo>
                  <a:cubicBezTo>
                    <a:pt x="6677" y="239"/>
                    <a:pt x="6358" y="529"/>
                    <a:pt x="5576" y="715"/>
                  </a:cubicBezTo>
                  <a:cubicBezTo>
                    <a:pt x="4794" y="901"/>
                    <a:pt x="3551" y="983"/>
                    <a:pt x="2539" y="1118"/>
                  </a:cubicBezTo>
                  <a:lnTo>
                    <a:pt x="2201" y="715"/>
                  </a:lnTo>
                  <a:lnTo>
                    <a:pt x="1188" y="2730"/>
                  </a:lnTo>
                  <a:cubicBezTo>
                    <a:pt x="963" y="3268"/>
                    <a:pt x="631" y="4031"/>
                    <a:pt x="513" y="4343"/>
                  </a:cubicBezTo>
                  <a:cubicBezTo>
                    <a:pt x="396" y="4654"/>
                    <a:pt x="496" y="4524"/>
                    <a:pt x="482" y="4603"/>
                  </a:cubicBezTo>
                  <a:cubicBezTo>
                    <a:pt x="467" y="4681"/>
                    <a:pt x="503" y="4723"/>
                    <a:pt x="422" y="4817"/>
                  </a:cubicBezTo>
                  <a:cubicBezTo>
                    <a:pt x="342" y="4911"/>
                    <a:pt x="-28" y="5153"/>
                    <a:pt x="2" y="5165"/>
                  </a:cubicBezTo>
                  <a:cubicBezTo>
                    <a:pt x="871" y="6361"/>
                    <a:pt x="1309" y="7628"/>
                    <a:pt x="1789" y="8230"/>
                  </a:cubicBezTo>
                  <a:cubicBezTo>
                    <a:pt x="2266" y="8832"/>
                    <a:pt x="2645" y="8558"/>
                    <a:pt x="2875" y="8776"/>
                  </a:cubicBezTo>
                  <a:cubicBezTo>
                    <a:pt x="3105" y="8994"/>
                    <a:pt x="2722" y="9336"/>
                    <a:pt x="3174" y="9539"/>
                  </a:cubicBezTo>
                  <a:cubicBezTo>
                    <a:pt x="3626" y="9742"/>
                    <a:pt x="4682" y="10053"/>
                    <a:pt x="5588" y="9993"/>
                  </a:cubicBezTo>
                  <a:cubicBezTo>
                    <a:pt x="6494" y="9933"/>
                    <a:pt x="8055" y="9717"/>
                    <a:pt x="8615" y="9179"/>
                  </a:cubicBezTo>
                  <a:cubicBezTo>
                    <a:pt x="9175" y="8641"/>
                    <a:pt x="8840" y="7567"/>
                    <a:pt x="8952" y="6761"/>
                  </a:cubicBezTo>
                  <a:lnTo>
                    <a:pt x="9628" y="6358"/>
                  </a:lnTo>
                  <a:cubicBezTo>
                    <a:pt x="9591" y="6168"/>
                    <a:pt x="9555" y="5977"/>
                    <a:pt x="9518" y="5787"/>
                  </a:cubicBezTo>
                  <a:cubicBezTo>
                    <a:pt x="9629" y="5384"/>
                    <a:pt x="8840" y="5149"/>
                    <a:pt x="8952" y="4746"/>
                  </a:cubicBezTo>
                  <a:close/>
                </a:path>
              </a:pathLst>
            </a:custGeom>
            <a:solidFill>
              <a:srgbClr val="92D05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48" name="Freeform 353"/>
            <p:cNvSpPr>
              <a:spLocks/>
            </p:cNvSpPr>
            <p:nvPr/>
          </p:nvSpPr>
          <p:spPr bwMode="auto">
            <a:xfrm>
              <a:off x="4816672" y="2863631"/>
              <a:ext cx="164071" cy="105358"/>
            </a:xfrm>
            <a:custGeom>
              <a:avLst/>
              <a:gdLst>
                <a:gd name="T0" fmla="*/ 2147483646 w 10569"/>
                <a:gd name="T1" fmla="*/ 1784266055 h 10092"/>
                <a:gd name="T2" fmla="*/ 2147483646 w 10569"/>
                <a:gd name="T3" fmla="*/ 1003710399 h 10092"/>
                <a:gd name="T4" fmla="*/ 2147483646 w 10569"/>
                <a:gd name="T5" fmla="*/ 502000758 h 10092"/>
                <a:gd name="T6" fmla="*/ 2147483646 w 10569"/>
                <a:gd name="T7" fmla="*/ 0 h 10092"/>
                <a:gd name="T8" fmla="*/ 2147483646 w 10569"/>
                <a:gd name="T9" fmla="*/ 250834547 h 10092"/>
                <a:gd name="T10" fmla="*/ 2147483646 w 10569"/>
                <a:gd name="T11" fmla="*/ 0 h 10092"/>
                <a:gd name="T12" fmla="*/ 2147483646 w 10569"/>
                <a:gd name="T13" fmla="*/ 250834547 h 10092"/>
                <a:gd name="T14" fmla="*/ 2147483646 w 10569"/>
                <a:gd name="T15" fmla="*/ 502000758 h 10092"/>
                <a:gd name="T16" fmla="*/ 2147483646 w 10569"/>
                <a:gd name="T17" fmla="*/ 752875852 h 10092"/>
                <a:gd name="T18" fmla="*/ 126895188 w 10569"/>
                <a:gd name="T19" fmla="*/ 1003710399 h 10092"/>
                <a:gd name="T20" fmla="*/ 2147483646 w 10569"/>
                <a:gd name="T21" fmla="*/ 1342794782 h 10092"/>
                <a:gd name="T22" fmla="*/ 2147483646 w 10569"/>
                <a:gd name="T23" fmla="*/ 1800525632 h 10092"/>
                <a:gd name="T24" fmla="*/ 2147483646 w 10569"/>
                <a:gd name="T25" fmla="*/ 2147483646 h 10092"/>
                <a:gd name="T26" fmla="*/ 2147483646 w 10569"/>
                <a:gd name="T27" fmla="*/ 2147483646 h 10092"/>
                <a:gd name="T28" fmla="*/ 2147483646 w 10569"/>
                <a:gd name="T29" fmla="*/ 2147483646 h 10092"/>
                <a:gd name="T30" fmla="*/ 2147483646 w 10569"/>
                <a:gd name="T31" fmla="*/ 2147483646 h 10092"/>
                <a:gd name="T32" fmla="*/ 2147483646 w 10569"/>
                <a:gd name="T33" fmla="*/ 2147483646 h 10092"/>
                <a:gd name="T34" fmla="*/ 2147483646 w 10569"/>
                <a:gd name="T35" fmla="*/ 2147483646 h 10092"/>
                <a:gd name="T36" fmla="*/ 2147483646 w 10569"/>
                <a:gd name="T37" fmla="*/ 2147483646 h 10092"/>
                <a:gd name="T38" fmla="*/ 2147483646 w 10569"/>
                <a:gd name="T39" fmla="*/ 2147483646 h 10092"/>
                <a:gd name="T40" fmla="*/ 2147483646 w 10569"/>
                <a:gd name="T41" fmla="*/ 2147483646 h 10092"/>
                <a:gd name="T42" fmla="*/ 2147483646 w 10569"/>
                <a:gd name="T43" fmla="*/ 2147483646 h 10092"/>
                <a:gd name="T44" fmla="*/ 2147483646 w 10569"/>
                <a:gd name="T45" fmla="*/ 2147483646 h 100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569" h="10092">
                  <a:moveTo>
                    <a:pt x="10569" y="5925"/>
                  </a:moveTo>
                  <a:cubicBezTo>
                    <a:pt x="10249" y="5077"/>
                    <a:pt x="8682" y="4197"/>
                    <a:pt x="7738" y="3333"/>
                  </a:cubicBezTo>
                  <a:lnTo>
                    <a:pt x="5920" y="1667"/>
                  </a:lnTo>
                  <a:lnTo>
                    <a:pt x="4102" y="0"/>
                  </a:lnTo>
                  <a:lnTo>
                    <a:pt x="4102" y="833"/>
                  </a:lnTo>
                  <a:lnTo>
                    <a:pt x="3193" y="0"/>
                  </a:lnTo>
                  <a:lnTo>
                    <a:pt x="2738" y="833"/>
                  </a:lnTo>
                  <a:lnTo>
                    <a:pt x="1829" y="1667"/>
                  </a:lnTo>
                  <a:lnTo>
                    <a:pt x="920" y="2500"/>
                  </a:lnTo>
                  <a:cubicBezTo>
                    <a:pt x="617" y="2778"/>
                    <a:pt x="87" y="3007"/>
                    <a:pt x="11" y="3333"/>
                  </a:cubicBezTo>
                  <a:cubicBezTo>
                    <a:pt x="-65" y="3659"/>
                    <a:pt x="248" y="4018"/>
                    <a:pt x="466" y="4459"/>
                  </a:cubicBezTo>
                  <a:cubicBezTo>
                    <a:pt x="684" y="4900"/>
                    <a:pt x="1019" y="5333"/>
                    <a:pt x="1322" y="5979"/>
                  </a:cubicBezTo>
                  <a:cubicBezTo>
                    <a:pt x="1625" y="6625"/>
                    <a:pt x="2048" y="7802"/>
                    <a:pt x="2284" y="8333"/>
                  </a:cubicBezTo>
                  <a:cubicBezTo>
                    <a:pt x="2520" y="8864"/>
                    <a:pt x="2583" y="8874"/>
                    <a:pt x="2738" y="9167"/>
                  </a:cubicBezTo>
                  <a:cubicBezTo>
                    <a:pt x="2893" y="9460"/>
                    <a:pt x="3217" y="10092"/>
                    <a:pt x="3217" y="10092"/>
                  </a:cubicBezTo>
                  <a:cubicBezTo>
                    <a:pt x="4581" y="10092"/>
                    <a:pt x="4900" y="9994"/>
                    <a:pt x="4900" y="9994"/>
                  </a:cubicBezTo>
                  <a:cubicBezTo>
                    <a:pt x="4785" y="9440"/>
                    <a:pt x="5654" y="9714"/>
                    <a:pt x="5539" y="9160"/>
                  </a:cubicBezTo>
                  <a:cubicBezTo>
                    <a:pt x="5853" y="9260"/>
                    <a:pt x="6250" y="9364"/>
                    <a:pt x="6402" y="9410"/>
                  </a:cubicBezTo>
                  <a:cubicBezTo>
                    <a:pt x="6554" y="9456"/>
                    <a:pt x="6377" y="9434"/>
                    <a:pt x="6453" y="9434"/>
                  </a:cubicBezTo>
                  <a:cubicBezTo>
                    <a:pt x="6529" y="9434"/>
                    <a:pt x="6505" y="9504"/>
                    <a:pt x="6723" y="9605"/>
                  </a:cubicBezTo>
                  <a:cubicBezTo>
                    <a:pt x="6941" y="9707"/>
                    <a:pt x="7421" y="10085"/>
                    <a:pt x="7759" y="10043"/>
                  </a:cubicBezTo>
                  <a:cubicBezTo>
                    <a:pt x="8097" y="10001"/>
                    <a:pt x="8436" y="9626"/>
                    <a:pt x="8753" y="9355"/>
                  </a:cubicBezTo>
                  <a:cubicBezTo>
                    <a:pt x="9070" y="9084"/>
                    <a:pt x="8347" y="9964"/>
                    <a:pt x="10391" y="9757"/>
                  </a:cubicBez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49" name="Freeform 354"/>
            <p:cNvSpPr>
              <a:spLocks/>
            </p:cNvSpPr>
            <p:nvPr/>
          </p:nvSpPr>
          <p:spPr bwMode="auto">
            <a:xfrm>
              <a:off x="4933162" y="2973041"/>
              <a:ext cx="142743" cy="121567"/>
            </a:xfrm>
            <a:custGeom>
              <a:avLst/>
              <a:gdLst>
                <a:gd name="T0" fmla="*/ 2147483646 w 9980"/>
                <a:gd name="T1" fmla="*/ 0 h 10000"/>
                <a:gd name="T2" fmla="*/ 2147483646 w 9980"/>
                <a:gd name="T3" fmla="*/ 1146309471 h 10000"/>
                <a:gd name="T4" fmla="*/ 2147483646 w 9980"/>
                <a:gd name="T5" fmla="*/ 1665489132 h 10000"/>
                <a:gd name="T6" fmla="*/ 2147483646 w 9980"/>
                <a:gd name="T7" fmla="*/ 2147483646 h 10000"/>
                <a:gd name="T8" fmla="*/ 2147483646 w 9980"/>
                <a:gd name="T9" fmla="*/ 1996026625 h 10000"/>
                <a:gd name="T10" fmla="*/ 2147483646 w 9980"/>
                <a:gd name="T11" fmla="*/ 1665489132 h 10000"/>
                <a:gd name="T12" fmla="*/ 2147483646 w 9980"/>
                <a:gd name="T13" fmla="*/ 2147483646 h 10000"/>
                <a:gd name="T14" fmla="*/ 579158307 w 9980"/>
                <a:gd name="T15" fmla="*/ 2147483646 h 10000"/>
                <a:gd name="T16" fmla="*/ 155334902 w 9980"/>
                <a:gd name="T17" fmla="*/ 2147483646 h 10000"/>
                <a:gd name="T18" fmla="*/ 2147483646 w 9980"/>
                <a:gd name="T19" fmla="*/ 2147483646 h 10000"/>
                <a:gd name="T20" fmla="*/ 2147483646 w 9980"/>
                <a:gd name="T21" fmla="*/ 2147483646 h 10000"/>
                <a:gd name="T22" fmla="*/ 2147483646 w 9980"/>
                <a:gd name="T23" fmla="*/ 2147483646 h 10000"/>
                <a:gd name="T24" fmla="*/ 2147483646 w 9980"/>
                <a:gd name="T25" fmla="*/ 2147483646 h 10000"/>
                <a:gd name="T26" fmla="*/ 2147483646 w 9980"/>
                <a:gd name="T27" fmla="*/ 2147483646 h 10000"/>
                <a:gd name="T28" fmla="*/ 2147483646 w 9980"/>
                <a:gd name="T29" fmla="*/ 2147483646 h 10000"/>
                <a:gd name="T30" fmla="*/ 2147483646 w 9980"/>
                <a:gd name="T31" fmla="*/ 2147483646 h 10000"/>
                <a:gd name="T32" fmla="*/ 2147483646 w 9980"/>
                <a:gd name="T33" fmla="*/ 2147483646 h 10000"/>
                <a:gd name="T34" fmla="*/ 2147483646 w 9980"/>
                <a:gd name="T35" fmla="*/ 1146309471 h 10000"/>
                <a:gd name="T36" fmla="*/ 2147483646 w 9980"/>
                <a:gd name="T37" fmla="*/ 94320627 h 10000"/>
                <a:gd name="T38" fmla="*/ 2147483646 w 9980"/>
                <a:gd name="T39" fmla="*/ 250572289 h 10000"/>
                <a:gd name="T40" fmla="*/ 2147483646 w 9980"/>
                <a:gd name="T41" fmla="*/ 0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980" h="10000">
                  <a:moveTo>
                    <a:pt x="7338" y="0"/>
                  </a:moveTo>
                  <a:cubicBezTo>
                    <a:pt x="6885" y="506"/>
                    <a:pt x="6535" y="1151"/>
                    <a:pt x="5980" y="1519"/>
                  </a:cubicBezTo>
                  <a:cubicBezTo>
                    <a:pt x="5426" y="1887"/>
                    <a:pt x="4670" y="1978"/>
                    <a:pt x="4015" y="2207"/>
                  </a:cubicBezTo>
                  <a:cubicBezTo>
                    <a:pt x="2540" y="2895"/>
                    <a:pt x="2950" y="2822"/>
                    <a:pt x="2540" y="2895"/>
                  </a:cubicBezTo>
                  <a:cubicBezTo>
                    <a:pt x="2130" y="2968"/>
                    <a:pt x="1557" y="2645"/>
                    <a:pt x="1557" y="2645"/>
                  </a:cubicBezTo>
                  <a:cubicBezTo>
                    <a:pt x="1066" y="1958"/>
                    <a:pt x="1230" y="2051"/>
                    <a:pt x="1066" y="2207"/>
                  </a:cubicBezTo>
                  <a:cubicBezTo>
                    <a:pt x="902" y="2363"/>
                    <a:pt x="574" y="3582"/>
                    <a:pt x="574" y="3582"/>
                  </a:cubicBezTo>
                  <a:cubicBezTo>
                    <a:pt x="409" y="4270"/>
                    <a:pt x="174" y="5254"/>
                    <a:pt x="82" y="5646"/>
                  </a:cubicBezTo>
                  <a:cubicBezTo>
                    <a:pt x="-10" y="6038"/>
                    <a:pt x="-16" y="5749"/>
                    <a:pt x="22" y="5937"/>
                  </a:cubicBezTo>
                  <a:cubicBezTo>
                    <a:pt x="60" y="6125"/>
                    <a:pt x="42" y="6197"/>
                    <a:pt x="312" y="6773"/>
                  </a:cubicBezTo>
                  <a:cubicBezTo>
                    <a:pt x="583" y="7349"/>
                    <a:pt x="1094" y="8858"/>
                    <a:pt x="1644" y="9396"/>
                  </a:cubicBezTo>
                  <a:cubicBezTo>
                    <a:pt x="2194" y="9934"/>
                    <a:pt x="3153" y="9997"/>
                    <a:pt x="3610" y="10000"/>
                  </a:cubicBezTo>
                  <a:cubicBezTo>
                    <a:pt x="4068" y="10003"/>
                    <a:pt x="3989" y="9657"/>
                    <a:pt x="4389" y="9418"/>
                  </a:cubicBezTo>
                  <a:cubicBezTo>
                    <a:pt x="4788" y="9179"/>
                    <a:pt x="5720" y="8707"/>
                    <a:pt x="6009" y="8564"/>
                  </a:cubicBezTo>
                  <a:cubicBezTo>
                    <a:pt x="6298" y="8421"/>
                    <a:pt x="5883" y="8706"/>
                    <a:pt x="6124" y="8564"/>
                  </a:cubicBezTo>
                  <a:cubicBezTo>
                    <a:pt x="6364" y="8422"/>
                    <a:pt x="7069" y="8310"/>
                    <a:pt x="7455" y="7709"/>
                  </a:cubicBezTo>
                  <a:cubicBezTo>
                    <a:pt x="7841" y="7109"/>
                    <a:pt x="8111" y="5875"/>
                    <a:pt x="8438" y="4958"/>
                  </a:cubicBezTo>
                  <a:cubicBezTo>
                    <a:pt x="8929" y="3812"/>
                    <a:pt x="9701" y="2324"/>
                    <a:pt x="9913" y="1519"/>
                  </a:cubicBezTo>
                  <a:cubicBezTo>
                    <a:pt x="10125" y="713"/>
                    <a:pt x="9778" y="589"/>
                    <a:pt x="9710" y="125"/>
                  </a:cubicBezTo>
                  <a:lnTo>
                    <a:pt x="9128" y="332"/>
                  </a:lnTo>
                  <a:lnTo>
                    <a:pt x="7338"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50" name="Freeform 355"/>
            <p:cNvSpPr>
              <a:spLocks/>
            </p:cNvSpPr>
            <p:nvPr/>
          </p:nvSpPr>
          <p:spPr bwMode="auto">
            <a:xfrm>
              <a:off x="4938085" y="2922387"/>
              <a:ext cx="137820" cy="89149"/>
            </a:xfrm>
            <a:custGeom>
              <a:avLst/>
              <a:gdLst>
                <a:gd name="T0" fmla="*/ 2147483646 w 10000"/>
                <a:gd name="T1" fmla="*/ 85299240 h 9595"/>
                <a:gd name="T2" fmla="*/ 2147483646 w 10000"/>
                <a:gd name="T3" fmla="*/ 13576773 h 9595"/>
                <a:gd name="T4" fmla="*/ 2147483646 w 10000"/>
                <a:gd name="T5" fmla="*/ 14455609 h 9595"/>
                <a:gd name="T6" fmla="*/ 2147483646 w 10000"/>
                <a:gd name="T7" fmla="*/ 85299240 h 9595"/>
                <a:gd name="T8" fmla="*/ 2147483646 w 10000"/>
                <a:gd name="T9" fmla="*/ 409818380 h 9595"/>
                <a:gd name="T10" fmla="*/ 0 w 10000"/>
                <a:gd name="T11" fmla="*/ 734500748 h 9595"/>
                <a:gd name="T12" fmla="*/ 2147483646 w 10000"/>
                <a:gd name="T13" fmla="*/ 1059017558 h 9595"/>
                <a:gd name="T14" fmla="*/ 2147483646 w 10000"/>
                <a:gd name="T15" fmla="*/ 1253991381 h 9595"/>
                <a:gd name="T16" fmla="*/ 2147483646 w 10000"/>
                <a:gd name="T17" fmla="*/ 1401365760 h 9595"/>
                <a:gd name="T18" fmla="*/ 2147483646 w 10000"/>
                <a:gd name="T19" fmla="*/ 1206535080 h 9595"/>
                <a:gd name="T20" fmla="*/ 2147483646 w 10000"/>
                <a:gd name="T21" fmla="*/ 1117738892 h 9595"/>
                <a:gd name="T22" fmla="*/ 2147483646 w 10000"/>
                <a:gd name="T23" fmla="*/ 800069697 h 9595"/>
                <a:gd name="T24" fmla="*/ 2147483646 w 10000"/>
                <a:gd name="T25" fmla="*/ 865641717 h 9595"/>
                <a:gd name="T26" fmla="*/ 2147483646 w 10000"/>
                <a:gd name="T27" fmla="*/ 726322096 h 9595"/>
                <a:gd name="T28" fmla="*/ 2147483646 w 10000"/>
                <a:gd name="T29" fmla="*/ 572221676 h 9595"/>
                <a:gd name="T30" fmla="*/ 2147483646 w 10000"/>
                <a:gd name="T31" fmla="*/ 314602478 h 9595"/>
                <a:gd name="T32" fmla="*/ 2147483646 w 10000"/>
                <a:gd name="T33" fmla="*/ 177307990 h 9595"/>
                <a:gd name="T34" fmla="*/ 2147483646 w 10000"/>
                <a:gd name="T35" fmla="*/ 85299240 h 9595"/>
                <a:gd name="T36" fmla="*/ 2147483646 w 10000"/>
                <a:gd name="T37" fmla="*/ 85299240 h 95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000" h="9595">
                  <a:moveTo>
                    <a:pt x="6210" y="584"/>
                  </a:moveTo>
                  <a:cubicBezTo>
                    <a:pt x="5554" y="325"/>
                    <a:pt x="5389" y="258"/>
                    <a:pt x="5013" y="93"/>
                  </a:cubicBezTo>
                  <a:cubicBezTo>
                    <a:pt x="4637" y="-72"/>
                    <a:pt x="4318" y="17"/>
                    <a:pt x="3953" y="99"/>
                  </a:cubicBezTo>
                  <a:lnTo>
                    <a:pt x="2823" y="584"/>
                  </a:lnTo>
                  <a:lnTo>
                    <a:pt x="2259" y="2806"/>
                  </a:lnTo>
                  <a:lnTo>
                    <a:pt x="0" y="5029"/>
                  </a:lnTo>
                  <a:lnTo>
                    <a:pt x="565" y="7251"/>
                  </a:lnTo>
                  <a:lnTo>
                    <a:pt x="979" y="8586"/>
                  </a:lnTo>
                  <a:lnTo>
                    <a:pt x="2018" y="9595"/>
                  </a:lnTo>
                  <a:lnTo>
                    <a:pt x="4432" y="8261"/>
                  </a:lnTo>
                  <a:lnTo>
                    <a:pt x="6240" y="7653"/>
                  </a:lnTo>
                  <a:lnTo>
                    <a:pt x="7130" y="5478"/>
                  </a:lnTo>
                  <a:lnTo>
                    <a:pt x="9214" y="5927"/>
                  </a:lnTo>
                  <a:lnTo>
                    <a:pt x="9803" y="4973"/>
                  </a:lnTo>
                  <a:cubicBezTo>
                    <a:pt x="9735" y="4622"/>
                    <a:pt x="9905" y="4270"/>
                    <a:pt x="9837" y="3918"/>
                  </a:cubicBezTo>
                  <a:cubicBezTo>
                    <a:pt x="9758" y="2807"/>
                    <a:pt x="10067" y="3265"/>
                    <a:pt x="9987" y="2154"/>
                  </a:cubicBezTo>
                  <a:cubicBezTo>
                    <a:pt x="9527" y="1653"/>
                    <a:pt x="9037" y="1714"/>
                    <a:pt x="8578" y="1214"/>
                  </a:cubicBezTo>
                  <a:cubicBezTo>
                    <a:pt x="8542" y="1004"/>
                    <a:pt x="8505" y="794"/>
                    <a:pt x="8469" y="584"/>
                  </a:cubicBezTo>
                  <a:lnTo>
                    <a:pt x="6210" y="58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51" name="Freeform 356"/>
            <p:cNvSpPr>
              <a:spLocks/>
            </p:cNvSpPr>
            <p:nvPr/>
          </p:nvSpPr>
          <p:spPr bwMode="auto">
            <a:xfrm>
              <a:off x="5092312" y="3153365"/>
              <a:ext cx="188682" cy="180325"/>
            </a:xfrm>
            <a:custGeom>
              <a:avLst/>
              <a:gdLst>
                <a:gd name="T0" fmla="*/ 2147483646 w 10000"/>
                <a:gd name="T1" fmla="*/ 2147483646 h 10000"/>
                <a:gd name="T2" fmla="*/ 2147483646 w 10000"/>
                <a:gd name="T3" fmla="*/ 2147483646 h 10000"/>
                <a:gd name="T4" fmla="*/ 0 w 10000"/>
                <a:gd name="T5" fmla="*/ 0 h 10000"/>
                <a:gd name="T6" fmla="*/ 0 w 10000"/>
                <a:gd name="T7" fmla="*/ 2147483646 h 10000"/>
                <a:gd name="T8" fmla="*/ 2147483646 w 10000"/>
                <a:gd name="T9" fmla="*/ 2147483646 h 10000"/>
                <a:gd name="T10" fmla="*/ 2147483646 w 10000"/>
                <a:gd name="T11" fmla="*/ 2147483646 h 10000"/>
                <a:gd name="T12" fmla="*/ 2147483646 w 10000"/>
                <a:gd name="T13" fmla="*/ 2147483646 h 10000"/>
                <a:gd name="T14" fmla="*/ 2147483646 w 10000"/>
                <a:gd name="T15" fmla="*/ 2147483646 h 10000"/>
                <a:gd name="T16" fmla="*/ 2147483646 w 10000"/>
                <a:gd name="T17" fmla="*/ 2147483646 h 10000"/>
                <a:gd name="T18" fmla="*/ 2147483646 w 10000"/>
                <a:gd name="T19" fmla="*/ 2147483646 h 10000"/>
                <a:gd name="T20" fmla="*/ 2147483646 w 10000"/>
                <a:gd name="T21" fmla="*/ 2147483646 h 10000"/>
                <a:gd name="T22" fmla="*/ 2147483646 w 10000"/>
                <a:gd name="T23" fmla="*/ 2147483646 h 10000"/>
                <a:gd name="T24" fmla="*/ 2147483646 w 10000"/>
                <a:gd name="T25" fmla="*/ 2147483646 h 10000"/>
                <a:gd name="T26" fmla="*/ 2147483646 w 10000"/>
                <a:gd name="T27" fmla="*/ 2147483646 h 10000"/>
                <a:gd name="T28" fmla="*/ 2147483646 w 10000"/>
                <a:gd name="T29" fmla="*/ 2147483646 h 10000"/>
                <a:gd name="T30" fmla="*/ 2147483646 w 10000"/>
                <a:gd name="T31" fmla="*/ 2147483646 h 10000"/>
                <a:gd name="T32" fmla="*/ 2147483646 w 10000"/>
                <a:gd name="T33" fmla="*/ 2147483646 h 10000"/>
                <a:gd name="T34" fmla="*/ 2147483646 w 10000"/>
                <a:gd name="T35" fmla="*/ 2147483646 h 10000"/>
                <a:gd name="T36" fmla="*/ 2147483646 w 10000"/>
                <a:gd name="T37" fmla="*/ 2147483646 h 10000"/>
                <a:gd name="T38" fmla="*/ 2147483646 w 10000"/>
                <a:gd name="T39" fmla="*/ 2147483646 h 10000"/>
                <a:gd name="T40" fmla="*/ 2147483646 w 10000"/>
                <a:gd name="T41" fmla="*/ 2147483646 h 10000"/>
                <a:gd name="T42" fmla="*/ 2147483646 w 10000"/>
                <a:gd name="T43" fmla="*/ 2147483646 h 10000"/>
                <a:gd name="T44" fmla="*/ 2147483646 w 10000"/>
                <a:gd name="T45" fmla="*/ 0 h 10000"/>
                <a:gd name="T46" fmla="*/ 2147483646 w 10000"/>
                <a:gd name="T47" fmla="*/ 2147483646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000" h="10000">
                  <a:moveTo>
                    <a:pt x="3636" y="522"/>
                  </a:moveTo>
                  <a:lnTo>
                    <a:pt x="909" y="522"/>
                  </a:lnTo>
                  <a:lnTo>
                    <a:pt x="0" y="0"/>
                  </a:lnTo>
                  <a:lnTo>
                    <a:pt x="0" y="1043"/>
                  </a:lnTo>
                  <a:lnTo>
                    <a:pt x="455" y="2609"/>
                  </a:lnTo>
                  <a:cubicBezTo>
                    <a:pt x="530" y="3171"/>
                    <a:pt x="604" y="3733"/>
                    <a:pt x="679" y="4295"/>
                  </a:cubicBezTo>
                  <a:cubicBezTo>
                    <a:pt x="604" y="4631"/>
                    <a:pt x="530" y="4968"/>
                    <a:pt x="455" y="5304"/>
                  </a:cubicBezTo>
                  <a:lnTo>
                    <a:pt x="909" y="6348"/>
                  </a:lnTo>
                  <a:lnTo>
                    <a:pt x="1598" y="7682"/>
                  </a:lnTo>
                  <a:cubicBezTo>
                    <a:pt x="2779" y="7328"/>
                    <a:pt x="2976" y="7157"/>
                    <a:pt x="4110" y="6712"/>
                  </a:cubicBezTo>
                  <a:lnTo>
                    <a:pt x="4448" y="7069"/>
                  </a:lnTo>
                  <a:lnTo>
                    <a:pt x="5010" y="7076"/>
                  </a:lnTo>
                  <a:cubicBezTo>
                    <a:pt x="5007" y="7181"/>
                    <a:pt x="5003" y="7286"/>
                    <a:pt x="5000" y="7391"/>
                  </a:cubicBezTo>
                  <a:lnTo>
                    <a:pt x="4545" y="7913"/>
                  </a:lnTo>
                  <a:lnTo>
                    <a:pt x="5000" y="10000"/>
                  </a:lnTo>
                  <a:lnTo>
                    <a:pt x="6818" y="8435"/>
                  </a:lnTo>
                  <a:lnTo>
                    <a:pt x="8636" y="8435"/>
                  </a:lnTo>
                  <a:lnTo>
                    <a:pt x="9545" y="6870"/>
                  </a:lnTo>
                  <a:lnTo>
                    <a:pt x="10000" y="6870"/>
                  </a:lnTo>
                  <a:lnTo>
                    <a:pt x="7273" y="5826"/>
                  </a:lnTo>
                  <a:cubicBezTo>
                    <a:pt x="7121" y="4927"/>
                    <a:pt x="6970" y="4029"/>
                    <a:pt x="6818" y="3130"/>
                  </a:cubicBezTo>
                  <a:lnTo>
                    <a:pt x="8636" y="1043"/>
                  </a:lnTo>
                  <a:lnTo>
                    <a:pt x="5909" y="0"/>
                  </a:lnTo>
                  <a:lnTo>
                    <a:pt x="3636" y="52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52" name="Freeform 361"/>
            <p:cNvSpPr>
              <a:spLocks/>
            </p:cNvSpPr>
            <p:nvPr/>
          </p:nvSpPr>
          <p:spPr bwMode="auto">
            <a:xfrm>
              <a:off x="4672289" y="3007484"/>
              <a:ext cx="118131" cy="83072"/>
            </a:xfrm>
            <a:custGeom>
              <a:avLst/>
              <a:gdLst>
                <a:gd name="T0" fmla="*/ 2147483646 w 10000"/>
                <a:gd name="T1" fmla="*/ 117523815 h 11466"/>
                <a:gd name="T2" fmla="*/ 2147483646 w 10000"/>
                <a:gd name="T3" fmla="*/ 75272047 h 11466"/>
                <a:gd name="T4" fmla="*/ 2147483646 w 10000"/>
                <a:gd name="T5" fmla="*/ 33020432 h 11466"/>
                <a:gd name="T6" fmla="*/ 2147483646 w 10000"/>
                <a:gd name="T7" fmla="*/ 65841468 h 11466"/>
                <a:gd name="T8" fmla="*/ 2147483646 w 10000"/>
                <a:gd name="T9" fmla="*/ 0 h 11466"/>
                <a:gd name="T10" fmla="*/ 2147483646 w 10000"/>
                <a:gd name="T11" fmla="*/ 63477200 h 11466"/>
                <a:gd name="T12" fmla="*/ 0 w 10000"/>
                <a:gd name="T13" fmla="*/ 202027038 h 11466"/>
                <a:gd name="T14" fmla="*/ 0 w 10000"/>
                <a:gd name="T15" fmla="*/ 286524040 h 11466"/>
                <a:gd name="T16" fmla="*/ 2147483646 w 10000"/>
                <a:gd name="T17" fmla="*/ 286524040 h 11466"/>
                <a:gd name="T18" fmla="*/ 2147483646 w 10000"/>
                <a:gd name="T19" fmla="*/ 387555188 h 11466"/>
                <a:gd name="T20" fmla="*/ 2147483646 w 10000"/>
                <a:gd name="T21" fmla="*/ 371027429 h 11466"/>
                <a:gd name="T22" fmla="*/ 2147483646 w 10000"/>
                <a:gd name="T23" fmla="*/ 305386266 h 11466"/>
                <a:gd name="T24" fmla="*/ 2147483646 w 10000"/>
                <a:gd name="T25" fmla="*/ 342940248 h 11466"/>
                <a:gd name="T26" fmla="*/ 2147483646 w 10000"/>
                <a:gd name="T27" fmla="*/ 286524040 h 11466"/>
                <a:gd name="T28" fmla="*/ 2147483646 w 10000"/>
                <a:gd name="T29" fmla="*/ 244272431 h 11466"/>
                <a:gd name="T30" fmla="*/ 2147483646 w 10000"/>
                <a:gd name="T31" fmla="*/ 244272431 h 11466"/>
                <a:gd name="T32" fmla="*/ 2147483646 w 10000"/>
                <a:gd name="T33" fmla="*/ 202027038 h 11466"/>
                <a:gd name="T34" fmla="*/ 2147483646 w 10000"/>
                <a:gd name="T35" fmla="*/ 117523815 h 114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000" h="11466">
                  <a:moveTo>
                    <a:pt x="7857" y="3477"/>
                  </a:moveTo>
                  <a:lnTo>
                    <a:pt x="7143" y="2227"/>
                  </a:lnTo>
                  <a:lnTo>
                    <a:pt x="5714" y="977"/>
                  </a:lnTo>
                  <a:lnTo>
                    <a:pt x="3641" y="1948"/>
                  </a:lnTo>
                  <a:cubicBezTo>
                    <a:pt x="3532" y="1206"/>
                    <a:pt x="3354" y="742"/>
                    <a:pt x="3245" y="0"/>
                  </a:cubicBezTo>
                  <a:lnTo>
                    <a:pt x="2143" y="1878"/>
                  </a:lnTo>
                  <a:lnTo>
                    <a:pt x="0" y="5977"/>
                  </a:lnTo>
                  <a:lnTo>
                    <a:pt x="0" y="8477"/>
                  </a:lnTo>
                  <a:lnTo>
                    <a:pt x="1429" y="8477"/>
                  </a:lnTo>
                  <a:lnTo>
                    <a:pt x="2108" y="11466"/>
                  </a:lnTo>
                  <a:lnTo>
                    <a:pt x="2857" y="10977"/>
                  </a:lnTo>
                  <a:lnTo>
                    <a:pt x="4436" y="9035"/>
                  </a:lnTo>
                  <a:lnTo>
                    <a:pt x="5256" y="10146"/>
                  </a:lnTo>
                  <a:lnTo>
                    <a:pt x="7857" y="8477"/>
                  </a:lnTo>
                  <a:lnTo>
                    <a:pt x="9286" y="7227"/>
                  </a:lnTo>
                  <a:lnTo>
                    <a:pt x="10000" y="7227"/>
                  </a:lnTo>
                  <a:lnTo>
                    <a:pt x="9286" y="5977"/>
                  </a:lnTo>
                  <a:lnTo>
                    <a:pt x="7857" y="3477"/>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53" name="Freeform 363"/>
            <p:cNvSpPr>
              <a:spLocks/>
            </p:cNvSpPr>
            <p:nvPr/>
          </p:nvSpPr>
          <p:spPr bwMode="auto">
            <a:xfrm>
              <a:off x="4613224" y="2821081"/>
              <a:ext cx="73832" cy="95228"/>
            </a:xfrm>
            <a:custGeom>
              <a:avLst/>
              <a:gdLst>
                <a:gd name="T0" fmla="*/ 306118187 w 10056"/>
                <a:gd name="T1" fmla="*/ 789654352 h 10000"/>
                <a:gd name="T2" fmla="*/ 429904577 w 10056"/>
                <a:gd name="T3" fmla="*/ 1105629969 h 10000"/>
                <a:gd name="T4" fmla="*/ 677586608 w 10056"/>
                <a:gd name="T5" fmla="*/ 1263521769 h 10000"/>
                <a:gd name="T6" fmla="*/ 903376652 w 10056"/>
                <a:gd name="T7" fmla="*/ 1467713300 h 10000"/>
                <a:gd name="T8" fmla="*/ 1135951392 w 10056"/>
                <a:gd name="T9" fmla="*/ 1727539702 h 10000"/>
                <a:gd name="T10" fmla="*/ 1281375230 w 10056"/>
                <a:gd name="T11" fmla="*/ 1300499113 h 10000"/>
                <a:gd name="T12" fmla="*/ 1195148611 w 10056"/>
                <a:gd name="T13" fmla="*/ 984526451 h 10000"/>
                <a:gd name="T14" fmla="*/ 1288557149 w 10056"/>
                <a:gd name="T15" fmla="*/ 566991022 h 10000"/>
                <a:gd name="T16" fmla="*/ 1106984257 w 10056"/>
                <a:gd name="T17" fmla="*/ 409071324 h 10000"/>
                <a:gd name="T18" fmla="*/ 925159339 w 10056"/>
                <a:gd name="T19" fmla="*/ 315789890 h 10000"/>
                <a:gd name="T20" fmla="*/ 677586608 w 10056"/>
                <a:gd name="T21" fmla="*/ 157894755 h 10000"/>
                <a:gd name="T22" fmla="*/ 429904577 w 10056"/>
                <a:gd name="T23" fmla="*/ 157894755 h 10000"/>
                <a:gd name="T24" fmla="*/ 306118187 w 10056"/>
                <a:gd name="T25" fmla="*/ 0 h 10000"/>
                <a:gd name="T26" fmla="*/ 58563422 w 10056"/>
                <a:gd name="T27" fmla="*/ 157894755 h 10000"/>
                <a:gd name="T28" fmla="*/ 0 w 10056"/>
                <a:gd name="T29" fmla="*/ 167744178 h 10000"/>
                <a:gd name="T30" fmla="*/ 116604471 w 10056"/>
                <a:gd name="T31" fmla="*/ 594785155 h 10000"/>
                <a:gd name="T32" fmla="*/ 306118187 w 10056"/>
                <a:gd name="T33" fmla="*/ 789654352 h 100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056" h="10000">
                  <a:moveTo>
                    <a:pt x="2389" y="4571"/>
                  </a:moveTo>
                  <a:lnTo>
                    <a:pt x="3355" y="6400"/>
                  </a:lnTo>
                  <a:lnTo>
                    <a:pt x="5288" y="7314"/>
                  </a:lnTo>
                  <a:lnTo>
                    <a:pt x="7050" y="8496"/>
                  </a:lnTo>
                  <a:lnTo>
                    <a:pt x="8865" y="10000"/>
                  </a:lnTo>
                  <a:cubicBezTo>
                    <a:pt x="8961" y="9105"/>
                    <a:pt x="9904" y="8423"/>
                    <a:pt x="10000" y="7528"/>
                  </a:cubicBezTo>
                  <a:lnTo>
                    <a:pt x="9327" y="5699"/>
                  </a:lnTo>
                  <a:cubicBezTo>
                    <a:pt x="9382" y="4965"/>
                    <a:pt x="10001" y="4016"/>
                    <a:pt x="10056" y="3282"/>
                  </a:cubicBezTo>
                  <a:lnTo>
                    <a:pt x="8639" y="2368"/>
                  </a:lnTo>
                  <a:lnTo>
                    <a:pt x="7220" y="1828"/>
                  </a:lnTo>
                  <a:lnTo>
                    <a:pt x="5288" y="914"/>
                  </a:lnTo>
                  <a:lnTo>
                    <a:pt x="3355" y="914"/>
                  </a:lnTo>
                  <a:lnTo>
                    <a:pt x="2389" y="0"/>
                  </a:lnTo>
                  <a:lnTo>
                    <a:pt x="457" y="914"/>
                  </a:lnTo>
                  <a:lnTo>
                    <a:pt x="0" y="971"/>
                  </a:lnTo>
                  <a:cubicBezTo>
                    <a:pt x="152" y="1866"/>
                    <a:pt x="757" y="2548"/>
                    <a:pt x="910" y="3443"/>
                  </a:cubicBezTo>
                  <a:lnTo>
                    <a:pt x="2389" y="4571"/>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54" name="Freeform 252"/>
            <p:cNvSpPr>
              <a:spLocks/>
            </p:cNvSpPr>
            <p:nvPr/>
          </p:nvSpPr>
          <p:spPr bwMode="auto">
            <a:xfrm rot="21133526">
              <a:off x="4852768" y="3045981"/>
              <a:ext cx="91880" cy="60784"/>
            </a:xfrm>
            <a:custGeom>
              <a:avLst/>
              <a:gdLst>
                <a:gd name="T0" fmla="*/ 0 w 1912593"/>
                <a:gd name="T1" fmla="*/ 0 h 1229193"/>
                <a:gd name="T2" fmla="*/ 0 w 1912593"/>
                <a:gd name="T3" fmla="*/ 0 h 1229193"/>
                <a:gd name="T4" fmla="*/ 0 w 1912593"/>
                <a:gd name="T5" fmla="*/ 0 h 1229193"/>
                <a:gd name="T6" fmla="*/ 0 w 1912593"/>
                <a:gd name="T7" fmla="*/ 0 h 1229193"/>
                <a:gd name="T8" fmla="*/ 0 w 1912593"/>
                <a:gd name="T9" fmla="*/ 0 h 1229193"/>
                <a:gd name="T10" fmla="*/ 0 w 1912593"/>
                <a:gd name="T11" fmla="*/ 0 h 1229193"/>
                <a:gd name="T12" fmla="*/ 0 w 1912593"/>
                <a:gd name="T13" fmla="*/ 0 h 1229193"/>
                <a:gd name="T14" fmla="*/ 0 w 1912593"/>
                <a:gd name="T15" fmla="*/ 0 h 1229193"/>
                <a:gd name="T16" fmla="*/ 0 w 1912593"/>
                <a:gd name="T17" fmla="*/ 0 h 1229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2593" h="1229193">
                  <a:moveTo>
                    <a:pt x="0" y="233280"/>
                  </a:moveTo>
                  <a:lnTo>
                    <a:pt x="83793" y="1154242"/>
                  </a:lnTo>
                  <a:lnTo>
                    <a:pt x="1103124" y="1229193"/>
                  </a:lnTo>
                  <a:lnTo>
                    <a:pt x="1912593" y="314793"/>
                  </a:lnTo>
                  <a:lnTo>
                    <a:pt x="1792672" y="0"/>
                  </a:lnTo>
                  <a:lnTo>
                    <a:pt x="1124055" y="252554"/>
                  </a:lnTo>
                  <a:cubicBezTo>
                    <a:pt x="892871" y="224853"/>
                    <a:pt x="379360" y="273001"/>
                    <a:pt x="148176" y="245300"/>
                  </a:cubicBezTo>
                  <a:lnTo>
                    <a:pt x="128763" y="242675"/>
                  </a:lnTo>
                  <a:lnTo>
                    <a:pt x="0" y="23328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55" name="Freeform 253"/>
            <p:cNvSpPr>
              <a:spLocks/>
            </p:cNvSpPr>
            <p:nvPr/>
          </p:nvSpPr>
          <p:spPr bwMode="auto">
            <a:xfrm>
              <a:off x="4857689" y="3058138"/>
              <a:ext cx="147664" cy="190455"/>
            </a:xfrm>
            <a:custGeom>
              <a:avLst/>
              <a:gdLst>
                <a:gd name="T0" fmla="*/ 0 w 3644175"/>
                <a:gd name="T1" fmla="*/ 0 h 3780713"/>
                <a:gd name="T2" fmla="*/ 0 w 3644175"/>
                <a:gd name="T3" fmla="*/ 0 h 3780713"/>
                <a:gd name="T4" fmla="*/ 0 w 3644175"/>
                <a:gd name="T5" fmla="*/ 0 h 3780713"/>
                <a:gd name="T6" fmla="*/ 0 w 3644175"/>
                <a:gd name="T7" fmla="*/ 0 h 3780713"/>
                <a:gd name="T8" fmla="*/ 0 w 3644175"/>
                <a:gd name="T9" fmla="*/ 0 h 3780713"/>
                <a:gd name="T10" fmla="*/ 0 w 3644175"/>
                <a:gd name="T11" fmla="*/ 0 h 3780713"/>
                <a:gd name="T12" fmla="*/ 0 w 3644175"/>
                <a:gd name="T13" fmla="*/ 0 h 3780713"/>
                <a:gd name="T14" fmla="*/ 0 w 3644175"/>
                <a:gd name="T15" fmla="*/ 0 h 3780713"/>
                <a:gd name="T16" fmla="*/ 0 w 3644175"/>
                <a:gd name="T17" fmla="*/ 0 h 3780713"/>
                <a:gd name="T18" fmla="*/ 0 w 3644175"/>
                <a:gd name="T19" fmla="*/ 0 h 3780713"/>
                <a:gd name="T20" fmla="*/ 0 w 3644175"/>
                <a:gd name="T21" fmla="*/ 0 h 3780713"/>
                <a:gd name="T22" fmla="*/ 0 w 3644175"/>
                <a:gd name="T23" fmla="*/ 0 h 3780713"/>
                <a:gd name="T24" fmla="*/ 0 w 3644175"/>
                <a:gd name="T25" fmla="*/ 0 h 3780713"/>
                <a:gd name="T26" fmla="*/ 0 w 3644175"/>
                <a:gd name="T27" fmla="*/ 0 h 3780713"/>
                <a:gd name="T28" fmla="*/ 0 w 3644175"/>
                <a:gd name="T29" fmla="*/ 0 h 3780713"/>
                <a:gd name="T30" fmla="*/ 0 w 3644175"/>
                <a:gd name="T31" fmla="*/ 0 h 3780713"/>
                <a:gd name="T32" fmla="*/ 0 w 3644175"/>
                <a:gd name="T33" fmla="*/ 0 h 3780713"/>
                <a:gd name="T34" fmla="*/ 0 w 3644175"/>
                <a:gd name="T35" fmla="*/ 0 h 3780713"/>
                <a:gd name="T36" fmla="*/ 0 w 3644175"/>
                <a:gd name="T37" fmla="*/ 0 h 3780713"/>
                <a:gd name="T38" fmla="*/ 0 w 3644175"/>
                <a:gd name="T39" fmla="*/ 0 h 37807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644175" h="3780713">
                  <a:moveTo>
                    <a:pt x="2018109" y="0"/>
                  </a:moveTo>
                  <a:lnTo>
                    <a:pt x="1131347" y="970851"/>
                  </a:lnTo>
                  <a:lnTo>
                    <a:pt x="106496" y="992543"/>
                  </a:lnTo>
                  <a:lnTo>
                    <a:pt x="0" y="1285960"/>
                  </a:lnTo>
                  <a:lnTo>
                    <a:pt x="250657" y="1838746"/>
                  </a:lnTo>
                  <a:lnTo>
                    <a:pt x="476240" y="1522355"/>
                  </a:lnTo>
                  <a:lnTo>
                    <a:pt x="637449" y="1360281"/>
                  </a:lnTo>
                  <a:lnTo>
                    <a:pt x="900975" y="1622129"/>
                  </a:lnTo>
                  <a:lnTo>
                    <a:pt x="1125827" y="2401618"/>
                  </a:lnTo>
                  <a:lnTo>
                    <a:pt x="1614428" y="2951232"/>
                  </a:lnTo>
                  <a:cubicBezTo>
                    <a:pt x="2156362" y="3074631"/>
                    <a:pt x="2677783" y="3504219"/>
                    <a:pt x="3209460" y="3780713"/>
                  </a:cubicBezTo>
                  <a:lnTo>
                    <a:pt x="1455611" y="1667100"/>
                  </a:lnTo>
                  <a:lnTo>
                    <a:pt x="1543203" y="1366330"/>
                  </a:lnTo>
                  <a:lnTo>
                    <a:pt x="1755414" y="1517198"/>
                  </a:lnTo>
                  <a:lnTo>
                    <a:pt x="3644175" y="1622129"/>
                  </a:lnTo>
                  <a:lnTo>
                    <a:pt x="3394079" y="610450"/>
                  </a:lnTo>
                  <a:lnTo>
                    <a:pt x="3170007" y="750786"/>
                  </a:lnTo>
                  <a:lnTo>
                    <a:pt x="2480463" y="641709"/>
                  </a:lnTo>
                  <a:lnTo>
                    <a:pt x="2078068" y="137463"/>
                  </a:lnTo>
                  <a:lnTo>
                    <a:pt x="2018109"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56" name="Freeform 254"/>
            <p:cNvSpPr>
              <a:spLocks/>
            </p:cNvSpPr>
            <p:nvPr/>
          </p:nvSpPr>
          <p:spPr bwMode="auto">
            <a:xfrm>
              <a:off x="4918396" y="3124999"/>
              <a:ext cx="101724" cy="125619"/>
            </a:xfrm>
            <a:custGeom>
              <a:avLst/>
              <a:gdLst>
                <a:gd name="T0" fmla="*/ 0 w 2398426"/>
                <a:gd name="T1" fmla="*/ 0 h 2488994"/>
                <a:gd name="T2" fmla="*/ 0 w 2398426"/>
                <a:gd name="T3" fmla="*/ 0 h 2488994"/>
                <a:gd name="T4" fmla="*/ 0 w 2398426"/>
                <a:gd name="T5" fmla="*/ 0 h 2488994"/>
                <a:gd name="T6" fmla="*/ 0 w 2398426"/>
                <a:gd name="T7" fmla="*/ 0 h 2488994"/>
                <a:gd name="T8" fmla="*/ 0 w 2398426"/>
                <a:gd name="T9" fmla="*/ 0 h 2488994"/>
                <a:gd name="T10" fmla="*/ 0 w 2398426"/>
                <a:gd name="T11" fmla="*/ 0 h 2488994"/>
                <a:gd name="T12" fmla="*/ 0 w 2398426"/>
                <a:gd name="T13" fmla="*/ 0 h 2488994"/>
                <a:gd name="T14" fmla="*/ 0 w 2398426"/>
                <a:gd name="T15" fmla="*/ 0 h 24889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398426" h="2488994">
                  <a:moveTo>
                    <a:pt x="2113613" y="269822"/>
                  </a:moveTo>
                  <a:lnTo>
                    <a:pt x="254833" y="149901"/>
                  </a:lnTo>
                  <a:lnTo>
                    <a:pt x="74951" y="0"/>
                  </a:lnTo>
                  <a:lnTo>
                    <a:pt x="0" y="329783"/>
                  </a:lnTo>
                  <a:lnTo>
                    <a:pt x="1691048" y="2488994"/>
                  </a:lnTo>
                  <a:lnTo>
                    <a:pt x="2177788" y="1556144"/>
                  </a:lnTo>
                  <a:lnTo>
                    <a:pt x="2398426" y="1439055"/>
                  </a:lnTo>
                  <a:lnTo>
                    <a:pt x="2113613" y="26982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57" name="Freeform 255"/>
            <p:cNvSpPr>
              <a:spLocks/>
            </p:cNvSpPr>
            <p:nvPr/>
          </p:nvSpPr>
          <p:spPr bwMode="auto">
            <a:xfrm rot="286500">
              <a:off x="4992228" y="3201992"/>
              <a:ext cx="45940" cy="74967"/>
            </a:xfrm>
            <a:custGeom>
              <a:avLst/>
              <a:gdLst>
                <a:gd name="T0" fmla="*/ 0 w 1259245"/>
                <a:gd name="T1" fmla="*/ 0 h 1506961"/>
                <a:gd name="T2" fmla="*/ 0 w 1259245"/>
                <a:gd name="T3" fmla="*/ 0 h 1506961"/>
                <a:gd name="T4" fmla="*/ 0 w 1259245"/>
                <a:gd name="T5" fmla="*/ 0 h 1506961"/>
                <a:gd name="T6" fmla="*/ 0 w 1259245"/>
                <a:gd name="T7" fmla="*/ 0 h 1506961"/>
                <a:gd name="T8" fmla="*/ 0 w 1259245"/>
                <a:gd name="T9" fmla="*/ 0 h 15069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9245" h="1506961">
                  <a:moveTo>
                    <a:pt x="459998" y="0"/>
                  </a:moveTo>
                  <a:lnTo>
                    <a:pt x="0" y="967315"/>
                  </a:lnTo>
                  <a:lnTo>
                    <a:pt x="599606" y="1506961"/>
                  </a:lnTo>
                  <a:lnTo>
                    <a:pt x="1259243" y="571259"/>
                  </a:lnTo>
                  <a:lnTo>
                    <a:pt x="459998"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58" name="Freeform 256"/>
            <p:cNvSpPr>
              <a:spLocks/>
            </p:cNvSpPr>
            <p:nvPr/>
          </p:nvSpPr>
          <p:spPr bwMode="auto">
            <a:xfrm>
              <a:off x="4993869" y="3072320"/>
              <a:ext cx="73832" cy="72940"/>
            </a:xfrm>
            <a:custGeom>
              <a:avLst/>
              <a:gdLst>
                <a:gd name="T0" fmla="*/ 0 w 1678899"/>
                <a:gd name="T1" fmla="*/ 0 h 1259174"/>
                <a:gd name="T2" fmla="*/ 0 w 1678899"/>
                <a:gd name="T3" fmla="*/ 0 h 1259174"/>
                <a:gd name="T4" fmla="*/ 0 w 1678899"/>
                <a:gd name="T5" fmla="*/ 0 h 1259174"/>
                <a:gd name="T6" fmla="*/ 0 w 1678899"/>
                <a:gd name="T7" fmla="*/ 0 h 1259174"/>
                <a:gd name="T8" fmla="*/ 0 w 1678899"/>
                <a:gd name="T9" fmla="*/ 0 h 1259174"/>
                <a:gd name="T10" fmla="*/ 0 w 1678899"/>
                <a:gd name="T11" fmla="*/ 0 h 12591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899" h="1259174">
                  <a:moveTo>
                    <a:pt x="209862" y="1154242"/>
                  </a:moveTo>
                  <a:lnTo>
                    <a:pt x="1678899" y="1259174"/>
                  </a:lnTo>
                  <a:lnTo>
                    <a:pt x="1663908" y="899410"/>
                  </a:lnTo>
                  <a:lnTo>
                    <a:pt x="854439" y="0"/>
                  </a:lnTo>
                  <a:lnTo>
                    <a:pt x="0" y="269823"/>
                  </a:lnTo>
                  <a:lnTo>
                    <a:pt x="209862" y="115424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59" name="Freeform 257"/>
            <p:cNvSpPr>
              <a:spLocks/>
            </p:cNvSpPr>
            <p:nvPr/>
          </p:nvSpPr>
          <p:spPr bwMode="auto">
            <a:xfrm>
              <a:off x="5006995" y="3139183"/>
              <a:ext cx="103364" cy="123593"/>
            </a:xfrm>
            <a:custGeom>
              <a:avLst/>
              <a:gdLst>
                <a:gd name="T0" fmla="*/ 0 w 2578308"/>
                <a:gd name="T1" fmla="*/ 0 h 2368446"/>
                <a:gd name="T2" fmla="*/ 0 w 2578308"/>
                <a:gd name="T3" fmla="*/ 0 h 2368446"/>
                <a:gd name="T4" fmla="*/ 0 w 2578308"/>
                <a:gd name="T5" fmla="*/ 0 h 2368446"/>
                <a:gd name="T6" fmla="*/ 0 w 2578308"/>
                <a:gd name="T7" fmla="*/ 0 h 2368446"/>
                <a:gd name="T8" fmla="*/ 0 w 2578308"/>
                <a:gd name="T9" fmla="*/ 0 h 2368446"/>
                <a:gd name="T10" fmla="*/ 0 w 2578308"/>
                <a:gd name="T11" fmla="*/ 0 h 2368446"/>
                <a:gd name="T12" fmla="*/ 0 w 2578308"/>
                <a:gd name="T13" fmla="*/ 0 h 2368446"/>
                <a:gd name="T14" fmla="*/ 0 w 2578308"/>
                <a:gd name="T15" fmla="*/ 0 h 2368446"/>
                <a:gd name="T16" fmla="*/ 0 w 2578308"/>
                <a:gd name="T17" fmla="*/ 0 h 2368446"/>
                <a:gd name="T18" fmla="*/ 0 w 2578308"/>
                <a:gd name="T19" fmla="*/ 0 h 2368446"/>
                <a:gd name="T20" fmla="*/ 0 w 2578308"/>
                <a:gd name="T21" fmla="*/ 0 h 2368446"/>
                <a:gd name="T22" fmla="*/ 0 w 2578308"/>
                <a:gd name="T23" fmla="*/ 0 h 23684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578308" h="2368446">
                  <a:moveTo>
                    <a:pt x="0" y="0"/>
                  </a:moveTo>
                  <a:lnTo>
                    <a:pt x="254833" y="1154242"/>
                  </a:lnTo>
                  <a:lnTo>
                    <a:pt x="104931" y="1259173"/>
                  </a:lnTo>
                  <a:lnTo>
                    <a:pt x="855821" y="1873287"/>
                  </a:lnTo>
                  <a:lnTo>
                    <a:pt x="1111621" y="1524299"/>
                  </a:lnTo>
                  <a:lnTo>
                    <a:pt x="1734645" y="2033965"/>
                  </a:lnTo>
                  <a:lnTo>
                    <a:pt x="1633928" y="2368446"/>
                  </a:lnTo>
                  <a:lnTo>
                    <a:pt x="2338465" y="2263514"/>
                  </a:lnTo>
                  <a:lnTo>
                    <a:pt x="2578308" y="1514006"/>
                  </a:lnTo>
                  <a:lnTo>
                    <a:pt x="2113613" y="224852"/>
                  </a:lnTo>
                  <a:lnTo>
                    <a:pt x="1439056" y="14990"/>
                  </a:lnTo>
                  <a:lnTo>
                    <a:pt x="0"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60" name="Freeform 258"/>
            <p:cNvSpPr>
              <a:spLocks/>
            </p:cNvSpPr>
            <p:nvPr/>
          </p:nvSpPr>
          <p:spPr bwMode="auto">
            <a:xfrm>
              <a:off x="5034887" y="3216175"/>
              <a:ext cx="41018" cy="62809"/>
            </a:xfrm>
            <a:custGeom>
              <a:avLst/>
              <a:gdLst>
                <a:gd name="T0" fmla="*/ 0 w 1097536"/>
                <a:gd name="T1" fmla="*/ 0 h 1184223"/>
                <a:gd name="T2" fmla="*/ 0 w 1097536"/>
                <a:gd name="T3" fmla="*/ 0 h 1184223"/>
                <a:gd name="T4" fmla="*/ 0 w 1097536"/>
                <a:gd name="T5" fmla="*/ 0 h 1184223"/>
                <a:gd name="T6" fmla="*/ 0 w 1097536"/>
                <a:gd name="T7" fmla="*/ 0 h 1184223"/>
                <a:gd name="T8" fmla="*/ 0 w 1097536"/>
                <a:gd name="T9" fmla="*/ 0 h 1184223"/>
                <a:gd name="T10" fmla="*/ 0 w 1097536"/>
                <a:gd name="T11" fmla="*/ 0 h 11842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7536" h="1184223">
                  <a:moveTo>
                    <a:pt x="482939" y="0"/>
                  </a:moveTo>
                  <a:lnTo>
                    <a:pt x="0" y="416160"/>
                  </a:lnTo>
                  <a:lnTo>
                    <a:pt x="452959" y="1184223"/>
                  </a:lnTo>
                  <a:lnTo>
                    <a:pt x="1067555" y="824459"/>
                  </a:lnTo>
                  <a:lnTo>
                    <a:pt x="1097536" y="509666"/>
                  </a:lnTo>
                  <a:lnTo>
                    <a:pt x="482939"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61" name="Freeform 259"/>
            <p:cNvSpPr>
              <a:spLocks/>
            </p:cNvSpPr>
            <p:nvPr/>
          </p:nvSpPr>
          <p:spPr bwMode="auto">
            <a:xfrm>
              <a:off x="5052935" y="3250619"/>
              <a:ext cx="67269" cy="76993"/>
            </a:xfrm>
            <a:custGeom>
              <a:avLst/>
              <a:gdLst>
                <a:gd name="T0" fmla="*/ 0 w 1852882"/>
                <a:gd name="T1" fmla="*/ 0 h 1521018"/>
                <a:gd name="T2" fmla="*/ 0 w 1852882"/>
                <a:gd name="T3" fmla="*/ 0 h 1521018"/>
                <a:gd name="T4" fmla="*/ 0 w 1852882"/>
                <a:gd name="T5" fmla="*/ 0 h 1521018"/>
                <a:gd name="T6" fmla="*/ 0 w 1852882"/>
                <a:gd name="T7" fmla="*/ 0 h 1521018"/>
                <a:gd name="T8" fmla="*/ 0 w 1852882"/>
                <a:gd name="T9" fmla="*/ 0 h 1521018"/>
                <a:gd name="T10" fmla="*/ 0 w 1852882"/>
                <a:gd name="T11" fmla="*/ 0 h 1521018"/>
                <a:gd name="T12" fmla="*/ 0 w 1852882"/>
                <a:gd name="T13" fmla="*/ 0 h 1521018"/>
                <a:gd name="T14" fmla="*/ 0 w 1852882"/>
                <a:gd name="T15" fmla="*/ 0 h 1521018"/>
                <a:gd name="T16" fmla="*/ 0 w 1852882"/>
                <a:gd name="T17" fmla="*/ 0 h 1521018"/>
                <a:gd name="T18" fmla="*/ 0 w 1852882"/>
                <a:gd name="T19" fmla="*/ 0 h 1521018"/>
                <a:gd name="T20" fmla="*/ 0 w 1852882"/>
                <a:gd name="T21" fmla="*/ 0 h 15210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52882" h="1521018">
                  <a:moveTo>
                    <a:pt x="0" y="507061"/>
                  </a:moveTo>
                  <a:lnTo>
                    <a:pt x="0" y="1211599"/>
                  </a:lnTo>
                  <a:lnTo>
                    <a:pt x="435424" y="1521018"/>
                  </a:lnTo>
                  <a:lnTo>
                    <a:pt x="839449" y="1391481"/>
                  </a:lnTo>
                  <a:lnTo>
                    <a:pt x="1763339" y="952692"/>
                  </a:lnTo>
                  <a:lnTo>
                    <a:pt x="1852882" y="743963"/>
                  </a:lnTo>
                  <a:lnTo>
                    <a:pt x="1756379" y="372784"/>
                  </a:lnTo>
                  <a:lnTo>
                    <a:pt x="1563372" y="307281"/>
                  </a:lnTo>
                  <a:lnTo>
                    <a:pt x="1370668" y="0"/>
                  </a:lnTo>
                  <a:lnTo>
                    <a:pt x="644577" y="177278"/>
                  </a:lnTo>
                  <a:lnTo>
                    <a:pt x="0" y="507061"/>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62" name="Freeform 260"/>
            <p:cNvSpPr>
              <a:spLocks/>
            </p:cNvSpPr>
            <p:nvPr/>
          </p:nvSpPr>
          <p:spPr bwMode="auto">
            <a:xfrm>
              <a:off x="5011917" y="3238462"/>
              <a:ext cx="55784" cy="139803"/>
            </a:xfrm>
            <a:custGeom>
              <a:avLst/>
              <a:gdLst>
                <a:gd name="T0" fmla="*/ 0 w 444747"/>
                <a:gd name="T1" fmla="*/ 1 h 900169"/>
                <a:gd name="T2" fmla="*/ 0 w 444747"/>
                <a:gd name="T3" fmla="*/ 1 h 900169"/>
                <a:gd name="T4" fmla="*/ 0 w 444747"/>
                <a:gd name="T5" fmla="*/ 2 h 900169"/>
                <a:gd name="T6" fmla="*/ 1 w 444747"/>
                <a:gd name="T7" fmla="*/ 3 h 900169"/>
                <a:gd name="T8" fmla="*/ 1 w 444747"/>
                <a:gd name="T9" fmla="*/ 3 h 900169"/>
                <a:gd name="T10" fmla="*/ 1 w 444747"/>
                <a:gd name="T11" fmla="*/ 2 h 900169"/>
                <a:gd name="T12" fmla="*/ 1 w 444747"/>
                <a:gd name="T13" fmla="*/ 2 h 900169"/>
                <a:gd name="T14" fmla="*/ 1 w 444747"/>
                <a:gd name="T15" fmla="*/ 2 h 900169"/>
                <a:gd name="T16" fmla="*/ 1 w 444747"/>
                <a:gd name="T17" fmla="*/ 2 h 900169"/>
                <a:gd name="T18" fmla="*/ 1 w 444747"/>
                <a:gd name="T19" fmla="*/ 1 h 900169"/>
                <a:gd name="T20" fmla="*/ 1 w 444747"/>
                <a:gd name="T21" fmla="*/ 0 h 900169"/>
                <a:gd name="T22" fmla="*/ 0 w 444747"/>
                <a:gd name="T23" fmla="*/ 1 h 9001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4747" h="900169">
                  <a:moveTo>
                    <a:pt x="0" y="238385"/>
                  </a:moveTo>
                  <a:lnTo>
                    <a:pt x="99623" y="298870"/>
                  </a:lnTo>
                  <a:lnTo>
                    <a:pt x="99623" y="715154"/>
                  </a:lnTo>
                  <a:lnTo>
                    <a:pt x="263290" y="900169"/>
                  </a:lnTo>
                  <a:lnTo>
                    <a:pt x="327333" y="836125"/>
                  </a:lnTo>
                  <a:lnTo>
                    <a:pt x="384261" y="683132"/>
                  </a:lnTo>
                  <a:lnTo>
                    <a:pt x="362913" y="608414"/>
                  </a:lnTo>
                  <a:lnTo>
                    <a:pt x="444747" y="576393"/>
                  </a:lnTo>
                  <a:lnTo>
                    <a:pt x="327333" y="476769"/>
                  </a:lnTo>
                  <a:lnTo>
                    <a:pt x="327333" y="266849"/>
                  </a:lnTo>
                  <a:lnTo>
                    <a:pt x="185014" y="0"/>
                  </a:lnTo>
                  <a:lnTo>
                    <a:pt x="0" y="238385"/>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63" name="Freeform 257"/>
            <p:cNvSpPr>
              <a:spLocks/>
            </p:cNvSpPr>
            <p:nvPr/>
          </p:nvSpPr>
          <p:spPr bwMode="auto">
            <a:xfrm>
              <a:off x="4219452" y="2618469"/>
              <a:ext cx="113209" cy="208691"/>
            </a:xfrm>
            <a:custGeom>
              <a:avLst/>
              <a:gdLst>
                <a:gd name="T0" fmla="*/ 2147483646 w 84"/>
                <a:gd name="T1" fmla="*/ 2147483646 h 126"/>
                <a:gd name="T2" fmla="*/ 0 w 84"/>
                <a:gd name="T3" fmla="*/ 2147483646 h 126"/>
                <a:gd name="T4" fmla="*/ 0 w 84"/>
                <a:gd name="T5" fmla="*/ 2147483646 h 126"/>
                <a:gd name="T6" fmla="*/ 2147483646 w 84"/>
                <a:gd name="T7" fmla="*/ 2147483646 h 126"/>
                <a:gd name="T8" fmla="*/ 2147483646 w 84"/>
                <a:gd name="T9" fmla="*/ 2147483646 h 126"/>
                <a:gd name="T10" fmla="*/ 2147483646 w 84"/>
                <a:gd name="T11" fmla="*/ 2147483646 h 126"/>
                <a:gd name="T12" fmla="*/ 2147483646 w 84"/>
                <a:gd name="T13" fmla="*/ 2147483646 h 126"/>
                <a:gd name="T14" fmla="*/ 2147483646 w 84"/>
                <a:gd name="T15" fmla="*/ 2147483646 h 126"/>
                <a:gd name="T16" fmla="*/ 2147483646 w 84"/>
                <a:gd name="T17" fmla="*/ 2147483646 h 126"/>
                <a:gd name="T18" fmla="*/ 2147483646 w 84"/>
                <a:gd name="T19" fmla="*/ 2147483646 h 126"/>
                <a:gd name="T20" fmla="*/ 2147483646 w 84"/>
                <a:gd name="T21" fmla="*/ 2147483646 h 126"/>
                <a:gd name="T22" fmla="*/ 2147483646 w 84"/>
                <a:gd name="T23" fmla="*/ 0 h 126"/>
                <a:gd name="T24" fmla="*/ 2147483646 w 84"/>
                <a:gd name="T25" fmla="*/ 2147483646 h 126"/>
                <a:gd name="T26" fmla="*/ 2147483646 w 84"/>
                <a:gd name="T27" fmla="*/ 2147483646 h 126"/>
                <a:gd name="T28" fmla="*/ 2147483646 w 84"/>
                <a:gd name="T29" fmla="*/ 2147483646 h 126"/>
                <a:gd name="T30" fmla="*/ 2147483646 w 84"/>
                <a:gd name="T31" fmla="*/ 2147483646 h 126"/>
                <a:gd name="T32" fmla="*/ 2147483646 w 84"/>
                <a:gd name="T33" fmla="*/ 2147483646 h 126"/>
                <a:gd name="T34" fmla="*/ 2147483646 w 84"/>
                <a:gd name="T35" fmla="*/ 2147483646 h 126"/>
                <a:gd name="T36" fmla="*/ 2147483646 w 84"/>
                <a:gd name="T37" fmla="*/ 2147483646 h 126"/>
                <a:gd name="T38" fmla="*/ 2147483646 w 84"/>
                <a:gd name="T39" fmla="*/ 2147483646 h 126"/>
                <a:gd name="T40" fmla="*/ 2147483646 w 84"/>
                <a:gd name="T41" fmla="*/ 2147483646 h 1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4" h="126">
                  <a:moveTo>
                    <a:pt x="18" y="126"/>
                  </a:moveTo>
                  <a:lnTo>
                    <a:pt x="0" y="114"/>
                  </a:lnTo>
                  <a:lnTo>
                    <a:pt x="0" y="102"/>
                  </a:lnTo>
                  <a:lnTo>
                    <a:pt x="6" y="96"/>
                  </a:lnTo>
                  <a:lnTo>
                    <a:pt x="12" y="84"/>
                  </a:lnTo>
                  <a:lnTo>
                    <a:pt x="12" y="66"/>
                  </a:lnTo>
                  <a:lnTo>
                    <a:pt x="6" y="60"/>
                  </a:lnTo>
                  <a:lnTo>
                    <a:pt x="12" y="54"/>
                  </a:lnTo>
                  <a:lnTo>
                    <a:pt x="6" y="36"/>
                  </a:lnTo>
                  <a:lnTo>
                    <a:pt x="30" y="30"/>
                  </a:lnTo>
                  <a:lnTo>
                    <a:pt x="30" y="18"/>
                  </a:lnTo>
                  <a:lnTo>
                    <a:pt x="54" y="0"/>
                  </a:lnTo>
                  <a:lnTo>
                    <a:pt x="60" y="6"/>
                  </a:lnTo>
                  <a:lnTo>
                    <a:pt x="72" y="6"/>
                  </a:lnTo>
                  <a:lnTo>
                    <a:pt x="78" y="18"/>
                  </a:lnTo>
                  <a:lnTo>
                    <a:pt x="84" y="30"/>
                  </a:lnTo>
                  <a:lnTo>
                    <a:pt x="72" y="42"/>
                  </a:lnTo>
                  <a:lnTo>
                    <a:pt x="78" y="66"/>
                  </a:lnTo>
                  <a:lnTo>
                    <a:pt x="72" y="96"/>
                  </a:lnTo>
                  <a:lnTo>
                    <a:pt x="54" y="102"/>
                  </a:lnTo>
                  <a:lnTo>
                    <a:pt x="18" y="12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64" name="Freeform 279"/>
            <p:cNvSpPr>
              <a:spLocks/>
            </p:cNvSpPr>
            <p:nvPr/>
          </p:nvSpPr>
          <p:spPr bwMode="auto">
            <a:xfrm>
              <a:off x="4800265" y="3426892"/>
              <a:ext cx="80394" cy="58757"/>
            </a:xfrm>
            <a:custGeom>
              <a:avLst/>
              <a:gdLst>
                <a:gd name="T0" fmla="*/ 0 w 60"/>
                <a:gd name="T1" fmla="*/ 2147483646 h 36"/>
                <a:gd name="T2" fmla="*/ 2147483646 w 60"/>
                <a:gd name="T3" fmla="*/ 0 h 36"/>
                <a:gd name="T4" fmla="*/ 2147483646 w 60"/>
                <a:gd name="T5" fmla="*/ 2147483646 h 36"/>
                <a:gd name="T6" fmla="*/ 2147483646 w 60"/>
                <a:gd name="T7" fmla="*/ 2147483646 h 36"/>
                <a:gd name="T8" fmla="*/ 2147483646 w 60"/>
                <a:gd name="T9" fmla="*/ 2147483646 h 36"/>
                <a:gd name="T10" fmla="*/ 2147483646 w 60"/>
                <a:gd name="T11" fmla="*/ 2147483646 h 36"/>
                <a:gd name="T12" fmla="*/ 0 w 60"/>
                <a:gd name="T13" fmla="*/ 2147483646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36">
                  <a:moveTo>
                    <a:pt x="0" y="12"/>
                  </a:moveTo>
                  <a:lnTo>
                    <a:pt x="36" y="0"/>
                  </a:lnTo>
                  <a:lnTo>
                    <a:pt x="60" y="6"/>
                  </a:lnTo>
                  <a:lnTo>
                    <a:pt x="60" y="18"/>
                  </a:lnTo>
                  <a:lnTo>
                    <a:pt x="54" y="36"/>
                  </a:lnTo>
                  <a:lnTo>
                    <a:pt x="30" y="24"/>
                  </a:lnTo>
                  <a:lnTo>
                    <a:pt x="0" y="1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65" name="Freeform 280"/>
            <p:cNvSpPr>
              <a:spLocks/>
            </p:cNvSpPr>
            <p:nvPr/>
          </p:nvSpPr>
          <p:spPr bwMode="auto">
            <a:xfrm>
              <a:off x="4710025" y="3313429"/>
              <a:ext cx="32814" cy="79018"/>
            </a:xfrm>
            <a:custGeom>
              <a:avLst/>
              <a:gdLst>
                <a:gd name="T0" fmla="*/ 0 w 24"/>
                <a:gd name="T1" fmla="*/ 2147483646 h 48"/>
                <a:gd name="T2" fmla="*/ 2147483646 w 24"/>
                <a:gd name="T3" fmla="*/ 2147483646 h 48"/>
                <a:gd name="T4" fmla="*/ 2147483646 w 24"/>
                <a:gd name="T5" fmla="*/ 0 h 48"/>
                <a:gd name="T6" fmla="*/ 2147483646 w 24"/>
                <a:gd name="T7" fmla="*/ 2147483646 h 48"/>
                <a:gd name="T8" fmla="*/ 2147483646 w 24"/>
                <a:gd name="T9" fmla="*/ 2147483646 h 48"/>
                <a:gd name="T10" fmla="*/ 0 w 24"/>
                <a:gd name="T11" fmla="*/ 2147483646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48">
                  <a:moveTo>
                    <a:pt x="0" y="48"/>
                  </a:moveTo>
                  <a:lnTo>
                    <a:pt x="6" y="6"/>
                  </a:lnTo>
                  <a:lnTo>
                    <a:pt x="18" y="0"/>
                  </a:lnTo>
                  <a:lnTo>
                    <a:pt x="24" y="24"/>
                  </a:lnTo>
                  <a:lnTo>
                    <a:pt x="24" y="48"/>
                  </a:lnTo>
                  <a:lnTo>
                    <a:pt x="0" y="48"/>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66" name="Freeform 281"/>
            <p:cNvSpPr>
              <a:spLocks/>
            </p:cNvSpPr>
            <p:nvPr/>
          </p:nvSpPr>
          <p:spPr bwMode="auto">
            <a:xfrm>
              <a:off x="4701822" y="3232384"/>
              <a:ext cx="41017" cy="60784"/>
            </a:xfrm>
            <a:custGeom>
              <a:avLst/>
              <a:gdLst>
                <a:gd name="T0" fmla="*/ 0 w 30"/>
                <a:gd name="T1" fmla="*/ 2147483646 h 37"/>
                <a:gd name="T2" fmla="*/ 2147483646 w 30"/>
                <a:gd name="T3" fmla="*/ 0 h 37"/>
                <a:gd name="T4" fmla="*/ 2147483646 w 30"/>
                <a:gd name="T5" fmla="*/ 2147483646 h 37"/>
                <a:gd name="T6" fmla="*/ 2147483646 w 30"/>
                <a:gd name="T7" fmla="*/ 2147483646 h 37"/>
                <a:gd name="T8" fmla="*/ 0 w 30"/>
                <a:gd name="T9" fmla="*/ 2147483646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7">
                  <a:moveTo>
                    <a:pt x="0" y="12"/>
                  </a:moveTo>
                  <a:lnTo>
                    <a:pt x="24" y="0"/>
                  </a:lnTo>
                  <a:lnTo>
                    <a:pt x="30" y="24"/>
                  </a:lnTo>
                  <a:lnTo>
                    <a:pt x="24" y="37"/>
                  </a:lnTo>
                  <a:lnTo>
                    <a:pt x="0" y="1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67" name="Freeform 282"/>
            <p:cNvSpPr>
              <a:spLocks/>
            </p:cNvSpPr>
            <p:nvPr/>
          </p:nvSpPr>
          <p:spPr bwMode="auto">
            <a:xfrm>
              <a:off x="5527101" y="3457283"/>
              <a:ext cx="41018" cy="10131"/>
            </a:xfrm>
            <a:custGeom>
              <a:avLst/>
              <a:gdLst>
                <a:gd name="T0" fmla="*/ 2147483646 w 30"/>
                <a:gd name="T1" fmla="*/ 0 h 6"/>
                <a:gd name="T2" fmla="*/ 2147483646 w 30"/>
                <a:gd name="T3" fmla="*/ 0 h 6"/>
                <a:gd name="T4" fmla="*/ 0 w 30"/>
                <a:gd name="T5" fmla="*/ 2147483646 h 6"/>
                <a:gd name="T6" fmla="*/ 2147483646 w 3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6">
                  <a:moveTo>
                    <a:pt x="24" y="0"/>
                  </a:moveTo>
                  <a:lnTo>
                    <a:pt x="30" y="0"/>
                  </a:lnTo>
                  <a:lnTo>
                    <a:pt x="0" y="6"/>
                  </a:lnTo>
                  <a:lnTo>
                    <a:pt x="24"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68" name="Freeform 284"/>
            <p:cNvSpPr>
              <a:spLocks/>
            </p:cNvSpPr>
            <p:nvPr/>
          </p:nvSpPr>
          <p:spPr bwMode="auto">
            <a:xfrm>
              <a:off x="5115282" y="3266828"/>
              <a:ext cx="508621" cy="228952"/>
            </a:xfrm>
            <a:custGeom>
              <a:avLst/>
              <a:gdLst>
                <a:gd name="T0" fmla="*/ 2147483646 w 10616"/>
                <a:gd name="T1" fmla="*/ 2147483646 h 10000"/>
                <a:gd name="T2" fmla="*/ 2147483646 w 10616"/>
                <a:gd name="T3" fmla="*/ 2147483646 h 10000"/>
                <a:gd name="T4" fmla="*/ 2147483646 w 10616"/>
                <a:gd name="T5" fmla="*/ 2147483646 h 10000"/>
                <a:gd name="T6" fmla="*/ 2147483646 w 10616"/>
                <a:gd name="T7" fmla="*/ 2147483646 h 10000"/>
                <a:gd name="T8" fmla="*/ 2147483646 w 10616"/>
                <a:gd name="T9" fmla="*/ 2147483646 h 10000"/>
                <a:gd name="T10" fmla="*/ 2147483646 w 10616"/>
                <a:gd name="T11" fmla="*/ 2147483646 h 10000"/>
                <a:gd name="T12" fmla="*/ 2147483646 w 10616"/>
                <a:gd name="T13" fmla="*/ 2147483646 h 10000"/>
                <a:gd name="T14" fmla="*/ 2147483646 w 10616"/>
                <a:gd name="T15" fmla="*/ 2147483646 h 10000"/>
                <a:gd name="T16" fmla="*/ 2147483646 w 10616"/>
                <a:gd name="T17" fmla="*/ 2147483646 h 10000"/>
                <a:gd name="T18" fmla="*/ 2147483646 w 10616"/>
                <a:gd name="T19" fmla="*/ 2147483646 h 10000"/>
                <a:gd name="T20" fmla="*/ 2147483646 w 10616"/>
                <a:gd name="T21" fmla="*/ 2147483646 h 10000"/>
                <a:gd name="T22" fmla="*/ 2147483646 w 10616"/>
                <a:gd name="T23" fmla="*/ 2147483646 h 10000"/>
                <a:gd name="T24" fmla="*/ 2147483646 w 10616"/>
                <a:gd name="T25" fmla="*/ 0 h 10000"/>
                <a:gd name="T26" fmla="*/ 2147483646 w 10616"/>
                <a:gd name="T27" fmla="*/ 0 h 10000"/>
                <a:gd name="T28" fmla="*/ 2147483646 w 10616"/>
                <a:gd name="T29" fmla="*/ 2147483646 h 10000"/>
                <a:gd name="T30" fmla="*/ 2147483646 w 10616"/>
                <a:gd name="T31" fmla="*/ 2147483646 h 10000"/>
                <a:gd name="T32" fmla="*/ 2147483646 w 10616"/>
                <a:gd name="T33" fmla="*/ 2147483646 h 10000"/>
                <a:gd name="T34" fmla="*/ 2147483646 w 10616"/>
                <a:gd name="T35" fmla="*/ 2147483646 h 10000"/>
                <a:gd name="T36" fmla="*/ 2147483646 w 10616"/>
                <a:gd name="T37" fmla="*/ 2147483646 h 10000"/>
                <a:gd name="T38" fmla="*/ 2147483646 w 10616"/>
                <a:gd name="T39" fmla="*/ 0 h 10000"/>
                <a:gd name="T40" fmla="*/ 2147483646 w 10616"/>
                <a:gd name="T41" fmla="*/ 0 h 10000"/>
                <a:gd name="T42" fmla="*/ 2147483646 w 10616"/>
                <a:gd name="T43" fmla="*/ 0 h 10000"/>
                <a:gd name="T44" fmla="*/ 2147483646 w 10616"/>
                <a:gd name="T45" fmla="*/ 2147483646 h 10000"/>
                <a:gd name="T46" fmla="*/ 2147483646 w 10616"/>
                <a:gd name="T47" fmla="*/ 2147483646 h 10000"/>
                <a:gd name="T48" fmla="*/ 2147483646 w 10616"/>
                <a:gd name="T49" fmla="*/ 2147483646 h 10000"/>
                <a:gd name="T50" fmla="*/ 2147483646 w 10616"/>
                <a:gd name="T51" fmla="*/ 2147483646 h 10000"/>
                <a:gd name="T52" fmla="*/ 2147483646 w 10616"/>
                <a:gd name="T53" fmla="*/ 2147483646 h 10000"/>
                <a:gd name="T54" fmla="*/ 2147483646 w 10616"/>
                <a:gd name="T55" fmla="*/ 2147483646 h 10000"/>
                <a:gd name="T56" fmla="*/ 2147483646 w 10616"/>
                <a:gd name="T57" fmla="*/ 2147483646 h 10000"/>
                <a:gd name="T58" fmla="*/ 2147483646 w 10616"/>
                <a:gd name="T59" fmla="*/ 2147483646 h 10000"/>
                <a:gd name="T60" fmla="*/ 2147483646 w 10616"/>
                <a:gd name="T61" fmla="*/ 2147483646 h 10000"/>
                <a:gd name="T62" fmla="*/ 0 w 10616"/>
                <a:gd name="T63" fmla="*/ 2147483646 h 10000"/>
                <a:gd name="T64" fmla="*/ 2147483646 w 10616"/>
                <a:gd name="T65" fmla="*/ 2147483646 h 10000"/>
                <a:gd name="T66" fmla="*/ 2147483646 w 10616"/>
                <a:gd name="T67" fmla="*/ 2147483646 h 10000"/>
                <a:gd name="T68" fmla="*/ 2147483646 w 10616"/>
                <a:gd name="T69" fmla="*/ 2147483646 h 10000"/>
                <a:gd name="T70" fmla="*/ 2147483646 w 10616"/>
                <a:gd name="T71" fmla="*/ 2147483646 h 10000"/>
                <a:gd name="T72" fmla="*/ 2147483646 w 10616"/>
                <a:gd name="T73" fmla="*/ 2147483646 h 10000"/>
                <a:gd name="T74" fmla="*/ 2147483646 w 10616"/>
                <a:gd name="T75" fmla="*/ 2147483646 h 10000"/>
                <a:gd name="T76" fmla="*/ 2147483646 w 10616"/>
                <a:gd name="T77" fmla="*/ 2147483646 h 10000"/>
                <a:gd name="T78" fmla="*/ 2147483646 w 10616"/>
                <a:gd name="T79" fmla="*/ 2147483646 h 10000"/>
                <a:gd name="T80" fmla="*/ 2147483646 w 10616"/>
                <a:gd name="T81" fmla="*/ 2147483646 h 10000"/>
                <a:gd name="T82" fmla="*/ 2147483646 w 10616"/>
                <a:gd name="T83" fmla="*/ 2147483646 h 10000"/>
                <a:gd name="T84" fmla="*/ 2147483646 w 10616"/>
                <a:gd name="T85" fmla="*/ 2147483646 h 1000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616" h="10000">
                  <a:moveTo>
                    <a:pt x="6379" y="8696"/>
                  </a:moveTo>
                  <a:lnTo>
                    <a:pt x="6718" y="9130"/>
                  </a:lnTo>
                  <a:lnTo>
                    <a:pt x="8582" y="8696"/>
                  </a:lnTo>
                  <a:lnTo>
                    <a:pt x="9430" y="8261"/>
                  </a:lnTo>
                  <a:lnTo>
                    <a:pt x="10277" y="7826"/>
                  </a:lnTo>
                  <a:lnTo>
                    <a:pt x="10616" y="8261"/>
                  </a:lnTo>
                  <a:cubicBezTo>
                    <a:pt x="10560" y="7826"/>
                    <a:pt x="10503" y="7392"/>
                    <a:pt x="10447" y="6957"/>
                  </a:cubicBezTo>
                  <a:lnTo>
                    <a:pt x="10447" y="3913"/>
                  </a:lnTo>
                  <a:cubicBezTo>
                    <a:pt x="10503" y="3768"/>
                    <a:pt x="10560" y="3623"/>
                    <a:pt x="10616" y="3478"/>
                  </a:cubicBezTo>
                  <a:lnTo>
                    <a:pt x="9938" y="1304"/>
                  </a:lnTo>
                  <a:lnTo>
                    <a:pt x="9599" y="435"/>
                  </a:lnTo>
                  <a:lnTo>
                    <a:pt x="9091" y="435"/>
                  </a:lnTo>
                  <a:cubicBezTo>
                    <a:pt x="9034" y="290"/>
                    <a:pt x="8978" y="145"/>
                    <a:pt x="8921" y="0"/>
                  </a:cubicBezTo>
                  <a:lnTo>
                    <a:pt x="8243" y="1304"/>
                  </a:lnTo>
                  <a:lnTo>
                    <a:pt x="7396" y="1304"/>
                  </a:lnTo>
                  <a:lnTo>
                    <a:pt x="7226" y="1304"/>
                  </a:lnTo>
                  <a:lnTo>
                    <a:pt x="6548" y="435"/>
                  </a:lnTo>
                  <a:lnTo>
                    <a:pt x="6040" y="0"/>
                  </a:lnTo>
                  <a:lnTo>
                    <a:pt x="4684" y="0"/>
                  </a:lnTo>
                  <a:lnTo>
                    <a:pt x="4345" y="0"/>
                  </a:lnTo>
                  <a:lnTo>
                    <a:pt x="3836" y="435"/>
                  </a:lnTo>
                  <a:lnTo>
                    <a:pt x="3497" y="1304"/>
                  </a:lnTo>
                  <a:lnTo>
                    <a:pt x="2650" y="1739"/>
                  </a:lnTo>
                  <a:cubicBezTo>
                    <a:pt x="2593" y="1594"/>
                    <a:pt x="2537" y="1449"/>
                    <a:pt x="2480" y="1304"/>
                  </a:cubicBezTo>
                  <a:lnTo>
                    <a:pt x="2311" y="1304"/>
                  </a:lnTo>
                  <a:lnTo>
                    <a:pt x="1972" y="2609"/>
                  </a:lnTo>
                  <a:cubicBezTo>
                    <a:pt x="1746" y="2609"/>
                    <a:pt x="1494" y="2631"/>
                    <a:pt x="1294" y="2609"/>
                  </a:cubicBezTo>
                  <a:cubicBezTo>
                    <a:pt x="1094" y="2587"/>
                    <a:pt x="883" y="2261"/>
                    <a:pt x="770" y="2478"/>
                  </a:cubicBezTo>
                  <a:cubicBezTo>
                    <a:pt x="657" y="2695"/>
                    <a:pt x="333" y="2962"/>
                    <a:pt x="205" y="3117"/>
                  </a:cubicBezTo>
                  <a:cubicBezTo>
                    <a:pt x="77" y="3272"/>
                    <a:pt x="0" y="3266"/>
                    <a:pt x="0" y="3407"/>
                  </a:cubicBezTo>
                  <a:cubicBezTo>
                    <a:pt x="113" y="3701"/>
                    <a:pt x="482" y="5084"/>
                    <a:pt x="698" y="5748"/>
                  </a:cubicBezTo>
                  <a:cubicBezTo>
                    <a:pt x="914" y="6412"/>
                    <a:pt x="1138" y="6900"/>
                    <a:pt x="1294" y="7391"/>
                  </a:cubicBezTo>
                  <a:cubicBezTo>
                    <a:pt x="1450" y="7882"/>
                    <a:pt x="1520" y="8261"/>
                    <a:pt x="1633" y="8696"/>
                  </a:cubicBezTo>
                  <a:lnTo>
                    <a:pt x="3158" y="9130"/>
                  </a:lnTo>
                  <a:lnTo>
                    <a:pt x="3328" y="9130"/>
                  </a:lnTo>
                  <a:lnTo>
                    <a:pt x="4514" y="10000"/>
                  </a:lnTo>
                  <a:lnTo>
                    <a:pt x="5192" y="9130"/>
                  </a:lnTo>
                  <a:lnTo>
                    <a:pt x="5870" y="10000"/>
                  </a:lnTo>
                  <a:lnTo>
                    <a:pt x="6379" y="869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69" name="Freeform 299"/>
            <p:cNvSpPr>
              <a:spLocks/>
            </p:cNvSpPr>
            <p:nvPr/>
          </p:nvSpPr>
          <p:spPr bwMode="auto">
            <a:xfrm>
              <a:off x="5005354" y="2559713"/>
              <a:ext cx="164071" cy="137776"/>
            </a:xfrm>
            <a:custGeom>
              <a:avLst/>
              <a:gdLst>
                <a:gd name="T0" fmla="*/ 2147483646 w 20"/>
                <a:gd name="T1" fmla="*/ 2147483646 h 14"/>
                <a:gd name="T2" fmla="*/ 2147483646 w 20"/>
                <a:gd name="T3" fmla="*/ 2147483646 h 14"/>
                <a:gd name="T4" fmla="*/ 2147483646 w 20"/>
                <a:gd name="T5" fmla="*/ 0 h 14"/>
                <a:gd name="T6" fmla="*/ 2147483646 w 20"/>
                <a:gd name="T7" fmla="*/ 2147483646 h 14"/>
                <a:gd name="T8" fmla="*/ 2147483646 w 20"/>
                <a:gd name="T9" fmla="*/ 0 h 14"/>
                <a:gd name="T10" fmla="*/ 2147483646 w 20"/>
                <a:gd name="T11" fmla="*/ 0 h 14"/>
                <a:gd name="T12" fmla="*/ 2147483646 w 20"/>
                <a:gd name="T13" fmla="*/ 2147483646 h 14"/>
                <a:gd name="T14" fmla="*/ 2147483646 w 20"/>
                <a:gd name="T15" fmla="*/ 2147483646 h 14"/>
                <a:gd name="T16" fmla="*/ 0 w 20"/>
                <a:gd name="T17" fmla="*/ 2147483646 h 14"/>
                <a:gd name="T18" fmla="*/ 2147483646 w 20"/>
                <a:gd name="T19" fmla="*/ 2147483646 h 14"/>
                <a:gd name="T20" fmla="*/ 2147483646 w 20"/>
                <a:gd name="T21" fmla="*/ 2147483646 h 14"/>
                <a:gd name="T22" fmla="*/ 2147483646 w 20"/>
                <a:gd name="T23" fmla="*/ 2147483646 h 14"/>
                <a:gd name="T24" fmla="*/ 2147483646 w 20"/>
                <a:gd name="T25" fmla="*/ 2147483646 h 14"/>
                <a:gd name="T26" fmla="*/ 2147483646 w 20"/>
                <a:gd name="T27" fmla="*/ 2147483646 h 14"/>
                <a:gd name="T28" fmla="*/ 2147483646 w 20"/>
                <a:gd name="T29" fmla="*/ 2147483646 h 14"/>
                <a:gd name="T30" fmla="*/ 2147483646 w 20"/>
                <a:gd name="T31" fmla="*/ 2147483646 h 14"/>
                <a:gd name="T32" fmla="*/ 2147483646 w 20"/>
                <a:gd name="T33" fmla="*/ 2147483646 h 14"/>
                <a:gd name="T34" fmla="*/ 2147483646 w 20"/>
                <a:gd name="T35" fmla="*/ 2147483646 h 14"/>
                <a:gd name="T36" fmla="*/ 2147483646 w 20"/>
                <a:gd name="T37" fmla="*/ 2147483646 h 14"/>
                <a:gd name="T38" fmla="*/ 2147483646 w 20"/>
                <a:gd name="T39" fmla="*/ 2147483646 h 14"/>
                <a:gd name="T40" fmla="*/ 2147483646 w 20"/>
                <a:gd name="T41" fmla="*/ 2147483646 h 14"/>
                <a:gd name="T42" fmla="*/ 2147483646 w 20"/>
                <a:gd name="T43" fmla="*/ 2147483646 h 14"/>
                <a:gd name="T44" fmla="*/ 2147483646 w 20"/>
                <a:gd name="T45" fmla="*/ 2147483646 h 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0" h="14">
                  <a:moveTo>
                    <a:pt x="19" y="4"/>
                  </a:moveTo>
                  <a:cubicBezTo>
                    <a:pt x="17" y="2"/>
                    <a:pt x="17" y="2"/>
                    <a:pt x="17" y="2"/>
                  </a:cubicBezTo>
                  <a:cubicBezTo>
                    <a:pt x="15" y="0"/>
                    <a:pt x="15" y="0"/>
                    <a:pt x="15" y="0"/>
                  </a:cubicBezTo>
                  <a:cubicBezTo>
                    <a:pt x="13" y="1"/>
                    <a:pt x="13" y="1"/>
                    <a:pt x="13" y="1"/>
                  </a:cubicBezTo>
                  <a:cubicBezTo>
                    <a:pt x="9" y="0"/>
                    <a:pt x="9" y="0"/>
                    <a:pt x="9" y="0"/>
                  </a:cubicBezTo>
                  <a:cubicBezTo>
                    <a:pt x="5" y="0"/>
                    <a:pt x="5" y="0"/>
                    <a:pt x="5" y="0"/>
                  </a:cubicBezTo>
                  <a:cubicBezTo>
                    <a:pt x="1" y="1"/>
                    <a:pt x="1" y="1"/>
                    <a:pt x="1" y="1"/>
                  </a:cubicBezTo>
                  <a:cubicBezTo>
                    <a:pt x="1" y="3"/>
                    <a:pt x="1" y="5"/>
                    <a:pt x="1" y="5"/>
                  </a:cubicBezTo>
                  <a:cubicBezTo>
                    <a:pt x="0" y="6"/>
                    <a:pt x="0" y="6"/>
                    <a:pt x="0" y="6"/>
                  </a:cubicBezTo>
                  <a:cubicBezTo>
                    <a:pt x="2" y="6"/>
                    <a:pt x="2" y="6"/>
                    <a:pt x="2" y="6"/>
                  </a:cubicBezTo>
                  <a:cubicBezTo>
                    <a:pt x="4" y="7"/>
                    <a:pt x="4" y="7"/>
                    <a:pt x="4" y="7"/>
                  </a:cubicBezTo>
                  <a:cubicBezTo>
                    <a:pt x="6" y="8"/>
                    <a:pt x="6" y="8"/>
                    <a:pt x="6" y="8"/>
                  </a:cubicBezTo>
                  <a:cubicBezTo>
                    <a:pt x="7" y="10"/>
                    <a:pt x="7" y="10"/>
                    <a:pt x="7" y="10"/>
                  </a:cubicBezTo>
                  <a:cubicBezTo>
                    <a:pt x="6" y="12"/>
                    <a:pt x="6" y="12"/>
                    <a:pt x="6" y="12"/>
                  </a:cubicBezTo>
                  <a:cubicBezTo>
                    <a:pt x="7" y="12"/>
                    <a:pt x="7" y="12"/>
                    <a:pt x="7" y="12"/>
                  </a:cubicBezTo>
                  <a:cubicBezTo>
                    <a:pt x="9" y="14"/>
                    <a:pt x="9" y="14"/>
                    <a:pt x="9" y="14"/>
                  </a:cubicBezTo>
                  <a:cubicBezTo>
                    <a:pt x="11" y="13"/>
                    <a:pt x="11" y="13"/>
                    <a:pt x="11" y="13"/>
                  </a:cubicBezTo>
                  <a:cubicBezTo>
                    <a:pt x="13" y="12"/>
                    <a:pt x="13" y="12"/>
                    <a:pt x="13" y="12"/>
                  </a:cubicBezTo>
                  <a:cubicBezTo>
                    <a:pt x="13" y="12"/>
                    <a:pt x="15" y="12"/>
                    <a:pt x="16" y="12"/>
                  </a:cubicBezTo>
                  <a:cubicBezTo>
                    <a:pt x="17" y="12"/>
                    <a:pt x="16" y="9"/>
                    <a:pt x="16" y="9"/>
                  </a:cubicBezTo>
                  <a:cubicBezTo>
                    <a:pt x="18" y="7"/>
                    <a:pt x="18" y="7"/>
                    <a:pt x="18" y="7"/>
                  </a:cubicBezTo>
                  <a:cubicBezTo>
                    <a:pt x="20" y="4"/>
                    <a:pt x="20" y="4"/>
                    <a:pt x="20" y="4"/>
                  </a:cubicBezTo>
                  <a:cubicBezTo>
                    <a:pt x="19" y="4"/>
                    <a:pt x="19" y="4"/>
                    <a:pt x="19" y="4"/>
                  </a:cubicBez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70" name="Freeform 300"/>
            <p:cNvSpPr>
              <a:spLocks/>
            </p:cNvSpPr>
            <p:nvPr/>
          </p:nvSpPr>
          <p:spPr bwMode="auto">
            <a:xfrm>
              <a:off x="5077545" y="2369257"/>
              <a:ext cx="123054" cy="129672"/>
            </a:xfrm>
            <a:custGeom>
              <a:avLst/>
              <a:gdLst>
                <a:gd name="T0" fmla="*/ 2147483646 w 90"/>
                <a:gd name="T1" fmla="*/ 2147483646 h 78"/>
                <a:gd name="T2" fmla="*/ 2147483646 w 90"/>
                <a:gd name="T3" fmla="*/ 2147483646 h 78"/>
                <a:gd name="T4" fmla="*/ 2147483646 w 90"/>
                <a:gd name="T5" fmla="*/ 2147483646 h 78"/>
                <a:gd name="T6" fmla="*/ 2147483646 w 90"/>
                <a:gd name="T7" fmla="*/ 2147483646 h 78"/>
                <a:gd name="T8" fmla="*/ 2147483646 w 90"/>
                <a:gd name="T9" fmla="*/ 2147483646 h 78"/>
                <a:gd name="T10" fmla="*/ 2147483646 w 90"/>
                <a:gd name="T11" fmla="*/ 0 h 78"/>
                <a:gd name="T12" fmla="*/ 2147483646 w 90"/>
                <a:gd name="T13" fmla="*/ 0 h 78"/>
                <a:gd name="T14" fmla="*/ 2147483646 w 90"/>
                <a:gd name="T15" fmla="*/ 0 h 78"/>
                <a:gd name="T16" fmla="*/ 0 w 90"/>
                <a:gd name="T17" fmla="*/ 2147483646 h 78"/>
                <a:gd name="T18" fmla="*/ 0 w 90"/>
                <a:gd name="T19" fmla="*/ 2147483646 h 78"/>
                <a:gd name="T20" fmla="*/ 2147483646 w 90"/>
                <a:gd name="T21" fmla="*/ 2147483646 h 78"/>
                <a:gd name="T22" fmla="*/ 2147483646 w 90"/>
                <a:gd name="T23" fmla="*/ 2147483646 h 78"/>
                <a:gd name="T24" fmla="*/ 2147483646 w 90"/>
                <a:gd name="T25" fmla="*/ 2147483646 h 78"/>
                <a:gd name="T26" fmla="*/ 2147483646 w 90"/>
                <a:gd name="T27" fmla="*/ 2147483646 h 78"/>
                <a:gd name="T28" fmla="*/ 2147483646 w 90"/>
                <a:gd name="T29" fmla="*/ 2147483646 h 78"/>
                <a:gd name="T30" fmla="*/ 2147483646 w 90"/>
                <a:gd name="T31" fmla="*/ 2147483646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0" h="78">
                  <a:moveTo>
                    <a:pt x="54" y="66"/>
                  </a:moveTo>
                  <a:lnTo>
                    <a:pt x="78" y="78"/>
                  </a:lnTo>
                  <a:lnTo>
                    <a:pt x="84" y="42"/>
                  </a:lnTo>
                  <a:lnTo>
                    <a:pt x="84" y="30"/>
                  </a:lnTo>
                  <a:lnTo>
                    <a:pt x="90" y="6"/>
                  </a:lnTo>
                  <a:lnTo>
                    <a:pt x="84" y="0"/>
                  </a:lnTo>
                  <a:lnTo>
                    <a:pt x="72" y="0"/>
                  </a:lnTo>
                  <a:lnTo>
                    <a:pt x="36" y="0"/>
                  </a:lnTo>
                  <a:lnTo>
                    <a:pt x="0" y="18"/>
                  </a:lnTo>
                  <a:lnTo>
                    <a:pt x="0" y="30"/>
                  </a:lnTo>
                  <a:lnTo>
                    <a:pt x="6" y="42"/>
                  </a:lnTo>
                  <a:lnTo>
                    <a:pt x="12" y="48"/>
                  </a:lnTo>
                  <a:lnTo>
                    <a:pt x="18" y="54"/>
                  </a:lnTo>
                  <a:lnTo>
                    <a:pt x="12" y="60"/>
                  </a:lnTo>
                  <a:lnTo>
                    <a:pt x="36" y="54"/>
                  </a:lnTo>
                  <a:lnTo>
                    <a:pt x="54" y="6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71" name="Freeform 301"/>
            <p:cNvSpPr>
              <a:spLocks/>
            </p:cNvSpPr>
            <p:nvPr/>
          </p:nvSpPr>
          <p:spPr bwMode="auto">
            <a:xfrm>
              <a:off x="5072623" y="2569843"/>
              <a:ext cx="241184" cy="269475"/>
            </a:xfrm>
            <a:custGeom>
              <a:avLst/>
              <a:gdLst>
                <a:gd name="T0" fmla="*/ 2147483646 w 30"/>
                <a:gd name="T1" fmla="*/ 2147483646 h 27"/>
                <a:gd name="T2" fmla="*/ 2147483646 w 30"/>
                <a:gd name="T3" fmla="*/ 2147483646 h 27"/>
                <a:gd name="T4" fmla="*/ 2147483646 w 30"/>
                <a:gd name="T5" fmla="*/ 2147483646 h 27"/>
                <a:gd name="T6" fmla="*/ 2147483646 w 30"/>
                <a:gd name="T7" fmla="*/ 2147483646 h 27"/>
                <a:gd name="T8" fmla="*/ 2147483646 w 30"/>
                <a:gd name="T9" fmla="*/ 0 h 27"/>
                <a:gd name="T10" fmla="*/ 2147483646 w 30"/>
                <a:gd name="T11" fmla="*/ 2147483646 h 27"/>
                <a:gd name="T12" fmla="*/ 2147483646 w 30"/>
                <a:gd name="T13" fmla="*/ 2147483646 h 27"/>
                <a:gd name="T14" fmla="*/ 2147483646 w 30"/>
                <a:gd name="T15" fmla="*/ 2147483646 h 27"/>
                <a:gd name="T16" fmla="*/ 2147483646 w 30"/>
                <a:gd name="T17" fmla="*/ 2147483646 h 27"/>
                <a:gd name="T18" fmla="*/ 2147483646 w 30"/>
                <a:gd name="T19" fmla="*/ 2147483646 h 27"/>
                <a:gd name="T20" fmla="*/ 2147483646 w 30"/>
                <a:gd name="T21" fmla="*/ 2147483646 h 27"/>
                <a:gd name="T22" fmla="*/ 2147483646 w 30"/>
                <a:gd name="T23" fmla="*/ 2147483646 h 27"/>
                <a:gd name="T24" fmla="*/ 2147483646 w 30"/>
                <a:gd name="T25" fmla="*/ 2147483646 h 27"/>
                <a:gd name="T26" fmla="*/ 2147483646 w 30"/>
                <a:gd name="T27" fmla="*/ 2147483646 h 27"/>
                <a:gd name="T28" fmla="*/ 2147483646 w 30"/>
                <a:gd name="T29" fmla="*/ 2147483646 h 27"/>
                <a:gd name="T30" fmla="*/ 2147483646 w 30"/>
                <a:gd name="T31" fmla="*/ 2147483646 h 27"/>
                <a:gd name="T32" fmla="*/ 0 w 30"/>
                <a:gd name="T33" fmla="*/ 2147483646 h 27"/>
                <a:gd name="T34" fmla="*/ 2147483646 w 30"/>
                <a:gd name="T35" fmla="*/ 2147483646 h 27"/>
                <a:gd name="T36" fmla="*/ 2147483646 w 30"/>
                <a:gd name="T37" fmla="*/ 2147483646 h 27"/>
                <a:gd name="T38" fmla="*/ 2147483646 w 30"/>
                <a:gd name="T39" fmla="*/ 2147483646 h 27"/>
                <a:gd name="T40" fmla="*/ 2147483646 w 30"/>
                <a:gd name="T41" fmla="*/ 2147483646 h 27"/>
                <a:gd name="T42" fmla="*/ 2147483646 w 30"/>
                <a:gd name="T43" fmla="*/ 2147483646 h 27"/>
                <a:gd name="T44" fmla="*/ 2147483646 w 30"/>
                <a:gd name="T45" fmla="*/ 2147483646 h 27"/>
                <a:gd name="T46" fmla="*/ 2147483646 w 30"/>
                <a:gd name="T47" fmla="*/ 2147483646 h 27"/>
                <a:gd name="T48" fmla="*/ 2147483646 w 30"/>
                <a:gd name="T49" fmla="*/ 2147483646 h 27"/>
                <a:gd name="T50" fmla="*/ 2147483646 w 30"/>
                <a:gd name="T51" fmla="*/ 2147483646 h 27"/>
                <a:gd name="T52" fmla="*/ 2147483646 w 30"/>
                <a:gd name="T53" fmla="*/ 2147483646 h 27"/>
                <a:gd name="T54" fmla="*/ 2147483646 w 30"/>
                <a:gd name="T55" fmla="*/ 2147483646 h 27"/>
                <a:gd name="T56" fmla="*/ 2147483646 w 30"/>
                <a:gd name="T57" fmla="*/ 2147483646 h 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0" h="27">
                  <a:moveTo>
                    <a:pt x="30" y="14"/>
                  </a:moveTo>
                  <a:cubicBezTo>
                    <a:pt x="27" y="11"/>
                    <a:pt x="27" y="11"/>
                    <a:pt x="27" y="11"/>
                  </a:cubicBezTo>
                  <a:cubicBezTo>
                    <a:pt x="23" y="3"/>
                    <a:pt x="23" y="3"/>
                    <a:pt x="23" y="3"/>
                  </a:cubicBezTo>
                  <a:cubicBezTo>
                    <a:pt x="20" y="2"/>
                    <a:pt x="20" y="2"/>
                    <a:pt x="20" y="2"/>
                  </a:cubicBezTo>
                  <a:cubicBezTo>
                    <a:pt x="17" y="0"/>
                    <a:pt x="17" y="0"/>
                    <a:pt x="17" y="0"/>
                  </a:cubicBezTo>
                  <a:cubicBezTo>
                    <a:pt x="14" y="2"/>
                    <a:pt x="14" y="2"/>
                    <a:pt x="14" y="2"/>
                  </a:cubicBezTo>
                  <a:cubicBezTo>
                    <a:pt x="11" y="3"/>
                    <a:pt x="11" y="3"/>
                    <a:pt x="11" y="3"/>
                  </a:cubicBezTo>
                  <a:cubicBezTo>
                    <a:pt x="12" y="3"/>
                    <a:pt x="12" y="3"/>
                    <a:pt x="12" y="3"/>
                  </a:cubicBezTo>
                  <a:cubicBezTo>
                    <a:pt x="10" y="6"/>
                    <a:pt x="10" y="6"/>
                    <a:pt x="10" y="6"/>
                  </a:cubicBezTo>
                  <a:cubicBezTo>
                    <a:pt x="8" y="8"/>
                    <a:pt x="8" y="8"/>
                    <a:pt x="8" y="8"/>
                  </a:cubicBezTo>
                  <a:cubicBezTo>
                    <a:pt x="8" y="8"/>
                    <a:pt x="9" y="11"/>
                    <a:pt x="8" y="11"/>
                  </a:cubicBezTo>
                  <a:cubicBezTo>
                    <a:pt x="7" y="11"/>
                    <a:pt x="5" y="11"/>
                    <a:pt x="5" y="11"/>
                  </a:cubicBezTo>
                  <a:cubicBezTo>
                    <a:pt x="3" y="12"/>
                    <a:pt x="3" y="12"/>
                    <a:pt x="3" y="12"/>
                  </a:cubicBezTo>
                  <a:cubicBezTo>
                    <a:pt x="1" y="13"/>
                    <a:pt x="1" y="13"/>
                    <a:pt x="1" y="13"/>
                  </a:cubicBezTo>
                  <a:cubicBezTo>
                    <a:pt x="1" y="14"/>
                    <a:pt x="1" y="14"/>
                    <a:pt x="1" y="14"/>
                  </a:cubicBezTo>
                  <a:cubicBezTo>
                    <a:pt x="2" y="18"/>
                    <a:pt x="2" y="18"/>
                    <a:pt x="2" y="18"/>
                  </a:cubicBezTo>
                  <a:cubicBezTo>
                    <a:pt x="0" y="20"/>
                    <a:pt x="0" y="20"/>
                    <a:pt x="0" y="20"/>
                  </a:cubicBezTo>
                  <a:cubicBezTo>
                    <a:pt x="1" y="23"/>
                    <a:pt x="1" y="23"/>
                    <a:pt x="1" y="23"/>
                  </a:cubicBezTo>
                  <a:cubicBezTo>
                    <a:pt x="1" y="25"/>
                    <a:pt x="1" y="25"/>
                    <a:pt x="1" y="25"/>
                  </a:cubicBezTo>
                  <a:cubicBezTo>
                    <a:pt x="3" y="24"/>
                    <a:pt x="3" y="24"/>
                    <a:pt x="3" y="24"/>
                  </a:cubicBezTo>
                  <a:cubicBezTo>
                    <a:pt x="7" y="24"/>
                    <a:pt x="7" y="24"/>
                    <a:pt x="7" y="24"/>
                  </a:cubicBezTo>
                  <a:cubicBezTo>
                    <a:pt x="13" y="26"/>
                    <a:pt x="13" y="26"/>
                    <a:pt x="13" y="26"/>
                  </a:cubicBezTo>
                  <a:cubicBezTo>
                    <a:pt x="20" y="26"/>
                    <a:pt x="20" y="26"/>
                    <a:pt x="20" y="26"/>
                  </a:cubicBezTo>
                  <a:cubicBezTo>
                    <a:pt x="24" y="27"/>
                    <a:pt x="24" y="27"/>
                    <a:pt x="24" y="27"/>
                  </a:cubicBezTo>
                  <a:cubicBezTo>
                    <a:pt x="26" y="21"/>
                    <a:pt x="26" y="21"/>
                    <a:pt x="26" y="21"/>
                  </a:cubicBezTo>
                  <a:cubicBezTo>
                    <a:pt x="27" y="21"/>
                    <a:pt x="27" y="21"/>
                    <a:pt x="27" y="21"/>
                  </a:cubicBezTo>
                  <a:cubicBezTo>
                    <a:pt x="26" y="17"/>
                    <a:pt x="26" y="17"/>
                    <a:pt x="26" y="17"/>
                  </a:cubicBezTo>
                  <a:cubicBezTo>
                    <a:pt x="29" y="16"/>
                    <a:pt x="29" y="16"/>
                    <a:pt x="29" y="16"/>
                  </a:cubicBezTo>
                  <a:lnTo>
                    <a:pt x="30" y="1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72" name="Freeform 302"/>
            <p:cNvSpPr>
              <a:spLocks/>
            </p:cNvSpPr>
            <p:nvPr/>
          </p:nvSpPr>
          <p:spPr bwMode="auto">
            <a:xfrm>
              <a:off x="5013558" y="2460432"/>
              <a:ext cx="196886" cy="137776"/>
            </a:xfrm>
            <a:custGeom>
              <a:avLst/>
              <a:gdLst>
                <a:gd name="T0" fmla="*/ 2147483646 w 24"/>
                <a:gd name="T1" fmla="*/ 2147483646 h 14"/>
                <a:gd name="T2" fmla="*/ 2147483646 w 24"/>
                <a:gd name="T3" fmla="*/ 2147483646 h 14"/>
                <a:gd name="T4" fmla="*/ 2147483646 w 24"/>
                <a:gd name="T5" fmla="*/ 2147483646 h 14"/>
                <a:gd name="T6" fmla="*/ 2147483646 w 24"/>
                <a:gd name="T7" fmla="*/ 2147483646 h 14"/>
                <a:gd name="T8" fmla="*/ 2147483646 w 24"/>
                <a:gd name="T9" fmla="*/ 2147483646 h 14"/>
                <a:gd name="T10" fmla="*/ 2147483646 w 24"/>
                <a:gd name="T11" fmla="*/ 2147483646 h 14"/>
                <a:gd name="T12" fmla="*/ 2147483646 w 24"/>
                <a:gd name="T13" fmla="*/ 2147483646 h 14"/>
                <a:gd name="T14" fmla="*/ 2147483646 w 24"/>
                <a:gd name="T15" fmla="*/ 2147483646 h 14"/>
                <a:gd name="T16" fmla="*/ 2147483646 w 24"/>
                <a:gd name="T17" fmla="*/ 2147483646 h 14"/>
                <a:gd name="T18" fmla="*/ 2147483646 w 24"/>
                <a:gd name="T19" fmla="*/ 2147483646 h 14"/>
                <a:gd name="T20" fmla="*/ 2147483646 w 24"/>
                <a:gd name="T21" fmla="*/ 2147483646 h 14"/>
                <a:gd name="T22" fmla="*/ 2147483646 w 24"/>
                <a:gd name="T23" fmla="*/ 0 h 14"/>
                <a:gd name="T24" fmla="*/ 2147483646 w 24"/>
                <a:gd name="T25" fmla="*/ 2147483646 h 14"/>
                <a:gd name="T26" fmla="*/ 2147483646 w 24"/>
                <a:gd name="T27" fmla="*/ 2147483646 h 14"/>
                <a:gd name="T28" fmla="*/ 2147483646 w 24"/>
                <a:gd name="T29" fmla="*/ 2147483646 h 14"/>
                <a:gd name="T30" fmla="*/ 2147483646 w 24"/>
                <a:gd name="T31" fmla="*/ 2147483646 h 14"/>
                <a:gd name="T32" fmla="*/ 2147483646 w 24"/>
                <a:gd name="T33" fmla="*/ 2147483646 h 14"/>
                <a:gd name="T34" fmla="*/ 2147483646 w 24"/>
                <a:gd name="T35" fmla="*/ 2147483646 h 14"/>
                <a:gd name="T36" fmla="*/ 0 w 24"/>
                <a:gd name="T37" fmla="*/ 2147483646 h 14"/>
                <a:gd name="T38" fmla="*/ 2147483646 w 24"/>
                <a:gd name="T39" fmla="*/ 2147483646 h 14"/>
                <a:gd name="T40" fmla="*/ 2147483646 w 24"/>
                <a:gd name="T41" fmla="*/ 2147483646 h 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 h="14">
                  <a:moveTo>
                    <a:pt x="8" y="10"/>
                  </a:moveTo>
                  <a:cubicBezTo>
                    <a:pt x="12" y="11"/>
                    <a:pt x="12" y="11"/>
                    <a:pt x="12" y="11"/>
                  </a:cubicBezTo>
                  <a:cubicBezTo>
                    <a:pt x="14" y="10"/>
                    <a:pt x="14" y="10"/>
                    <a:pt x="14" y="10"/>
                  </a:cubicBezTo>
                  <a:cubicBezTo>
                    <a:pt x="16" y="12"/>
                    <a:pt x="16" y="12"/>
                    <a:pt x="16" y="12"/>
                  </a:cubicBezTo>
                  <a:cubicBezTo>
                    <a:pt x="18" y="14"/>
                    <a:pt x="18" y="14"/>
                    <a:pt x="18" y="14"/>
                  </a:cubicBezTo>
                  <a:cubicBezTo>
                    <a:pt x="21" y="13"/>
                    <a:pt x="21" y="13"/>
                    <a:pt x="21" y="13"/>
                  </a:cubicBezTo>
                  <a:cubicBezTo>
                    <a:pt x="24" y="11"/>
                    <a:pt x="24" y="11"/>
                    <a:pt x="24" y="11"/>
                  </a:cubicBezTo>
                  <a:cubicBezTo>
                    <a:pt x="23" y="10"/>
                    <a:pt x="23" y="10"/>
                    <a:pt x="23" y="10"/>
                  </a:cubicBezTo>
                  <a:cubicBezTo>
                    <a:pt x="21" y="5"/>
                    <a:pt x="21" y="5"/>
                    <a:pt x="21" y="5"/>
                  </a:cubicBezTo>
                  <a:cubicBezTo>
                    <a:pt x="21" y="4"/>
                    <a:pt x="21" y="4"/>
                    <a:pt x="21" y="4"/>
                  </a:cubicBezTo>
                  <a:cubicBezTo>
                    <a:pt x="17" y="2"/>
                    <a:pt x="17" y="2"/>
                    <a:pt x="17" y="2"/>
                  </a:cubicBezTo>
                  <a:cubicBezTo>
                    <a:pt x="14" y="0"/>
                    <a:pt x="14" y="0"/>
                    <a:pt x="14" y="0"/>
                  </a:cubicBezTo>
                  <a:cubicBezTo>
                    <a:pt x="10" y="1"/>
                    <a:pt x="10" y="1"/>
                    <a:pt x="10" y="1"/>
                  </a:cubicBezTo>
                  <a:cubicBezTo>
                    <a:pt x="9" y="5"/>
                    <a:pt x="9" y="5"/>
                    <a:pt x="9" y="5"/>
                  </a:cubicBezTo>
                  <a:cubicBezTo>
                    <a:pt x="8" y="6"/>
                    <a:pt x="8" y="6"/>
                    <a:pt x="8" y="6"/>
                  </a:cubicBezTo>
                  <a:cubicBezTo>
                    <a:pt x="5" y="3"/>
                    <a:pt x="5" y="3"/>
                    <a:pt x="5" y="3"/>
                  </a:cubicBezTo>
                  <a:cubicBezTo>
                    <a:pt x="3" y="3"/>
                    <a:pt x="3" y="3"/>
                    <a:pt x="3" y="3"/>
                  </a:cubicBezTo>
                  <a:cubicBezTo>
                    <a:pt x="3" y="3"/>
                    <a:pt x="1" y="7"/>
                    <a:pt x="1" y="8"/>
                  </a:cubicBezTo>
                  <a:cubicBezTo>
                    <a:pt x="1" y="8"/>
                    <a:pt x="0" y="10"/>
                    <a:pt x="0" y="11"/>
                  </a:cubicBezTo>
                  <a:cubicBezTo>
                    <a:pt x="4" y="10"/>
                    <a:pt x="4" y="10"/>
                    <a:pt x="4" y="10"/>
                  </a:cubicBezTo>
                  <a:lnTo>
                    <a:pt x="8" y="1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73" name="Freeform 335"/>
            <p:cNvSpPr>
              <a:spLocks/>
            </p:cNvSpPr>
            <p:nvPr/>
          </p:nvSpPr>
          <p:spPr bwMode="auto">
            <a:xfrm>
              <a:off x="5289198" y="2778534"/>
              <a:ext cx="16407" cy="10130"/>
            </a:xfrm>
            <a:custGeom>
              <a:avLst/>
              <a:gdLst>
                <a:gd name="T0" fmla="*/ 2147483646 w 12"/>
                <a:gd name="T1" fmla="*/ 2147483646 h 6"/>
                <a:gd name="T2" fmla="*/ 0 w 12"/>
                <a:gd name="T3" fmla="*/ 0 h 6"/>
                <a:gd name="T4" fmla="*/ 0 w 12"/>
                <a:gd name="T5" fmla="*/ 2147483646 h 6"/>
                <a:gd name="T6" fmla="*/ 2147483646 w 12"/>
                <a:gd name="T7" fmla="*/ 2147483646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0" y="6"/>
                  </a:lnTo>
                  <a:lnTo>
                    <a:pt x="12" y="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74" name="Rectangle 340"/>
            <p:cNvSpPr>
              <a:spLocks noChangeArrowheads="1"/>
            </p:cNvSpPr>
            <p:nvPr/>
          </p:nvSpPr>
          <p:spPr bwMode="auto">
            <a:xfrm>
              <a:off x="4892145" y="2956832"/>
              <a:ext cx="9844" cy="2025"/>
            </a:xfrm>
            <a:prstGeom prst="rect">
              <a:avLst/>
            </a:prstGeom>
            <a:solidFill>
              <a:srgbClr val="FFFFCC"/>
            </a:solidFill>
            <a:ln w="9525">
              <a:solidFill>
                <a:schemeClr val="accent1">
                  <a:lumMod val="50000"/>
                </a:schemeClr>
              </a:solidFill>
              <a:miter lim="800000"/>
              <a:headEnd/>
              <a:tailEnd/>
            </a:ln>
          </p:spPr>
          <p:txBody>
            <a:bodyPr/>
            <a:lstStyle>
              <a:lvl1pPr>
                <a:defRPr sz="1400" b="1">
                  <a:solidFill>
                    <a:schemeClr val="bg1"/>
                  </a:solidFill>
                  <a:latin typeface="Arial" panose="020B0604020202020204" pitchFamily="34" charset="0"/>
                  <a:ea typeface="MS PGothic" panose="020B0600070205080204" pitchFamily="34" charset="-128"/>
                </a:defRPr>
              </a:lvl1pPr>
              <a:lvl2pPr marL="742950" indent="-285750">
                <a:defRPr sz="1400" b="1">
                  <a:solidFill>
                    <a:schemeClr val="bg1"/>
                  </a:solidFill>
                  <a:latin typeface="Arial" panose="020B0604020202020204" pitchFamily="34" charset="0"/>
                  <a:ea typeface="MS PGothic" panose="020B0600070205080204" pitchFamily="34" charset="-128"/>
                </a:defRPr>
              </a:lvl2pPr>
              <a:lvl3pPr marL="1143000" indent="-228600">
                <a:defRPr sz="1400" b="1">
                  <a:solidFill>
                    <a:schemeClr val="bg1"/>
                  </a:solidFill>
                  <a:latin typeface="Arial" panose="020B0604020202020204" pitchFamily="34" charset="0"/>
                  <a:ea typeface="MS PGothic" panose="020B0600070205080204" pitchFamily="34" charset="-128"/>
                </a:defRPr>
              </a:lvl3pPr>
              <a:lvl4pPr marL="1600200" indent="-228600">
                <a:defRPr sz="1400" b="1">
                  <a:solidFill>
                    <a:schemeClr val="bg1"/>
                  </a:solidFill>
                  <a:latin typeface="Arial" panose="020B0604020202020204" pitchFamily="34" charset="0"/>
                  <a:ea typeface="MS PGothic" panose="020B0600070205080204" pitchFamily="34" charset="-128"/>
                </a:defRPr>
              </a:lvl4pPr>
              <a:lvl5pPr marL="2057400" indent="-228600">
                <a:defRPr sz="1400" b="1">
                  <a:solidFill>
                    <a:schemeClr val="bg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9pPr>
            </a:lstStyle>
            <a:p>
              <a:pPr marL="0" marR="0" lvl="0" indent="0" algn="ctr" defTabSz="914400" eaLnBrk="1" fontAlgn="base" latinLnBrk="0" hangingPunct="1">
                <a:lnSpc>
                  <a:spcPct val="100000"/>
                </a:lnSpc>
                <a:spcBef>
                  <a:spcPct val="15000"/>
                </a:spcBef>
                <a:spcAft>
                  <a:spcPct val="0"/>
                </a:spcAft>
                <a:buClrTx/>
                <a:buSzTx/>
                <a:buFontTx/>
                <a:buNone/>
                <a:tabLst/>
                <a:defRPr/>
              </a:pPr>
              <a:endParaRPr kumimoji="0" lang="en-US" altLang="en-US" sz="1400" b="1" i="0" u="none" strike="noStrike" kern="0" cap="none" spc="0" normalizeH="0" baseline="0" noProof="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75" name="Freeform 349"/>
            <p:cNvSpPr>
              <a:spLocks/>
            </p:cNvSpPr>
            <p:nvPr/>
          </p:nvSpPr>
          <p:spPr bwMode="auto">
            <a:xfrm>
              <a:off x="5039809" y="2778534"/>
              <a:ext cx="461040" cy="366727"/>
            </a:xfrm>
            <a:custGeom>
              <a:avLst/>
              <a:gdLst>
                <a:gd name="T0" fmla="*/ 2147483646 w 57"/>
                <a:gd name="T1" fmla="*/ 2147483646 h 37"/>
                <a:gd name="T2" fmla="*/ 2147483646 w 57"/>
                <a:gd name="T3" fmla="*/ 2147483646 h 37"/>
                <a:gd name="T4" fmla="*/ 2147483646 w 57"/>
                <a:gd name="T5" fmla="*/ 2147483646 h 37"/>
                <a:gd name="T6" fmla="*/ 2147483646 w 57"/>
                <a:gd name="T7" fmla="*/ 2147483646 h 37"/>
                <a:gd name="T8" fmla="*/ 2147483646 w 57"/>
                <a:gd name="T9" fmla="*/ 2147483646 h 37"/>
                <a:gd name="T10" fmla="*/ 2147483646 w 57"/>
                <a:gd name="T11" fmla="*/ 2147483646 h 37"/>
                <a:gd name="T12" fmla="*/ 2147483646 w 57"/>
                <a:gd name="T13" fmla="*/ 2147483646 h 37"/>
                <a:gd name="T14" fmla="*/ 2147483646 w 57"/>
                <a:gd name="T15" fmla="*/ 2147483646 h 37"/>
                <a:gd name="T16" fmla="*/ 2147483646 w 57"/>
                <a:gd name="T17" fmla="*/ 2147483646 h 37"/>
                <a:gd name="T18" fmla="*/ 2147483646 w 57"/>
                <a:gd name="T19" fmla="*/ 2147483646 h 37"/>
                <a:gd name="T20" fmla="*/ 2147483646 w 57"/>
                <a:gd name="T21" fmla="*/ 2147483646 h 37"/>
                <a:gd name="T22" fmla="*/ 2147483646 w 57"/>
                <a:gd name="T23" fmla="*/ 0 h 37"/>
                <a:gd name="T24" fmla="*/ 2147483646 w 57"/>
                <a:gd name="T25" fmla="*/ 0 h 37"/>
                <a:gd name="T26" fmla="*/ 2147483646 w 57"/>
                <a:gd name="T27" fmla="*/ 2147483646 h 37"/>
                <a:gd name="T28" fmla="*/ 2147483646 w 57"/>
                <a:gd name="T29" fmla="*/ 2147483646 h 37"/>
                <a:gd name="T30" fmla="*/ 2147483646 w 57"/>
                <a:gd name="T31" fmla="*/ 2147483646 h 37"/>
                <a:gd name="T32" fmla="*/ 2147483646 w 57"/>
                <a:gd name="T33" fmla="*/ 2147483646 h 37"/>
                <a:gd name="T34" fmla="*/ 2147483646 w 57"/>
                <a:gd name="T35" fmla="*/ 2147483646 h 37"/>
                <a:gd name="T36" fmla="*/ 2147483646 w 57"/>
                <a:gd name="T37" fmla="*/ 2147483646 h 37"/>
                <a:gd name="T38" fmla="*/ 2147483646 w 57"/>
                <a:gd name="T39" fmla="*/ 2147483646 h 37"/>
                <a:gd name="T40" fmla="*/ 2147483646 w 57"/>
                <a:gd name="T41" fmla="*/ 2147483646 h 37"/>
                <a:gd name="T42" fmla="*/ 2147483646 w 57"/>
                <a:gd name="T43" fmla="*/ 2147483646 h 37"/>
                <a:gd name="T44" fmla="*/ 0 w 57"/>
                <a:gd name="T45" fmla="*/ 2147483646 h 37"/>
                <a:gd name="T46" fmla="*/ 0 w 57"/>
                <a:gd name="T47" fmla="*/ 2147483646 h 37"/>
                <a:gd name="T48" fmla="*/ 2147483646 w 57"/>
                <a:gd name="T49" fmla="*/ 2147483646 h 37"/>
                <a:gd name="T50" fmla="*/ 2147483646 w 57"/>
                <a:gd name="T51" fmla="*/ 2147483646 h 37"/>
                <a:gd name="T52" fmla="*/ 2147483646 w 57"/>
                <a:gd name="T53" fmla="*/ 2147483646 h 37"/>
                <a:gd name="T54" fmla="*/ 2147483646 w 57"/>
                <a:gd name="T55" fmla="*/ 2147483646 h 37"/>
                <a:gd name="T56" fmla="*/ 2147483646 w 57"/>
                <a:gd name="T57" fmla="*/ 2147483646 h 37"/>
                <a:gd name="T58" fmla="*/ 2147483646 w 57"/>
                <a:gd name="T59" fmla="*/ 2147483646 h 37"/>
                <a:gd name="T60" fmla="*/ 2147483646 w 57"/>
                <a:gd name="T61" fmla="*/ 2147483646 h 37"/>
                <a:gd name="T62" fmla="*/ 2147483646 w 57"/>
                <a:gd name="T63" fmla="*/ 2147483646 h 37"/>
                <a:gd name="T64" fmla="*/ 2147483646 w 57"/>
                <a:gd name="T65" fmla="*/ 2147483646 h 37"/>
                <a:gd name="T66" fmla="*/ 2147483646 w 57"/>
                <a:gd name="T67" fmla="*/ 2147483646 h 37"/>
                <a:gd name="T68" fmla="*/ 2147483646 w 57"/>
                <a:gd name="T69" fmla="*/ 2147483646 h 37"/>
                <a:gd name="T70" fmla="*/ 2147483646 w 57"/>
                <a:gd name="T71" fmla="*/ 2147483646 h 37"/>
                <a:gd name="T72" fmla="*/ 2147483646 w 57"/>
                <a:gd name="T73" fmla="*/ 2147483646 h 37"/>
                <a:gd name="T74" fmla="*/ 2147483646 w 57"/>
                <a:gd name="T75" fmla="*/ 2147483646 h 37"/>
                <a:gd name="T76" fmla="*/ 2147483646 w 57"/>
                <a:gd name="T77" fmla="*/ 2147483646 h 37"/>
                <a:gd name="T78" fmla="*/ 2147483646 w 57"/>
                <a:gd name="T79" fmla="*/ 2147483646 h 37"/>
                <a:gd name="T80" fmla="*/ 2147483646 w 57"/>
                <a:gd name="T81" fmla="*/ 2147483646 h 37"/>
                <a:gd name="T82" fmla="*/ 2147483646 w 57"/>
                <a:gd name="T83" fmla="*/ 2147483646 h 37"/>
                <a:gd name="T84" fmla="*/ 2147483646 w 57"/>
                <a:gd name="T85" fmla="*/ 2147483646 h 37"/>
                <a:gd name="T86" fmla="*/ 2147483646 w 57"/>
                <a:gd name="T87" fmla="*/ 2147483646 h 37"/>
                <a:gd name="T88" fmla="*/ 2147483646 w 57"/>
                <a:gd name="T89" fmla="*/ 2147483646 h 37"/>
                <a:gd name="T90" fmla="*/ 2147483646 w 57"/>
                <a:gd name="T91" fmla="*/ 2147483646 h 3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7" h="37">
                  <a:moveTo>
                    <a:pt x="54" y="22"/>
                  </a:moveTo>
                  <a:cubicBezTo>
                    <a:pt x="56" y="21"/>
                    <a:pt x="56" y="21"/>
                    <a:pt x="56" y="21"/>
                  </a:cubicBezTo>
                  <a:cubicBezTo>
                    <a:pt x="57" y="16"/>
                    <a:pt x="57" y="16"/>
                    <a:pt x="57" y="16"/>
                  </a:cubicBezTo>
                  <a:cubicBezTo>
                    <a:pt x="57" y="14"/>
                    <a:pt x="57" y="14"/>
                    <a:pt x="57" y="14"/>
                  </a:cubicBezTo>
                  <a:cubicBezTo>
                    <a:pt x="52" y="12"/>
                    <a:pt x="52" y="12"/>
                    <a:pt x="52" y="12"/>
                  </a:cubicBezTo>
                  <a:cubicBezTo>
                    <a:pt x="47" y="9"/>
                    <a:pt x="47" y="9"/>
                    <a:pt x="47" y="9"/>
                  </a:cubicBezTo>
                  <a:cubicBezTo>
                    <a:pt x="45" y="9"/>
                    <a:pt x="45" y="9"/>
                    <a:pt x="45" y="9"/>
                  </a:cubicBezTo>
                  <a:cubicBezTo>
                    <a:pt x="42" y="7"/>
                    <a:pt x="42" y="7"/>
                    <a:pt x="42" y="7"/>
                  </a:cubicBezTo>
                  <a:cubicBezTo>
                    <a:pt x="40" y="4"/>
                    <a:pt x="40" y="4"/>
                    <a:pt x="40" y="4"/>
                  </a:cubicBezTo>
                  <a:cubicBezTo>
                    <a:pt x="33" y="1"/>
                    <a:pt x="33" y="1"/>
                    <a:pt x="33" y="1"/>
                  </a:cubicBezTo>
                  <a:cubicBezTo>
                    <a:pt x="31" y="1"/>
                    <a:pt x="31" y="1"/>
                    <a:pt x="31" y="1"/>
                  </a:cubicBezTo>
                  <a:cubicBezTo>
                    <a:pt x="31" y="0"/>
                    <a:pt x="31" y="0"/>
                    <a:pt x="31" y="0"/>
                  </a:cubicBezTo>
                  <a:cubicBezTo>
                    <a:pt x="30" y="0"/>
                    <a:pt x="30" y="0"/>
                    <a:pt x="30" y="0"/>
                  </a:cubicBezTo>
                  <a:cubicBezTo>
                    <a:pt x="28" y="6"/>
                    <a:pt x="28" y="6"/>
                    <a:pt x="28" y="6"/>
                  </a:cubicBezTo>
                  <a:cubicBezTo>
                    <a:pt x="24" y="5"/>
                    <a:pt x="24" y="5"/>
                    <a:pt x="24" y="5"/>
                  </a:cubicBezTo>
                  <a:cubicBezTo>
                    <a:pt x="17" y="5"/>
                    <a:pt x="17" y="5"/>
                    <a:pt x="17" y="5"/>
                  </a:cubicBezTo>
                  <a:cubicBezTo>
                    <a:pt x="11" y="3"/>
                    <a:pt x="11" y="3"/>
                    <a:pt x="11" y="3"/>
                  </a:cubicBezTo>
                  <a:cubicBezTo>
                    <a:pt x="7" y="3"/>
                    <a:pt x="7" y="3"/>
                    <a:pt x="7" y="3"/>
                  </a:cubicBezTo>
                  <a:cubicBezTo>
                    <a:pt x="5" y="4"/>
                    <a:pt x="5" y="4"/>
                    <a:pt x="5" y="4"/>
                  </a:cubicBezTo>
                  <a:cubicBezTo>
                    <a:pt x="6" y="8"/>
                    <a:pt x="6" y="8"/>
                    <a:pt x="6" y="8"/>
                  </a:cubicBezTo>
                  <a:cubicBezTo>
                    <a:pt x="4" y="10"/>
                    <a:pt x="4" y="10"/>
                    <a:pt x="4" y="10"/>
                  </a:cubicBezTo>
                  <a:cubicBezTo>
                    <a:pt x="2" y="15"/>
                    <a:pt x="2" y="15"/>
                    <a:pt x="2" y="15"/>
                  </a:cubicBezTo>
                  <a:cubicBezTo>
                    <a:pt x="0" y="15"/>
                    <a:pt x="0" y="15"/>
                    <a:pt x="0" y="15"/>
                  </a:cubicBezTo>
                  <a:cubicBezTo>
                    <a:pt x="0" y="18"/>
                    <a:pt x="0" y="18"/>
                    <a:pt x="0" y="18"/>
                  </a:cubicBezTo>
                  <a:cubicBezTo>
                    <a:pt x="1" y="19"/>
                    <a:pt x="1" y="19"/>
                    <a:pt x="1" y="19"/>
                  </a:cubicBezTo>
                  <a:cubicBezTo>
                    <a:pt x="2" y="20"/>
                    <a:pt x="2" y="20"/>
                    <a:pt x="2" y="20"/>
                  </a:cubicBezTo>
                  <a:cubicBezTo>
                    <a:pt x="3" y="21"/>
                    <a:pt x="3" y="21"/>
                    <a:pt x="3" y="21"/>
                  </a:cubicBezTo>
                  <a:cubicBezTo>
                    <a:pt x="12" y="20"/>
                    <a:pt x="12" y="20"/>
                    <a:pt x="12" y="20"/>
                  </a:cubicBezTo>
                  <a:cubicBezTo>
                    <a:pt x="18" y="20"/>
                    <a:pt x="18" y="20"/>
                    <a:pt x="18" y="20"/>
                  </a:cubicBezTo>
                  <a:cubicBezTo>
                    <a:pt x="24" y="24"/>
                    <a:pt x="24" y="24"/>
                    <a:pt x="24" y="24"/>
                  </a:cubicBezTo>
                  <a:cubicBezTo>
                    <a:pt x="24" y="24"/>
                    <a:pt x="26" y="26"/>
                    <a:pt x="25" y="28"/>
                  </a:cubicBezTo>
                  <a:cubicBezTo>
                    <a:pt x="25" y="29"/>
                    <a:pt x="22" y="30"/>
                    <a:pt x="22" y="30"/>
                  </a:cubicBezTo>
                  <a:cubicBezTo>
                    <a:pt x="21" y="33"/>
                    <a:pt x="21" y="33"/>
                    <a:pt x="21" y="33"/>
                  </a:cubicBezTo>
                  <a:cubicBezTo>
                    <a:pt x="24" y="34"/>
                    <a:pt x="24" y="34"/>
                    <a:pt x="24" y="34"/>
                  </a:cubicBezTo>
                  <a:cubicBezTo>
                    <a:pt x="25" y="32"/>
                    <a:pt x="25" y="32"/>
                    <a:pt x="25" y="32"/>
                  </a:cubicBezTo>
                  <a:cubicBezTo>
                    <a:pt x="30" y="29"/>
                    <a:pt x="30" y="29"/>
                    <a:pt x="30" y="29"/>
                  </a:cubicBezTo>
                  <a:cubicBezTo>
                    <a:pt x="33" y="29"/>
                    <a:pt x="33" y="29"/>
                    <a:pt x="33" y="29"/>
                  </a:cubicBezTo>
                  <a:cubicBezTo>
                    <a:pt x="36" y="32"/>
                    <a:pt x="36" y="32"/>
                    <a:pt x="36" y="32"/>
                  </a:cubicBezTo>
                  <a:cubicBezTo>
                    <a:pt x="34" y="34"/>
                    <a:pt x="34" y="34"/>
                    <a:pt x="34" y="34"/>
                  </a:cubicBezTo>
                  <a:cubicBezTo>
                    <a:pt x="37" y="37"/>
                    <a:pt x="37" y="37"/>
                    <a:pt x="37" y="37"/>
                  </a:cubicBezTo>
                  <a:cubicBezTo>
                    <a:pt x="45" y="34"/>
                    <a:pt x="45" y="34"/>
                    <a:pt x="45" y="34"/>
                  </a:cubicBezTo>
                  <a:cubicBezTo>
                    <a:pt x="41" y="31"/>
                    <a:pt x="41" y="31"/>
                    <a:pt x="41" y="31"/>
                  </a:cubicBezTo>
                  <a:cubicBezTo>
                    <a:pt x="43" y="28"/>
                    <a:pt x="43" y="28"/>
                    <a:pt x="43" y="28"/>
                  </a:cubicBezTo>
                  <a:cubicBezTo>
                    <a:pt x="50" y="27"/>
                    <a:pt x="50" y="27"/>
                    <a:pt x="50" y="27"/>
                  </a:cubicBezTo>
                  <a:cubicBezTo>
                    <a:pt x="51" y="25"/>
                    <a:pt x="51" y="25"/>
                    <a:pt x="51" y="25"/>
                  </a:cubicBezTo>
                  <a:lnTo>
                    <a:pt x="54" y="22"/>
                  </a:lnTo>
                  <a:close/>
                </a:path>
              </a:pathLst>
            </a:custGeom>
            <a:solidFill>
              <a:srgbClr val="92D05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76" name="Freeform 350"/>
            <p:cNvSpPr>
              <a:spLocks/>
            </p:cNvSpPr>
            <p:nvPr/>
          </p:nvSpPr>
          <p:spPr bwMode="auto">
            <a:xfrm>
              <a:off x="5305605" y="2778534"/>
              <a:ext cx="57424" cy="38496"/>
            </a:xfrm>
            <a:custGeom>
              <a:avLst/>
              <a:gdLst>
                <a:gd name="T0" fmla="*/ 2147483646 w 42"/>
                <a:gd name="T1" fmla="*/ 2147483646 h 24"/>
                <a:gd name="T2" fmla="*/ 2147483646 w 42"/>
                <a:gd name="T3" fmla="*/ 0 h 24"/>
                <a:gd name="T4" fmla="*/ 0 w 42"/>
                <a:gd name="T5" fmla="*/ 2147483646 h 24"/>
                <a:gd name="T6" fmla="*/ 2147483646 w 42"/>
                <a:gd name="T7" fmla="*/ 2147483646 h 24"/>
                <a:gd name="T8" fmla="*/ 2147483646 w 42"/>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24">
                  <a:moveTo>
                    <a:pt x="36" y="24"/>
                  </a:moveTo>
                  <a:lnTo>
                    <a:pt x="18" y="0"/>
                  </a:lnTo>
                  <a:lnTo>
                    <a:pt x="0" y="6"/>
                  </a:lnTo>
                  <a:lnTo>
                    <a:pt x="42" y="24"/>
                  </a:lnTo>
                  <a:lnTo>
                    <a:pt x="36" y="2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77" name="Freeform 359"/>
            <p:cNvSpPr>
              <a:spLocks/>
            </p:cNvSpPr>
            <p:nvPr/>
          </p:nvSpPr>
          <p:spPr bwMode="auto">
            <a:xfrm>
              <a:off x="4982384" y="2618469"/>
              <a:ext cx="80395" cy="60784"/>
            </a:xfrm>
            <a:custGeom>
              <a:avLst/>
              <a:gdLst>
                <a:gd name="T0" fmla="*/ 2147483646 w 60"/>
                <a:gd name="T1" fmla="*/ 2147483646 h 36"/>
                <a:gd name="T2" fmla="*/ 2147483646 w 60"/>
                <a:gd name="T3" fmla="*/ 2147483646 h 36"/>
                <a:gd name="T4" fmla="*/ 2147483646 w 60"/>
                <a:gd name="T5" fmla="*/ 2147483646 h 36"/>
                <a:gd name="T6" fmla="*/ 2147483646 w 60"/>
                <a:gd name="T7" fmla="*/ 2147483646 h 36"/>
                <a:gd name="T8" fmla="*/ 2147483646 w 60"/>
                <a:gd name="T9" fmla="*/ 0 h 36"/>
                <a:gd name="T10" fmla="*/ 2147483646 w 60"/>
                <a:gd name="T11" fmla="*/ 0 h 36"/>
                <a:gd name="T12" fmla="*/ 2147483646 w 60"/>
                <a:gd name="T13" fmla="*/ 2147483646 h 36"/>
                <a:gd name="T14" fmla="*/ 0 w 60"/>
                <a:gd name="T15" fmla="*/ 2147483646 h 36"/>
                <a:gd name="T16" fmla="*/ 2147483646 w 60"/>
                <a:gd name="T17" fmla="*/ 2147483646 h 36"/>
                <a:gd name="T18" fmla="*/ 2147483646 w 60"/>
                <a:gd name="T19" fmla="*/ 2147483646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36">
                  <a:moveTo>
                    <a:pt x="54" y="36"/>
                  </a:moveTo>
                  <a:lnTo>
                    <a:pt x="60" y="24"/>
                  </a:lnTo>
                  <a:lnTo>
                    <a:pt x="54" y="12"/>
                  </a:lnTo>
                  <a:lnTo>
                    <a:pt x="42" y="6"/>
                  </a:lnTo>
                  <a:lnTo>
                    <a:pt x="30" y="0"/>
                  </a:lnTo>
                  <a:lnTo>
                    <a:pt x="18" y="0"/>
                  </a:lnTo>
                  <a:lnTo>
                    <a:pt x="6" y="12"/>
                  </a:lnTo>
                  <a:lnTo>
                    <a:pt x="0" y="18"/>
                  </a:lnTo>
                  <a:lnTo>
                    <a:pt x="12" y="30"/>
                  </a:lnTo>
                  <a:lnTo>
                    <a:pt x="54" y="3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78" name="Freeform 360"/>
            <p:cNvSpPr>
              <a:spLocks/>
            </p:cNvSpPr>
            <p:nvPr/>
          </p:nvSpPr>
          <p:spPr bwMode="auto">
            <a:xfrm>
              <a:off x="4836361" y="2648862"/>
              <a:ext cx="251029" cy="277578"/>
            </a:xfrm>
            <a:custGeom>
              <a:avLst/>
              <a:gdLst>
                <a:gd name="T0" fmla="*/ 2147483646 w 31"/>
                <a:gd name="T1" fmla="*/ 2147483646 h 28"/>
                <a:gd name="T2" fmla="*/ 2147483646 w 31"/>
                <a:gd name="T3" fmla="*/ 2147483646 h 28"/>
                <a:gd name="T4" fmla="*/ 2147483646 w 31"/>
                <a:gd name="T5" fmla="*/ 2147483646 h 28"/>
                <a:gd name="T6" fmla="*/ 2147483646 w 31"/>
                <a:gd name="T7" fmla="*/ 2147483646 h 28"/>
                <a:gd name="T8" fmla="*/ 2147483646 w 31"/>
                <a:gd name="T9" fmla="*/ 2147483646 h 28"/>
                <a:gd name="T10" fmla="*/ 2147483646 w 31"/>
                <a:gd name="T11" fmla="*/ 2147483646 h 28"/>
                <a:gd name="T12" fmla="*/ 2147483646 w 31"/>
                <a:gd name="T13" fmla="*/ 2147483646 h 28"/>
                <a:gd name="T14" fmla="*/ 2147483646 w 31"/>
                <a:gd name="T15" fmla="*/ 2147483646 h 28"/>
                <a:gd name="T16" fmla="*/ 2147483646 w 31"/>
                <a:gd name="T17" fmla="*/ 2147483646 h 28"/>
                <a:gd name="T18" fmla="*/ 2147483646 w 31"/>
                <a:gd name="T19" fmla="*/ 2147483646 h 28"/>
                <a:gd name="T20" fmla="*/ 2147483646 w 31"/>
                <a:gd name="T21" fmla="*/ 2147483646 h 28"/>
                <a:gd name="T22" fmla="*/ 2147483646 w 31"/>
                <a:gd name="T23" fmla="*/ 2147483646 h 28"/>
                <a:gd name="T24" fmla="*/ 2147483646 w 31"/>
                <a:gd name="T25" fmla="*/ 2147483646 h 28"/>
                <a:gd name="T26" fmla="*/ 2147483646 w 31"/>
                <a:gd name="T27" fmla="*/ 2147483646 h 28"/>
                <a:gd name="T28" fmla="*/ 2147483646 w 31"/>
                <a:gd name="T29" fmla="*/ 2147483646 h 28"/>
                <a:gd name="T30" fmla="*/ 2147483646 w 31"/>
                <a:gd name="T31" fmla="*/ 2147483646 h 28"/>
                <a:gd name="T32" fmla="*/ 2147483646 w 31"/>
                <a:gd name="T33" fmla="*/ 2147483646 h 28"/>
                <a:gd name="T34" fmla="*/ 2147483646 w 31"/>
                <a:gd name="T35" fmla="*/ 2147483646 h 28"/>
                <a:gd name="T36" fmla="*/ 2147483646 w 31"/>
                <a:gd name="T37" fmla="*/ 2147483646 h 28"/>
                <a:gd name="T38" fmla="*/ 2147483646 w 31"/>
                <a:gd name="T39" fmla="*/ 2147483646 h 28"/>
                <a:gd name="T40" fmla="*/ 2147483646 w 31"/>
                <a:gd name="T41" fmla="*/ 2147483646 h 28"/>
                <a:gd name="T42" fmla="*/ 2147483646 w 31"/>
                <a:gd name="T43" fmla="*/ 2147483646 h 28"/>
                <a:gd name="T44" fmla="*/ 2147483646 w 31"/>
                <a:gd name="T45" fmla="*/ 2147483646 h 28"/>
                <a:gd name="T46" fmla="*/ 2147483646 w 31"/>
                <a:gd name="T47" fmla="*/ 0 h 28"/>
                <a:gd name="T48" fmla="*/ 2147483646 w 31"/>
                <a:gd name="T49" fmla="*/ 2147483646 h 28"/>
                <a:gd name="T50" fmla="*/ 2147483646 w 31"/>
                <a:gd name="T51" fmla="*/ 2147483646 h 28"/>
                <a:gd name="T52" fmla="*/ 2147483646 w 31"/>
                <a:gd name="T53" fmla="*/ 0 h 28"/>
                <a:gd name="T54" fmla="*/ 2147483646 w 31"/>
                <a:gd name="T55" fmla="*/ 0 h 28"/>
                <a:gd name="T56" fmla="*/ 2147483646 w 31"/>
                <a:gd name="T57" fmla="*/ 2147483646 h 28"/>
                <a:gd name="T58" fmla="*/ 2147483646 w 31"/>
                <a:gd name="T59" fmla="*/ 2147483646 h 28"/>
                <a:gd name="T60" fmla="*/ 0 w 31"/>
                <a:gd name="T61" fmla="*/ 2147483646 h 28"/>
                <a:gd name="T62" fmla="*/ 0 w 31"/>
                <a:gd name="T63" fmla="*/ 2147483646 h 28"/>
                <a:gd name="T64" fmla="*/ 2147483646 w 31"/>
                <a:gd name="T65" fmla="*/ 2147483646 h 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1" h="28">
                  <a:moveTo>
                    <a:pt x="1" y="9"/>
                  </a:moveTo>
                  <a:cubicBezTo>
                    <a:pt x="1" y="10"/>
                    <a:pt x="1" y="10"/>
                    <a:pt x="1" y="10"/>
                  </a:cubicBezTo>
                  <a:cubicBezTo>
                    <a:pt x="1" y="13"/>
                    <a:pt x="1" y="13"/>
                    <a:pt x="1" y="13"/>
                  </a:cubicBezTo>
                  <a:cubicBezTo>
                    <a:pt x="1" y="13"/>
                    <a:pt x="1" y="17"/>
                    <a:pt x="2" y="17"/>
                  </a:cubicBezTo>
                  <a:cubicBezTo>
                    <a:pt x="2" y="17"/>
                    <a:pt x="2" y="19"/>
                    <a:pt x="2" y="20"/>
                  </a:cubicBezTo>
                  <a:cubicBezTo>
                    <a:pt x="6" y="22"/>
                    <a:pt x="6" y="22"/>
                    <a:pt x="6" y="22"/>
                  </a:cubicBezTo>
                  <a:cubicBezTo>
                    <a:pt x="10" y="24"/>
                    <a:pt x="10" y="24"/>
                    <a:pt x="10" y="24"/>
                  </a:cubicBezTo>
                  <a:cubicBezTo>
                    <a:pt x="15" y="26"/>
                    <a:pt x="15" y="26"/>
                    <a:pt x="15" y="26"/>
                  </a:cubicBezTo>
                  <a:cubicBezTo>
                    <a:pt x="15" y="26"/>
                    <a:pt x="15" y="26"/>
                    <a:pt x="15" y="26"/>
                  </a:cubicBezTo>
                  <a:cubicBezTo>
                    <a:pt x="19" y="28"/>
                    <a:pt x="19" y="28"/>
                    <a:pt x="19" y="28"/>
                  </a:cubicBezTo>
                  <a:cubicBezTo>
                    <a:pt x="23" y="28"/>
                    <a:pt x="23" y="28"/>
                    <a:pt x="23" y="28"/>
                  </a:cubicBezTo>
                  <a:cubicBezTo>
                    <a:pt x="25" y="28"/>
                    <a:pt x="25" y="28"/>
                    <a:pt x="25" y="28"/>
                  </a:cubicBezTo>
                  <a:cubicBezTo>
                    <a:pt x="27" y="28"/>
                    <a:pt x="27" y="28"/>
                    <a:pt x="27" y="28"/>
                  </a:cubicBezTo>
                  <a:cubicBezTo>
                    <a:pt x="29" y="23"/>
                    <a:pt x="29" y="23"/>
                    <a:pt x="29" y="23"/>
                  </a:cubicBezTo>
                  <a:cubicBezTo>
                    <a:pt x="31" y="21"/>
                    <a:pt x="31" y="21"/>
                    <a:pt x="31" y="21"/>
                  </a:cubicBezTo>
                  <a:cubicBezTo>
                    <a:pt x="30" y="17"/>
                    <a:pt x="30" y="17"/>
                    <a:pt x="30" y="17"/>
                  </a:cubicBezTo>
                  <a:cubicBezTo>
                    <a:pt x="30" y="15"/>
                    <a:pt x="30" y="15"/>
                    <a:pt x="30" y="15"/>
                  </a:cubicBezTo>
                  <a:cubicBezTo>
                    <a:pt x="29" y="12"/>
                    <a:pt x="29" y="12"/>
                    <a:pt x="29" y="12"/>
                  </a:cubicBezTo>
                  <a:cubicBezTo>
                    <a:pt x="31" y="10"/>
                    <a:pt x="31" y="10"/>
                    <a:pt x="31" y="10"/>
                  </a:cubicBezTo>
                  <a:cubicBezTo>
                    <a:pt x="30" y="6"/>
                    <a:pt x="30" y="6"/>
                    <a:pt x="30" y="6"/>
                  </a:cubicBezTo>
                  <a:cubicBezTo>
                    <a:pt x="28" y="3"/>
                    <a:pt x="28" y="3"/>
                    <a:pt x="28" y="3"/>
                  </a:cubicBezTo>
                  <a:cubicBezTo>
                    <a:pt x="27" y="3"/>
                    <a:pt x="27" y="3"/>
                    <a:pt x="27" y="3"/>
                  </a:cubicBezTo>
                  <a:cubicBezTo>
                    <a:pt x="20" y="2"/>
                    <a:pt x="20" y="2"/>
                    <a:pt x="20" y="2"/>
                  </a:cubicBezTo>
                  <a:cubicBezTo>
                    <a:pt x="18" y="0"/>
                    <a:pt x="18" y="0"/>
                    <a:pt x="18" y="0"/>
                  </a:cubicBezTo>
                  <a:cubicBezTo>
                    <a:pt x="18" y="1"/>
                    <a:pt x="18" y="1"/>
                    <a:pt x="18" y="1"/>
                  </a:cubicBezTo>
                  <a:cubicBezTo>
                    <a:pt x="18" y="1"/>
                    <a:pt x="15" y="1"/>
                    <a:pt x="15" y="1"/>
                  </a:cubicBezTo>
                  <a:cubicBezTo>
                    <a:pt x="14" y="1"/>
                    <a:pt x="14" y="0"/>
                    <a:pt x="14" y="0"/>
                  </a:cubicBezTo>
                  <a:cubicBezTo>
                    <a:pt x="13" y="0"/>
                    <a:pt x="13" y="0"/>
                    <a:pt x="13" y="0"/>
                  </a:cubicBezTo>
                  <a:cubicBezTo>
                    <a:pt x="5" y="3"/>
                    <a:pt x="5" y="3"/>
                    <a:pt x="5" y="3"/>
                  </a:cubicBezTo>
                  <a:cubicBezTo>
                    <a:pt x="1" y="5"/>
                    <a:pt x="1" y="5"/>
                    <a:pt x="1" y="5"/>
                  </a:cubicBezTo>
                  <a:cubicBezTo>
                    <a:pt x="0" y="4"/>
                    <a:pt x="0" y="4"/>
                    <a:pt x="0" y="4"/>
                  </a:cubicBezTo>
                  <a:cubicBezTo>
                    <a:pt x="0" y="6"/>
                    <a:pt x="0" y="6"/>
                    <a:pt x="0" y="6"/>
                  </a:cubicBezTo>
                  <a:lnTo>
                    <a:pt x="1" y="9"/>
                  </a:lnTo>
                  <a:close/>
                </a:path>
              </a:pathLst>
            </a:custGeom>
            <a:solidFill>
              <a:srgbClr val="92D05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grpSp>
          <p:nvGrpSpPr>
            <p:cNvPr id="279" name="Group 453"/>
            <p:cNvGrpSpPr>
              <a:grpSpLocks/>
            </p:cNvGrpSpPr>
            <p:nvPr/>
          </p:nvGrpSpPr>
          <p:grpSpPr bwMode="auto">
            <a:xfrm>
              <a:off x="4260470" y="2428014"/>
              <a:ext cx="259233" cy="470060"/>
              <a:chOff x="2201" y="1250"/>
              <a:chExt cx="133" cy="193"/>
            </a:xfrm>
            <a:solidFill>
              <a:srgbClr val="00B0F0"/>
            </a:solidFill>
          </p:grpSpPr>
          <p:sp>
            <p:nvSpPr>
              <p:cNvPr id="281" name="Freeform 454"/>
              <p:cNvSpPr>
                <a:spLocks/>
              </p:cNvSpPr>
              <p:nvPr/>
            </p:nvSpPr>
            <p:spPr bwMode="auto">
              <a:xfrm>
                <a:off x="2234" y="1250"/>
                <a:ext cx="100" cy="193"/>
              </a:xfrm>
              <a:custGeom>
                <a:avLst/>
                <a:gdLst>
                  <a:gd name="T0" fmla="*/ 2265696 w 24"/>
                  <a:gd name="T1" fmla="*/ 11636360 h 47"/>
                  <a:gd name="T2" fmla="*/ 1548613 w 24"/>
                  <a:gd name="T3" fmla="*/ 10984915 h 47"/>
                  <a:gd name="T4" fmla="*/ 3815242 w 24"/>
                  <a:gd name="T5" fmla="*/ 9628014 h 47"/>
                  <a:gd name="T6" fmla="*/ 3443575 w 24"/>
                  <a:gd name="T7" fmla="*/ 8328599 h 47"/>
                  <a:gd name="T8" fmla="*/ 3008975 w 24"/>
                  <a:gd name="T9" fmla="*/ 7283639 h 47"/>
                  <a:gd name="T10" fmla="*/ 1177883 w 24"/>
                  <a:gd name="T11" fmla="*/ 7283639 h 47"/>
                  <a:gd name="T12" fmla="*/ 1548613 w 24"/>
                  <a:gd name="T13" fmla="*/ 5335900 h 47"/>
                  <a:gd name="T14" fmla="*/ 371667 w 24"/>
                  <a:gd name="T15" fmla="*/ 5983953 h 47"/>
                  <a:gd name="T16" fmla="*/ 0 w 24"/>
                  <a:gd name="T17" fmla="*/ 4290936 h 47"/>
                  <a:gd name="T18" fmla="*/ 0 w 24"/>
                  <a:gd name="T19" fmla="*/ 2675083 h 47"/>
                  <a:gd name="T20" fmla="*/ 371667 w 24"/>
                  <a:gd name="T21" fmla="*/ 1299416 h 47"/>
                  <a:gd name="T22" fmla="*/ 1920279 w 24"/>
                  <a:gd name="T23" fmla="*/ 0 h 47"/>
                  <a:gd name="T24" fmla="*/ 3008975 w 24"/>
                  <a:gd name="T25" fmla="*/ 316438 h 47"/>
                  <a:gd name="T26" fmla="*/ 2637292 w 24"/>
                  <a:gd name="T27" fmla="*/ 2028208 h 47"/>
                  <a:gd name="T28" fmla="*/ 4907846 w 24"/>
                  <a:gd name="T29" fmla="*/ 2028208 h 47"/>
                  <a:gd name="T30" fmla="*/ 4185992 w 24"/>
                  <a:gd name="T31" fmla="*/ 3644078 h 47"/>
                  <a:gd name="T32" fmla="*/ 3443575 w 24"/>
                  <a:gd name="T33" fmla="*/ 5019458 h 47"/>
                  <a:gd name="T34" fmla="*/ 4907846 w 24"/>
                  <a:gd name="T35" fmla="*/ 5652403 h 47"/>
                  <a:gd name="T36" fmla="*/ 6452554 w 24"/>
                  <a:gd name="T37" fmla="*/ 8012161 h 47"/>
                  <a:gd name="T38" fmla="*/ 7174704 w 24"/>
                  <a:gd name="T39" fmla="*/ 9628014 h 47"/>
                  <a:gd name="T40" fmla="*/ 7174704 w 24"/>
                  <a:gd name="T41" fmla="*/ 10591397 h 47"/>
                  <a:gd name="T42" fmla="*/ 8723388 w 24"/>
                  <a:gd name="T43" fmla="*/ 10591397 h 47"/>
                  <a:gd name="T44" fmla="*/ 8351425 w 24"/>
                  <a:gd name="T45" fmla="*/ 12936043 h 47"/>
                  <a:gd name="T46" fmla="*/ 9094983 w 24"/>
                  <a:gd name="T47" fmla="*/ 13252214 h 47"/>
                  <a:gd name="T48" fmla="*/ 6452554 w 24"/>
                  <a:gd name="T49" fmla="*/ 14312535 h 47"/>
                  <a:gd name="T50" fmla="*/ 4185992 w 24"/>
                  <a:gd name="T51" fmla="*/ 14628977 h 47"/>
                  <a:gd name="T52" fmla="*/ 3008975 w 24"/>
                  <a:gd name="T53" fmla="*/ 14963980 h 47"/>
                  <a:gd name="T54" fmla="*/ 1548613 w 24"/>
                  <a:gd name="T55" fmla="*/ 14963980 h 47"/>
                  <a:gd name="T56" fmla="*/ 371667 w 24"/>
                  <a:gd name="T57" fmla="*/ 15280422 h 47"/>
                  <a:gd name="T58" fmla="*/ 1920279 w 24"/>
                  <a:gd name="T59" fmla="*/ 13899088 h 47"/>
                  <a:gd name="T60" fmla="*/ 2265696 w 24"/>
                  <a:gd name="T61" fmla="*/ 12619535 h 47"/>
                  <a:gd name="T62" fmla="*/ 1177883 w 24"/>
                  <a:gd name="T63" fmla="*/ 12284331 h 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 h="47">
                    <a:moveTo>
                      <a:pt x="3" y="37"/>
                    </a:moveTo>
                    <a:cubicBezTo>
                      <a:pt x="6" y="35"/>
                      <a:pt x="6" y="35"/>
                      <a:pt x="6" y="35"/>
                    </a:cubicBezTo>
                    <a:cubicBezTo>
                      <a:pt x="6" y="33"/>
                      <a:pt x="6" y="33"/>
                      <a:pt x="6" y="33"/>
                    </a:cubicBezTo>
                    <a:cubicBezTo>
                      <a:pt x="4" y="33"/>
                      <a:pt x="4" y="33"/>
                      <a:pt x="4" y="33"/>
                    </a:cubicBezTo>
                    <a:cubicBezTo>
                      <a:pt x="6" y="30"/>
                      <a:pt x="6" y="30"/>
                      <a:pt x="6" y="30"/>
                    </a:cubicBezTo>
                    <a:cubicBezTo>
                      <a:pt x="10" y="29"/>
                      <a:pt x="10" y="29"/>
                      <a:pt x="10" y="29"/>
                    </a:cubicBezTo>
                    <a:cubicBezTo>
                      <a:pt x="9" y="26"/>
                      <a:pt x="9" y="26"/>
                      <a:pt x="9" y="26"/>
                    </a:cubicBezTo>
                    <a:cubicBezTo>
                      <a:pt x="9" y="25"/>
                      <a:pt x="9" y="25"/>
                      <a:pt x="9" y="25"/>
                    </a:cubicBezTo>
                    <a:cubicBezTo>
                      <a:pt x="8" y="23"/>
                      <a:pt x="8" y="23"/>
                      <a:pt x="8" y="23"/>
                    </a:cubicBezTo>
                    <a:cubicBezTo>
                      <a:pt x="8" y="22"/>
                      <a:pt x="8" y="22"/>
                      <a:pt x="8" y="22"/>
                    </a:cubicBezTo>
                    <a:cubicBezTo>
                      <a:pt x="5" y="22"/>
                      <a:pt x="5" y="22"/>
                      <a:pt x="5" y="22"/>
                    </a:cubicBezTo>
                    <a:cubicBezTo>
                      <a:pt x="3" y="22"/>
                      <a:pt x="3" y="22"/>
                      <a:pt x="3" y="22"/>
                    </a:cubicBezTo>
                    <a:cubicBezTo>
                      <a:pt x="3" y="20"/>
                      <a:pt x="3" y="20"/>
                      <a:pt x="3" y="20"/>
                    </a:cubicBezTo>
                    <a:cubicBezTo>
                      <a:pt x="4" y="16"/>
                      <a:pt x="4" y="16"/>
                      <a:pt x="4" y="16"/>
                    </a:cubicBezTo>
                    <a:cubicBezTo>
                      <a:pt x="2" y="16"/>
                      <a:pt x="2" y="16"/>
                      <a:pt x="2" y="16"/>
                    </a:cubicBezTo>
                    <a:cubicBezTo>
                      <a:pt x="1" y="18"/>
                      <a:pt x="1" y="18"/>
                      <a:pt x="1" y="18"/>
                    </a:cubicBezTo>
                    <a:cubicBezTo>
                      <a:pt x="1" y="18"/>
                      <a:pt x="0" y="17"/>
                      <a:pt x="0" y="16"/>
                    </a:cubicBezTo>
                    <a:cubicBezTo>
                      <a:pt x="0" y="15"/>
                      <a:pt x="0" y="13"/>
                      <a:pt x="0" y="13"/>
                    </a:cubicBezTo>
                    <a:cubicBezTo>
                      <a:pt x="0" y="11"/>
                      <a:pt x="0" y="11"/>
                      <a:pt x="0" y="11"/>
                    </a:cubicBezTo>
                    <a:cubicBezTo>
                      <a:pt x="0" y="8"/>
                      <a:pt x="0" y="8"/>
                      <a:pt x="0" y="8"/>
                    </a:cubicBezTo>
                    <a:cubicBezTo>
                      <a:pt x="0" y="6"/>
                      <a:pt x="0" y="6"/>
                      <a:pt x="0" y="6"/>
                    </a:cubicBezTo>
                    <a:cubicBezTo>
                      <a:pt x="1" y="4"/>
                      <a:pt x="1" y="4"/>
                      <a:pt x="1" y="4"/>
                    </a:cubicBezTo>
                    <a:cubicBezTo>
                      <a:pt x="3" y="0"/>
                      <a:pt x="3" y="0"/>
                      <a:pt x="3" y="0"/>
                    </a:cubicBezTo>
                    <a:cubicBezTo>
                      <a:pt x="5" y="0"/>
                      <a:pt x="5" y="0"/>
                      <a:pt x="5" y="0"/>
                    </a:cubicBezTo>
                    <a:cubicBezTo>
                      <a:pt x="8" y="0"/>
                      <a:pt x="8" y="0"/>
                      <a:pt x="8" y="0"/>
                    </a:cubicBezTo>
                    <a:cubicBezTo>
                      <a:pt x="8" y="1"/>
                      <a:pt x="8" y="1"/>
                      <a:pt x="8" y="1"/>
                    </a:cubicBezTo>
                    <a:cubicBezTo>
                      <a:pt x="6" y="5"/>
                      <a:pt x="6" y="5"/>
                      <a:pt x="6" y="5"/>
                    </a:cubicBezTo>
                    <a:cubicBezTo>
                      <a:pt x="7" y="6"/>
                      <a:pt x="7" y="6"/>
                      <a:pt x="7" y="6"/>
                    </a:cubicBezTo>
                    <a:cubicBezTo>
                      <a:pt x="10" y="5"/>
                      <a:pt x="10" y="5"/>
                      <a:pt x="10" y="5"/>
                    </a:cubicBezTo>
                    <a:cubicBezTo>
                      <a:pt x="13" y="6"/>
                      <a:pt x="13" y="6"/>
                      <a:pt x="13" y="6"/>
                    </a:cubicBezTo>
                    <a:cubicBezTo>
                      <a:pt x="12" y="8"/>
                      <a:pt x="12" y="8"/>
                      <a:pt x="12" y="8"/>
                    </a:cubicBezTo>
                    <a:cubicBezTo>
                      <a:pt x="11" y="11"/>
                      <a:pt x="11" y="11"/>
                      <a:pt x="11" y="11"/>
                    </a:cubicBezTo>
                    <a:cubicBezTo>
                      <a:pt x="9" y="14"/>
                      <a:pt x="9" y="14"/>
                      <a:pt x="9" y="14"/>
                    </a:cubicBezTo>
                    <a:cubicBezTo>
                      <a:pt x="9" y="15"/>
                      <a:pt x="9" y="15"/>
                      <a:pt x="9" y="15"/>
                    </a:cubicBezTo>
                    <a:cubicBezTo>
                      <a:pt x="11" y="16"/>
                      <a:pt x="11" y="16"/>
                      <a:pt x="11" y="16"/>
                    </a:cubicBezTo>
                    <a:cubicBezTo>
                      <a:pt x="13" y="17"/>
                      <a:pt x="13" y="17"/>
                      <a:pt x="13" y="17"/>
                    </a:cubicBezTo>
                    <a:cubicBezTo>
                      <a:pt x="15" y="22"/>
                      <a:pt x="15" y="22"/>
                      <a:pt x="15" y="22"/>
                    </a:cubicBezTo>
                    <a:cubicBezTo>
                      <a:pt x="17" y="24"/>
                      <a:pt x="17" y="24"/>
                      <a:pt x="17" y="24"/>
                    </a:cubicBezTo>
                    <a:cubicBezTo>
                      <a:pt x="20" y="28"/>
                      <a:pt x="20" y="28"/>
                      <a:pt x="20" y="28"/>
                    </a:cubicBezTo>
                    <a:cubicBezTo>
                      <a:pt x="19" y="29"/>
                      <a:pt x="19" y="29"/>
                      <a:pt x="19" y="29"/>
                    </a:cubicBezTo>
                    <a:cubicBezTo>
                      <a:pt x="19" y="30"/>
                      <a:pt x="19" y="30"/>
                      <a:pt x="19" y="30"/>
                    </a:cubicBezTo>
                    <a:cubicBezTo>
                      <a:pt x="19" y="32"/>
                      <a:pt x="19" y="32"/>
                      <a:pt x="19" y="32"/>
                    </a:cubicBezTo>
                    <a:cubicBezTo>
                      <a:pt x="21" y="32"/>
                      <a:pt x="21" y="32"/>
                      <a:pt x="21" y="32"/>
                    </a:cubicBezTo>
                    <a:cubicBezTo>
                      <a:pt x="23" y="32"/>
                      <a:pt x="23" y="32"/>
                      <a:pt x="23" y="32"/>
                    </a:cubicBezTo>
                    <a:cubicBezTo>
                      <a:pt x="24" y="36"/>
                      <a:pt x="24" y="36"/>
                      <a:pt x="24" y="36"/>
                    </a:cubicBezTo>
                    <a:cubicBezTo>
                      <a:pt x="22" y="39"/>
                      <a:pt x="22" y="39"/>
                      <a:pt x="22" y="39"/>
                    </a:cubicBezTo>
                    <a:cubicBezTo>
                      <a:pt x="22" y="40"/>
                      <a:pt x="22" y="40"/>
                      <a:pt x="22" y="40"/>
                    </a:cubicBezTo>
                    <a:cubicBezTo>
                      <a:pt x="24" y="40"/>
                      <a:pt x="24" y="40"/>
                      <a:pt x="24" y="40"/>
                    </a:cubicBezTo>
                    <a:cubicBezTo>
                      <a:pt x="22" y="41"/>
                      <a:pt x="22" y="41"/>
                      <a:pt x="22" y="41"/>
                    </a:cubicBezTo>
                    <a:cubicBezTo>
                      <a:pt x="17" y="43"/>
                      <a:pt x="17" y="43"/>
                      <a:pt x="17" y="43"/>
                    </a:cubicBezTo>
                    <a:cubicBezTo>
                      <a:pt x="14" y="43"/>
                      <a:pt x="14" y="43"/>
                      <a:pt x="14" y="43"/>
                    </a:cubicBezTo>
                    <a:cubicBezTo>
                      <a:pt x="11" y="44"/>
                      <a:pt x="11" y="44"/>
                      <a:pt x="11" y="44"/>
                    </a:cubicBezTo>
                    <a:cubicBezTo>
                      <a:pt x="11" y="44"/>
                      <a:pt x="10" y="43"/>
                      <a:pt x="9" y="43"/>
                    </a:cubicBezTo>
                    <a:cubicBezTo>
                      <a:pt x="9" y="43"/>
                      <a:pt x="8" y="45"/>
                      <a:pt x="8" y="45"/>
                    </a:cubicBezTo>
                    <a:cubicBezTo>
                      <a:pt x="6" y="45"/>
                      <a:pt x="6" y="45"/>
                      <a:pt x="6" y="45"/>
                    </a:cubicBezTo>
                    <a:cubicBezTo>
                      <a:pt x="4" y="45"/>
                      <a:pt x="4" y="45"/>
                      <a:pt x="4" y="45"/>
                    </a:cubicBezTo>
                    <a:cubicBezTo>
                      <a:pt x="3" y="47"/>
                      <a:pt x="3" y="47"/>
                      <a:pt x="3" y="47"/>
                    </a:cubicBezTo>
                    <a:cubicBezTo>
                      <a:pt x="1" y="46"/>
                      <a:pt x="1" y="46"/>
                      <a:pt x="1" y="46"/>
                    </a:cubicBezTo>
                    <a:cubicBezTo>
                      <a:pt x="2" y="44"/>
                      <a:pt x="2" y="44"/>
                      <a:pt x="2" y="44"/>
                    </a:cubicBezTo>
                    <a:cubicBezTo>
                      <a:pt x="5" y="42"/>
                      <a:pt x="5" y="42"/>
                      <a:pt x="5" y="42"/>
                    </a:cubicBezTo>
                    <a:cubicBezTo>
                      <a:pt x="8" y="39"/>
                      <a:pt x="8" y="39"/>
                      <a:pt x="8" y="39"/>
                    </a:cubicBezTo>
                    <a:cubicBezTo>
                      <a:pt x="6" y="38"/>
                      <a:pt x="6" y="38"/>
                      <a:pt x="6" y="38"/>
                    </a:cubicBezTo>
                    <a:cubicBezTo>
                      <a:pt x="4" y="38"/>
                      <a:pt x="4" y="38"/>
                      <a:pt x="4" y="38"/>
                    </a:cubicBezTo>
                    <a:lnTo>
                      <a:pt x="3" y="37"/>
                    </a:lnTo>
                    <a:close/>
                  </a:path>
                </a:pathLst>
              </a:custGeom>
              <a:grp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82" name="Freeform 455"/>
              <p:cNvSpPr>
                <a:spLocks/>
              </p:cNvSpPr>
              <p:nvPr/>
            </p:nvSpPr>
            <p:spPr bwMode="auto">
              <a:xfrm>
                <a:off x="2201" y="1331"/>
                <a:ext cx="34" cy="22"/>
              </a:xfrm>
              <a:custGeom>
                <a:avLst/>
                <a:gdLst>
                  <a:gd name="T0" fmla="*/ 24 w 34"/>
                  <a:gd name="T1" fmla="*/ 22 h 22"/>
                  <a:gd name="T2" fmla="*/ 0 w 34"/>
                  <a:gd name="T3" fmla="*/ 18 h 22"/>
                  <a:gd name="T4" fmla="*/ 13 w 34"/>
                  <a:gd name="T5" fmla="*/ 0 h 22"/>
                  <a:gd name="T6" fmla="*/ 27 w 34"/>
                  <a:gd name="T7" fmla="*/ 3 h 22"/>
                  <a:gd name="T8" fmla="*/ 34 w 34"/>
                  <a:gd name="T9" fmla="*/ 15 h 22"/>
                  <a:gd name="T10" fmla="*/ 24 w 34"/>
                  <a:gd name="T11" fmla="*/ 22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22">
                    <a:moveTo>
                      <a:pt x="24" y="22"/>
                    </a:moveTo>
                    <a:lnTo>
                      <a:pt x="0" y="18"/>
                    </a:lnTo>
                    <a:lnTo>
                      <a:pt x="13" y="0"/>
                    </a:lnTo>
                    <a:lnTo>
                      <a:pt x="27" y="3"/>
                    </a:lnTo>
                    <a:lnTo>
                      <a:pt x="34" y="15"/>
                    </a:lnTo>
                    <a:lnTo>
                      <a:pt x="24" y="22"/>
                    </a:lnTo>
                    <a:close/>
                  </a:path>
                </a:pathLst>
              </a:custGeom>
              <a:grp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grpSp>
        <p:sp>
          <p:nvSpPr>
            <p:cNvPr id="280" name="Freeform 263"/>
            <p:cNvSpPr>
              <a:spLocks/>
            </p:cNvSpPr>
            <p:nvPr/>
          </p:nvSpPr>
          <p:spPr bwMode="auto">
            <a:xfrm>
              <a:off x="4741199" y="2563765"/>
              <a:ext cx="50862" cy="123593"/>
            </a:xfrm>
            <a:custGeom>
              <a:avLst/>
              <a:gdLst>
                <a:gd name="T0" fmla="*/ 0 w 429209"/>
                <a:gd name="T1" fmla="*/ 2 h 839755"/>
                <a:gd name="T2" fmla="*/ 0 w 429209"/>
                <a:gd name="T3" fmla="*/ 1 h 839755"/>
                <a:gd name="T4" fmla="*/ 0 w 429209"/>
                <a:gd name="T5" fmla="*/ 1 h 839755"/>
                <a:gd name="T6" fmla="*/ 0 w 429209"/>
                <a:gd name="T7" fmla="*/ 0 h 839755"/>
                <a:gd name="T8" fmla="*/ 1 w 429209"/>
                <a:gd name="T9" fmla="*/ 0 h 839755"/>
                <a:gd name="T10" fmla="*/ 1 w 429209"/>
                <a:gd name="T11" fmla="*/ 0 h 839755"/>
                <a:gd name="T12" fmla="*/ 1 w 429209"/>
                <a:gd name="T13" fmla="*/ 1 h 839755"/>
                <a:gd name="T14" fmla="*/ 1 w 429209"/>
                <a:gd name="T15" fmla="*/ 1 h 839755"/>
                <a:gd name="T16" fmla="*/ 0 w 429209"/>
                <a:gd name="T17" fmla="*/ 1 h 839755"/>
                <a:gd name="T18" fmla="*/ 0 w 429209"/>
                <a:gd name="T19" fmla="*/ 2 h 839755"/>
                <a:gd name="T20" fmla="*/ 0 w 429209"/>
                <a:gd name="T21" fmla="*/ 2 h 839755"/>
                <a:gd name="T22" fmla="*/ 0 w 429209"/>
                <a:gd name="T23" fmla="*/ 2 h 839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9209" h="839755">
                  <a:moveTo>
                    <a:pt x="53214" y="797282"/>
                  </a:moveTo>
                  <a:cubicBezTo>
                    <a:pt x="54137" y="718133"/>
                    <a:pt x="55061" y="638985"/>
                    <a:pt x="55984" y="559836"/>
                  </a:cubicBezTo>
                  <a:lnTo>
                    <a:pt x="0" y="522514"/>
                  </a:lnTo>
                  <a:lnTo>
                    <a:pt x="111968" y="130628"/>
                  </a:lnTo>
                  <a:lnTo>
                    <a:pt x="261258" y="130628"/>
                  </a:lnTo>
                  <a:lnTo>
                    <a:pt x="391886" y="0"/>
                  </a:lnTo>
                  <a:lnTo>
                    <a:pt x="410547" y="261257"/>
                  </a:lnTo>
                  <a:lnTo>
                    <a:pt x="429209" y="410547"/>
                  </a:lnTo>
                  <a:lnTo>
                    <a:pt x="223935" y="634481"/>
                  </a:lnTo>
                  <a:lnTo>
                    <a:pt x="223935" y="839755"/>
                  </a:lnTo>
                  <a:lnTo>
                    <a:pt x="111968" y="783771"/>
                  </a:lnTo>
                  <a:lnTo>
                    <a:pt x="53214" y="79728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grpSp>
      <p:sp>
        <p:nvSpPr>
          <p:cNvPr id="152" name="Freeform 295"/>
          <p:cNvSpPr>
            <a:spLocks/>
          </p:cNvSpPr>
          <p:nvPr/>
        </p:nvSpPr>
        <p:spPr bwMode="auto">
          <a:xfrm>
            <a:off x="6050089" y="4358650"/>
            <a:ext cx="447053" cy="402528"/>
          </a:xfrm>
          <a:custGeom>
            <a:avLst/>
            <a:gdLst>
              <a:gd name="T0" fmla="*/ 2147483646 w 10795"/>
              <a:gd name="T1" fmla="*/ 2147483646 h 10652"/>
              <a:gd name="T2" fmla="*/ 2147483646 w 10795"/>
              <a:gd name="T3" fmla="*/ 2147483646 h 10652"/>
              <a:gd name="T4" fmla="*/ 2147483646 w 10795"/>
              <a:gd name="T5" fmla="*/ 2147483646 h 10652"/>
              <a:gd name="T6" fmla="*/ 2147483646 w 10795"/>
              <a:gd name="T7" fmla="*/ 2147483646 h 10652"/>
              <a:gd name="T8" fmla="*/ 2147483646 w 10795"/>
              <a:gd name="T9" fmla="*/ 2147483646 h 10652"/>
              <a:gd name="T10" fmla="*/ 2147483646 w 10795"/>
              <a:gd name="T11" fmla="*/ 2147483646 h 10652"/>
              <a:gd name="T12" fmla="*/ 2147483646 w 10795"/>
              <a:gd name="T13" fmla="*/ 2147483646 h 10652"/>
              <a:gd name="T14" fmla="*/ 2147483646 w 10795"/>
              <a:gd name="T15" fmla="*/ 2147483646 h 10652"/>
              <a:gd name="T16" fmla="*/ 2147483646 w 10795"/>
              <a:gd name="T17" fmla="*/ 2147483646 h 10652"/>
              <a:gd name="T18" fmla="*/ 2147483646 w 10795"/>
              <a:gd name="T19" fmla="*/ 2147483646 h 10652"/>
              <a:gd name="T20" fmla="*/ 2147483646 w 10795"/>
              <a:gd name="T21" fmla="*/ 2147483646 h 10652"/>
              <a:gd name="T22" fmla="*/ 2147483646 w 10795"/>
              <a:gd name="T23" fmla="*/ 2147483646 h 10652"/>
              <a:gd name="T24" fmla="*/ 2147483646 w 10795"/>
              <a:gd name="T25" fmla="*/ 2147483646 h 10652"/>
              <a:gd name="T26" fmla="*/ 2147483646 w 10795"/>
              <a:gd name="T27" fmla="*/ 2147483646 h 10652"/>
              <a:gd name="T28" fmla="*/ 2147483646 w 10795"/>
              <a:gd name="T29" fmla="*/ 360875000 h 10652"/>
              <a:gd name="T30" fmla="*/ 2147483646 w 10795"/>
              <a:gd name="T31" fmla="*/ 2147483646 h 10652"/>
              <a:gd name="T32" fmla="*/ 2147483646 w 10795"/>
              <a:gd name="T33" fmla="*/ 2147483646 h 10652"/>
              <a:gd name="T34" fmla="*/ 2147483646 w 10795"/>
              <a:gd name="T35" fmla="*/ 2147483646 h 10652"/>
              <a:gd name="T36" fmla="*/ 2147483646 w 10795"/>
              <a:gd name="T37" fmla="*/ 2147483646 h 10652"/>
              <a:gd name="T38" fmla="*/ 2147483646 w 10795"/>
              <a:gd name="T39" fmla="*/ 2147483646 h 10652"/>
              <a:gd name="T40" fmla="*/ 2147483646 w 10795"/>
              <a:gd name="T41" fmla="*/ 2147483646 h 10652"/>
              <a:gd name="T42" fmla="*/ 2147483646 w 10795"/>
              <a:gd name="T43" fmla="*/ 2147483646 h 10652"/>
              <a:gd name="T44" fmla="*/ 2147483646 w 10795"/>
              <a:gd name="T45" fmla="*/ 2147483646 h 10652"/>
              <a:gd name="T46" fmla="*/ 2147483646 w 10795"/>
              <a:gd name="T47" fmla="*/ 2147483646 h 10652"/>
              <a:gd name="T48" fmla="*/ 2147483646 w 10795"/>
              <a:gd name="T49" fmla="*/ 2147483646 h 10652"/>
              <a:gd name="T50" fmla="*/ 2147483646 w 10795"/>
              <a:gd name="T51" fmla="*/ 2147483646 h 10652"/>
              <a:gd name="T52" fmla="*/ 2147483646 w 10795"/>
              <a:gd name="T53" fmla="*/ 2147483646 h 10652"/>
              <a:gd name="T54" fmla="*/ 2147483646 w 10795"/>
              <a:gd name="T55" fmla="*/ 2147483646 h 10652"/>
              <a:gd name="T56" fmla="*/ 2147483646 w 10795"/>
              <a:gd name="T57" fmla="*/ 2147483646 h 10652"/>
              <a:gd name="T58" fmla="*/ 2147483646 w 10795"/>
              <a:gd name="T59" fmla="*/ 2147483646 h 10652"/>
              <a:gd name="T60" fmla="*/ 2147483646 w 10795"/>
              <a:gd name="T61" fmla="*/ 2147483646 h 10652"/>
              <a:gd name="T62" fmla="*/ 2147483646 w 10795"/>
              <a:gd name="T63" fmla="*/ 2147483646 h 10652"/>
              <a:gd name="T64" fmla="*/ 2147483646 w 10795"/>
              <a:gd name="T65" fmla="*/ 2147483646 h 10652"/>
              <a:gd name="T66" fmla="*/ 2147483646 w 10795"/>
              <a:gd name="T67" fmla="*/ 2147483646 h 10652"/>
              <a:gd name="T68" fmla="*/ 2147483646 w 10795"/>
              <a:gd name="T69" fmla="*/ 2147483646 h 10652"/>
              <a:gd name="T70" fmla="*/ 2147483646 w 10795"/>
              <a:gd name="T71" fmla="*/ 2147483646 h 10652"/>
              <a:gd name="T72" fmla="*/ 2147483646 w 10795"/>
              <a:gd name="T73" fmla="*/ 2147483646 h 10652"/>
              <a:gd name="T74" fmla="*/ 2147483646 w 10795"/>
              <a:gd name="T75" fmla="*/ 2147483646 h 1065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795" h="10652">
                <a:moveTo>
                  <a:pt x="7118" y="10169"/>
                </a:moveTo>
                <a:cubicBezTo>
                  <a:pt x="7403" y="10018"/>
                  <a:pt x="7922" y="10028"/>
                  <a:pt x="7912" y="9685"/>
                </a:cubicBezTo>
                <a:cubicBezTo>
                  <a:pt x="7902" y="9342"/>
                  <a:pt x="7173" y="8474"/>
                  <a:pt x="7058" y="8110"/>
                </a:cubicBezTo>
                <a:cubicBezTo>
                  <a:pt x="6943" y="7746"/>
                  <a:pt x="7143" y="7666"/>
                  <a:pt x="7222" y="7500"/>
                </a:cubicBezTo>
                <a:cubicBezTo>
                  <a:pt x="7301" y="7334"/>
                  <a:pt x="7346" y="7193"/>
                  <a:pt x="7530" y="7116"/>
                </a:cubicBezTo>
                <a:cubicBezTo>
                  <a:pt x="7714" y="7039"/>
                  <a:pt x="8027" y="7379"/>
                  <a:pt x="8325" y="7039"/>
                </a:cubicBezTo>
                <a:cubicBezTo>
                  <a:pt x="8623" y="6699"/>
                  <a:pt x="9062" y="5615"/>
                  <a:pt x="9319" y="5078"/>
                </a:cubicBezTo>
                <a:cubicBezTo>
                  <a:pt x="9576" y="4541"/>
                  <a:pt x="9720" y="4241"/>
                  <a:pt x="9868" y="3816"/>
                </a:cubicBezTo>
                <a:cubicBezTo>
                  <a:pt x="10016" y="3391"/>
                  <a:pt x="10257" y="2817"/>
                  <a:pt x="10206" y="2527"/>
                </a:cubicBezTo>
                <a:cubicBezTo>
                  <a:pt x="10155" y="2237"/>
                  <a:pt x="9538" y="2325"/>
                  <a:pt x="9564" y="2075"/>
                </a:cubicBezTo>
                <a:cubicBezTo>
                  <a:pt x="9591" y="1811"/>
                  <a:pt x="9500" y="1164"/>
                  <a:pt x="9640" y="1129"/>
                </a:cubicBezTo>
                <a:cubicBezTo>
                  <a:pt x="10141" y="1004"/>
                  <a:pt x="10598" y="957"/>
                  <a:pt x="10748" y="847"/>
                </a:cubicBezTo>
                <a:cubicBezTo>
                  <a:pt x="10898" y="737"/>
                  <a:pt x="10653" y="578"/>
                  <a:pt x="10543" y="467"/>
                </a:cubicBezTo>
                <a:cubicBezTo>
                  <a:pt x="10433" y="356"/>
                  <a:pt x="10260" y="257"/>
                  <a:pt x="10085" y="179"/>
                </a:cubicBezTo>
                <a:cubicBezTo>
                  <a:pt x="9911" y="102"/>
                  <a:pt x="9805" y="-9"/>
                  <a:pt x="9497" y="1"/>
                </a:cubicBezTo>
                <a:cubicBezTo>
                  <a:pt x="9192" y="11"/>
                  <a:pt x="8556" y="193"/>
                  <a:pt x="8247" y="237"/>
                </a:cubicBezTo>
                <a:cubicBezTo>
                  <a:pt x="7938" y="279"/>
                  <a:pt x="7858" y="208"/>
                  <a:pt x="7639" y="263"/>
                </a:cubicBezTo>
                <a:cubicBezTo>
                  <a:pt x="7421" y="320"/>
                  <a:pt x="7152" y="573"/>
                  <a:pt x="6937" y="573"/>
                </a:cubicBezTo>
                <a:cubicBezTo>
                  <a:pt x="6886" y="922"/>
                  <a:pt x="6810" y="1372"/>
                  <a:pt x="6784" y="1623"/>
                </a:cubicBezTo>
                <a:cubicBezTo>
                  <a:pt x="6758" y="1873"/>
                  <a:pt x="6784" y="1924"/>
                  <a:pt x="6784" y="2075"/>
                </a:cubicBezTo>
                <a:cubicBezTo>
                  <a:pt x="6712" y="2150"/>
                  <a:pt x="6645" y="2133"/>
                  <a:pt x="6569" y="2301"/>
                </a:cubicBezTo>
                <a:cubicBezTo>
                  <a:pt x="6493" y="2469"/>
                  <a:pt x="6407" y="2823"/>
                  <a:pt x="6326" y="3084"/>
                </a:cubicBezTo>
                <a:cubicBezTo>
                  <a:pt x="6326" y="3084"/>
                  <a:pt x="5388" y="3490"/>
                  <a:pt x="5072" y="3661"/>
                </a:cubicBezTo>
                <a:cubicBezTo>
                  <a:pt x="4756" y="3832"/>
                  <a:pt x="4644" y="3888"/>
                  <a:pt x="4431" y="4113"/>
                </a:cubicBezTo>
                <a:cubicBezTo>
                  <a:pt x="4217" y="4338"/>
                  <a:pt x="3788" y="5012"/>
                  <a:pt x="3788" y="5012"/>
                </a:cubicBezTo>
                <a:cubicBezTo>
                  <a:pt x="3788" y="5012"/>
                  <a:pt x="2925" y="5037"/>
                  <a:pt x="2506" y="5245"/>
                </a:cubicBezTo>
                <a:cubicBezTo>
                  <a:pt x="2087" y="5453"/>
                  <a:pt x="1684" y="6101"/>
                  <a:pt x="1270" y="6260"/>
                </a:cubicBezTo>
                <a:cubicBezTo>
                  <a:pt x="856" y="6419"/>
                  <a:pt x="140" y="6073"/>
                  <a:pt x="20" y="6198"/>
                </a:cubicBezTo>
                <a:cubicBezTo>
                  <a:pt x="-100" y="6323"/>
                  <a:pt x="358" y="6820"/>
                  <a:pt x="552" y="7008"/>
                </a:cubicBezTo>
                <a:cubicBezTo>
                  <a:pt x="746" y="7196"/>
                  <a:pt x="1074" y="7217"/>
                  <a:pt x="1182" y="7324"/>
                </a:cubicBezTo>
                <a:cubicBezTo>
                  <a:pt x="1290" y="7431"/>
                  <a:pt x="1192" y="7543"/>
                  <a:pt x="1199" y="7649"/>
                </a:cubicBezTo>
                <a:cubicBezTo>
                  <a:pt x="1206" y="7755"/>
                  <a:pt x="1239" y="7800"/>
                  <a:pt x="1223" y="7962"/>
                </a:cubicBezTo>
                <a:cubicBezTo>
                  <a:pt x="1207" y="8124"/>
                  <a:pt x="1334" y="8396"/>
                  <a:pt x="1102" y="8620"/>
                </a:cubicBezTo>
                <a:cubicBezTo>
                  <a:pt x="795" y="8917"/>
                  <a:pt x="443" y="9228"/>
                  <a:pt x="470" y="9744"/>
                </a:cubicBezTo>
                <a:cubicBezTo>
                  <a:pt x="479" y="9915"/>
                  <a:pt x="2376" y="9516"/>
                  <a:pt x="3293" y="9667"/>
                </a:cubicBezTo>
                <a:cubicBezTo>
                  <a:pt x="4210" y="9818"/>
                  <a:pt x="5529" y="9982"/>
                  <a:pt x="5971" y="10652"/>
                </a:cubicBezTo>
                <a:lnTo>
                  <a:pt x="6232" y="10504"/>
                </a:lnTo>
                <a:lnTo>
                  <a:pt x="7118" y="10169"/>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53" name="Freeform 297"/>
          <p:cNvSpPr>
            <a:spLocks/>
          </p:cNvSpPr>
          <p:nvPr/>
        </p:nvSpPr>
        <p:spPr bwMode="auto">
          <a:xfrm>
            <a:off x="6038584" y="4331100"/>
            <a:ext cx="353369" cy="266312"/>
          </a:xfrm>
          <a:custGeom>
            <a:avLst/>
            <a:gdLst>
              <a:gd name="T0" fmla="*/ 2147483646 w 10000"/>
              <a:gd name="T1" fmla="*/ 2147483646 h 11017"/>
              <a:gd name="T2" fmla="*/ 2147483646 w 10000"/>
              <a:gd name="T3" fmla="*/ 2147483646 h 11017"/>
              <a:gd name="T4" fmla="*/ 2147483646 w 10000"/>
              <a:gd name="T5" fmla="*/ 2147483646 h 11017"/>
              <a:gd name="T6" fmla="*/ 2147483646 w 10000"/>
              <a:gd name="T7" fmla="*/ 2147483646 h 11017"/>
              <a:gd name="T8" fmla="*/ 2147483646 w 10000"/>
              <a:gd name="T9" fmla="*/ 0 h 11017"/>
              <a:gd name="T10" fmla="*/ 2147483646 w 10000"/>
              <a:gd name="T11" fmla="*/ 2147483646 h 11017"/>
              <a:gd name="T12" fmla="*/ 2147483646 w 10000"/>
              <a:gd name="T13" fmla="*/ 2147483646 h 11017"/>
              <a:gd name="T14" fmla="*/ 2147483646 w 10000"/>
              <a:gd name="T15" fmla="*/ 2147483646 h 11017"/>
              <a:gd name="T16" fmla="*/ 2147483646 w 10000"/>
              <a:gd name="T17" fmla="*/ 2147483646 h 11017"/>
              <a:gd name="T18" fmla="*/ 2147483646 w 10000"/>
              <a:gd name="T19" fmla="*/ 2147483646 h 11017"/>
              <a:gd name="T20" fmla="*/ 2147483646 w 10000"/>
              <a:gd name="T21" fmla="*/ 2147483646 h 11017"/>
              <a:gd name="T22" fmla="*/ 2147483646 w 10000"/>
              <a:gd name="T23" fmla="*/ 2147483646 h 11017"/>
              <a:gd name="T24" fmla="*/ 2147483646 w 10000"/>
              <a:gd name="T25" fmla="*/ 2147483646 h 11017"/>
              <a:gd name="T26" fmla="*/ 2147483646 w 10000"/>
              <a:gd name="T27" fmla="*/ 2147483646 h 11017"/>
              <a:gd name="T28" fmla="*/ 2147483646 w 10000"/>
              <a:gd name="T29" fmla="*/ 2147483646 h 11017"/>
              <a:gd name="T30" fmla="*/ 2147483646 w 10000"/>
              <a:gd name="T31" fmla="*/ 2147483646 h 11017"/>
              <a:gd name="T32" fmla="*/ 2147483646 w 10000"/>
              <a:gd name="T33" fmla="*/ 2147483646 h 11017"/>
              <a:gd name="T34" fmla="*/ 0 w 10000"/>
              <a:gd name="T35" fmla="*/ 2147483646 h 11017"/>
              <a:gd name="T36" fmla="*/ 0 w 10000"/>
              <a:gd name="T37" fmla="*/ 2147483646 h 11017"/>
              <a:gd name="T38" fmla="*/ 2147483646 w 10000"/>
              <a:gd name="T39" fmla="*/ 2147483646 h 11017"/>
              <a:gd name="T40" fmla="*/ 2147483646 w 10000"/>
              <a:gd name="T41" fmla="*/ 2147483646 h 11017"/>
              <a:gd name="T42" fmla="*/ 2147483646 w 10000"/>
              <a:gd name="T43" fmla="*/ 2147483646 h 11017"/>
              <a:gd name="T44" fmla="*/ 2147483646 w 10000"/>
              <a:gd name="T45" fmla="*/ 2147483646 h 11017"/>
              <a:gd name="T46" fmla="*/ 2147483646 w 10000"/>
              <a:gd name="T47" fmla="*/ 2147483646 h 11017"/>
              <a:gd name="T48" fmla="*/ 2147483646 w 10000"/>
              <a:gd name="T49" fmla="*/ 2147483646 h 11017"/>
              <a:gd name="T50" fmla="*/ 2147483646 w 10000"/>
              <a:gd name="T51" fmla="*/ 2147483646 h 11017"/>
              <a:gd name="T52" fmla="*/ 2147483646 w 10000"/>
              <a:gd name="T53" fmla="*/ 2147483646 h 11017"/>
              <a:gd name="T54" fmla="*/ 2147483646 w 10000"/>
              <a:gd name="T55" fmla="*/ 2147483646 h 11017"/>
              <a:gd name="T56" fmla="*/ 2147483646 w 10000"/>
              <a:gd name="T57" fmla="*/ 2147483646 h 11017"/>
              <a:gd name="T58" fmla="*/ 2147483646 w 10000"/>
              <a:gd name="T59" fmla="*/ 2147483646 h 11017"/>
              <a:gd name="T60" fmla="*/ 2147483646 w 10000"/>
              <a:gd name="T61" fmla="*/ 2147483646 h 11017"/>
              <a:gd name="T62" fmla="*/ 2147483646 w 10000"/>
              <a:gd name="T63" fmla="*/ 2147483646 h 11017"/>
              <a:gd name="T64" fmla="*/ 2147483646 w 10000"/>
              <a:gd name="T65" fmla="*/ 2147483646 h 11017"/>
              <a:gd name="T66" fmla="*/ 2147483646 w 10000"/>
              <a:gd name="T67" fmla="*/ 2147483646 h 11017"/>
              <a:gd name="T68" fmla="*/ 2147483646 w 10000"/>
              <a:gd name="T69" fmla="*/ 2147483646 h 11017"/>
              <a:gd name="T70" fmla="*/ 2147483646 w 10000"/>
              <a:gd name="T71" fmla="*/ 2147483646 h 11017"/>
              <a:gd name="T72" fmla="*/ 2147483646 w 10000"/>
              <a:gd name="T73" fmla="*/ 2147483646 h 11017"/>
              <a:gd name="T74" fmla="*/ 2147483646 w 10000"/>
              <a:gd name="T75" fmla="*/ 2147483646 h 11017"/>
              <a:gd name="T76" fmla="*/ 2147483646 w 10000"/>
              <a:gd name="T77" fmla="*/ 2147483646 h 110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000" h="11017">
                <a:moveTo>
                  <a:pt x="9226" y="329"/>
                </a:moveTo>
                <a:cubicBezTo>
                  <a:pt x="8904" y="611"/>
                  <a:pt x="8531" y="1035"/>
                  <a:pt x="8261" y="1176"/>
                </a:cubicBezTo>
                <a:cubicBezTo>
                  <a:pt x="7992" y="1317"/>
                  <a:pt x="7826" y="1176"/>
                  <a:pt x="7609" y="1176"/>
                </a:cubicBezTo>
                <a:cubicBezTo>
                  <a:pt x="7536" y="882"/>
                  <a:pt x="7464" y="588"/>
                  <a:pt x="7391" y="294"/>
                </a:cubicBezTo>
                <a:lnTo>
                  <a:pt x="7174" y="0"/>
                </a:lnTo>
                <a:lnTo>
                  <a:pt x="6522" y="882"/>
                </a:lnTo>
                <a:cubicBezTo>
                  <a:pt x="6377" y="1078"/>
                  <a:pt x="6298" y="1425"/>
                  <a:pt x="6087" y="1471"/>
                </a:cubicBezTo>
                <a:cubicBezTo>
                  <a:pt x="5876" y="1517"/>
                  <a:pt x="5533" y="1264"/>
                  <a:pt x="5256" y="1160"/>
                </a:cubicBezTo>
                <a:cubicBezTo>
                  <a:pt x="5098" y="1165"/>
                  <a:pt x="4971" y="1173"/>
                  <a:pt x="4783" y="1176"/>
                </a:cubicBezTo>
                <a:cubicBezTo>
                  <a:pt x="4595" y="1179"/>
                  <a:pt x="4348" y="1176"/>
                  <a:pt x="4130" y="1176"/>
                </a:cubicBezTo>
                <a:lnTo>
                  <a:pt x="3261" y="882"/>
                </a:lnTo>
                <a:cubicBezTo>
                  <a:pt x="3188" y="1372"/>
                  <a:pt x="3116" y="1863"/>
                  <a:pt x="3043" y="2353"/>
                </a:cubicBezTo>
                <a:lnTo>
                  <a:pt x="1957" y="2941"/>
                </a:lnTo>
                <a:lnTo>
                  <a:pt x="1522" y="3529"/>
                </a:lnTo>
                <a:lnTo>
                  <a:pt x="870" y="3235"/>
                </a:lnTo>
                <a:lnTo>
                  <a:pt x="435" y="2941"/>
                </a:lnTo>
                <a:cubicBezTo>
                  <a:pt x="362" y="3529"/>
                  <a:pt x="290" y="4118"/>
                  <a:pt x="217" y="4706"/>
                </a:cubicBezTo>
                <a:cubicBezTo>
                  <a:pt x="145" y="5098"/>
                  <a:pt x="72" y="5490"/>
                  <a:pt x="0" y="5882"/>
                </a:cubicBezTo>
                <a:lnTo>
                  <a:pt x="0" y="7353"/>
                </a:lnTo>
                <a:lnTo>
                  <a:pt x="870" y="7941"/>
                </a:lnTo>
                <a:cubicBezTo>
                  <a:pt x="435" y="9706"/>
                  <a:pt x="559" y="9259"/>
                  <a:pt x="435" y="9706"/>
                </a:cubicBezTo>
                <a:cubicBezTo>
                  <a:pt x="311" y="10153"/>
                  <a:pt x="27" y="10425"/>
                  <a:pt x="124" y="10621"/>
                </a:cubicBezTo>
                <a:cubicBezTo>
                  <a:pt x="221" y="10817"/>
                  <a:pt x="794" y="10837"/>
                  <a:pt x="1017" y="10882"/>
                </a:cubicBezTo>
                <a:cubicBezTo>
                  <a:pt x="1240" y="10927"/>
                  <a:pt x="1315" y="10844"/>
                  <a:pt x="1460" y="10893"/>
                </a:cubicBezTo>
                <a:cubicBezTo>
                  <a:pt x="1605" y="10942"/>
                  <a:pt x="2180" y="11085"/>
                  <a:pt x="2676" y="10980"/>
                </a:cubicBezTo>
                <a:cubicBezTo>
                  <a:pt x="3172" y="10875"/>
                  <a:pt x="4096" y="10604"/>
                  <a:pt x="4434" y="10261"/>
                </a:cubicBezTo>
                <a:cubicBezTo>
                  <a:pt x="4772" y="9918"/>
                  <a:pt x="4517" y="9199"/>
                  <a:pt x="4703" y="8921"/>
                </a:cubicBezTo>
                <a:cubicBezTo>
                  <a:pt x="4889" y="8643"/>
                  <a:pt x="5182" y="8785"/>
                  <a:pt x="5548" y="8595"/>
                </a:cubicBezTo>
                <a:cubicBezTo>
                  <a:pt x="5914" y="8405"/>
                  <a:pt x="6666" y="8083"/>
                  <a:pt x="6899" y="7778"/>
                </a:cubicBezTo>
                <a:cubicBezTo>
                  <a:pt x="7133" y="7473"/>
                  <a:pt x="6892" y="6977"/>
                  <a:pt x="6949" y="6764"/>
                </a:cubicBezTo>
                <a:cubicBezTo>
                  <a:pt x="7006" y="6552"/>
                  <a:pt x="7127" y="6617"/>
                  <a:pt x="7239" y="6503"/>
                </a:cubicBezTo>
                <a:cubicBezTo>
                  <a:pt x="7351" y="6389"/>
                  <a:pt x="7449" y="6339"/>
                  <a:pt x="7621" y="6078"/>
                </a:cubicBezTo>
                <a:cubicBezTo>
                  <a:pt x="7793" y="5817"/>
                  <a:pt x="8142" y="5240"/>
                  <a:pt x="8271" y="4935"/>
                </a:cubicBezTo>
                <a:cubicBezTo>
                  <a:pt x="8400" y="4630"/>
                  <a:pt x="8303" y="4537"/>
                  <a:pt x="8395" y="4248"/>
                </a:cubicBezTo>
                <a:cubicBezTo>
                  <a:pt x="8487" y="3959"/>
                  <a:pt x="8811" y="3568"/>
                  <a:pt x="8825" y="3203"/>
                </a:cubicBezTo>
                <a:cubicBezTo>
                  <a:pt x="8839" y="2838"/>
                  <a:pt x="8282" y="2299"/>
                  <a:pt x="8478" y="2059"/>
                </a:cubicBezTo>
                <a:cubicBezTo>
                  <a:pt x="8674" y="1819"/>
                  <a:pt x="9493" y="1863"/>
                  <a:pt x="10000" y="1765"/>
                </a:cubicBezTo>
                <a:lnTo>
                  <a:pt x="9565" y="882"/>
                </a:lnTo>
                <a:lnTo>
                  <a:pt x="9226" y="329"/>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54" name="Freeform 298"/>
          <p:cNvSpPr>
            <a:spLocks/>
          </p:cNvSpPr>
          <p:nvPr/>
        </p:nvSpPr>
        <p:spPr bwMode="auto">
          <a:xfrm>
            <a:off x="6779838" y="4654041"/>
            <a:ext cx="116694" cy="134687"/>
          </a:xfrm>
          <a:custGeom>
            <a:avLst/>
            <a:gdLst>
              <a:gd name="T0" fmla="*/ 2147483646 w 90"/>
              <a:gd name="T1" fmla="*/ 2147483646 h 78"/>
              <a:gd name="T2" fmla="*/ 2147483646 w 90"/>
              <a:gd name="T3" fmla="*/ 2147483646 h 78"/>
              <a:gd name="T4" fmla="*/ 2147483646 w 90"/>
              <a:gd name="T5" fmla="*/ 2147483646 h 78"/>
              <a:gd name="T6" fmla="*/ 2147483646 w 90"/>
              <a:gd name="T7" fmla="*/ 2147483646 h 78"/>
              <a:gd name="T8" fmla="*/ 2147483646 w 90"/>
              <a:gd name="T9" fmla="*/ 0 h 78"/>
              <a:gd name="T10" fmla="*/ 2147483646 w 90"/>
              <a:gd name="T11" fmla="*/ 0 h 78"/>
              <a:gd name="T12" fmla="*/ 2147483646 w 90"/>
              <a:gd name="T13" fmla="*/ 2147483646 h 78"/>
              <a:gd name="T14" fmla="*/ 0 w 90"/>
              <a:gd name="T15" fmla="*/ 2147483646 h 78"/>
              <a:gd name="T16" fmla="*/ 2147483646 w 90"/>
              <a:gd name="T17" fmla="*/ 2147483646 h 78"/>
              <a:gd name="T18" fmla="*/ 2147483646 w 90"/>
              <a:gd name="T19" fmla="*/ 2147483646 h 78"/>
              <a:gd name="T20" fmla="*/ 2147483646 w 90"/>
              <a:gd name="T21" fmla="*/ 2147483646 h 78"/>
              <a:gd name="T22" fmla="*/ 2147483646 w 90"/>
              <a:gd name="T23" fmla="*/ 2147483646 h 78"/>
              <a:gd name="T24" fmla="*/ 2147483646 w 90"/>
              <a:gd name="T25" fmla="*/ 2147483646 h 78"/>
              <a:gd name="T26" fmla="*/ 2147483646 w 90"/>
              <a:gd name="T27" fmla="*/ 2147483646 h 78"/>
              <a:gd name="T28" fmla="*/ 2147483646 w 90"/>
              <a:gd name="T29" fmla="*/ 2147483646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0" h="78">
                <a:moveTo>
                  <a:pt x="72" y="42"/>
                </a:moveTo>
                <a:lnTo>
                  <a:pt x="78" y="30"/>
                </a:lnTo>
                <a:lnTo>
                  <a:pt x="84" y="18"/>
                </a:lnTo>
                <a:lnTo>
                  <a:pt x="48" y="12"/>
                </a:lnTo>
                <a:lnTo>
                  <a:pt x="30" y="0"/>
                </a:lnTo>
                <a:lnTo>
                  <a:pt x="12" y="0"/>
                </a:lnTo>
                <a:lnTo>
                  <a:pt x="6" y="12"/>
                </a:lnTo>
                <a:lnTo>
                  <a:pt x="0" y="18"/>
                </a:lnTo>
                <a:lnTo>
                  <a:pt x="6" y="30"/>
                </a:lnTo>
                <a:lnTo>
                  <a:pt x="18" y="78"/>
                </a:lnTo>
                <a:lnTo>
                  <a:pt x="54" y="72"/>
                </a:lnTo>
                <a:lnTo>
                  <a:pt x="78" y="66"/>
                </a:lnTo>
                <a:lnTo>
                  <a:pt x="84" y="72"/>
                </a:lnTo>
                <a:lnTo>
                  <a:pt x="90" y="48"/>
                </a:lnTo>
                <a:lnTo>
                  <a:pt x="72" y="4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55" name="Freeform 331"/>
          <p:cNvSpPr>
            <a:spLocks/>
          </p:cNvSpPr>
          <p:nvPr/>
        </p:nvSpPr>
        <p:spPr bwMode="auto">
          <a:xfrm>
            <a:off x="6597401" y="4551496"/>
            <a:ext cx="221883" cy="116320"/>
          </a:xfrm>
          <a:custGeom>
            <a:avLst/>
            <a:gdLst>
              <a:gd name="T0" fmla="*/ 2147483646 w 10000"/>
              <a:gd name="T1" fmla="*/ 2147483646 h 11631"/>
              <a:gd name="T2" fmla="*/ 2147483646 w 10000"/>
              <a:gd name="T3" fmla="*/ 2094439447 h 11631"/>
              <a:gd name="T4" fmla="*/ 2147483646 w 10000"/>
              <a:gd name="T5" fmla="*/ 545154810 h 11631"/>
              <a:gd name="T6" fmla="*/ 2147483646 w 10000"/>
              <a:gd name="T7" fmla="*/ 0 h 11631"/>
              <a:gd name="T8" fmla="*/ 0 w 10000"/>
              <a:gd name="T9" fmla="*/ 2147483646 h 11631"/>
              <a:gd name="T10" fmla="*/ 2147483646 w 10000"/>
              <a:gd name="T11" fmla="*/ 2147483646 h 11631"/>
              <a:gd name="T12" fmla="*/ 2147483646 w 10000"/>
              <a:gd name="T13" fmla="*/ 2147483646 h 11631"/>
              <a:gd name="T14" fmla="*/ 2147483646 w 10000"/>
              <a:gd name="T15" fmla="*/ 2147483646 h 11631"/>
              <a:gd name="T16" fmla="*/ 2147483646 w 10000"/>
              <a:gd name="T17" fmla="*/ 2147483646 h 11631"/>
              <a:gd name="T18" fmla="*/ 2147483646 w 10000"/>
              <a:gd name="T19" fmla="*/ 2147483646 h 11631"/>
              <a:gd name="T20" fmla="*/ 2147483646 w 10000"/>
              <a:gd name="T21" fmla="*/ 2147483646 h 11631"/>
              <a:gd name="T22" fmla="*/ 2147483646 w 10000"/>
              <a:gd name="T23" fmla="*/ 2147483646 h 11631"/>
              <a:gd name="T24" fmla="*/ 2147483646 w 10000"/>
              <a:gd name="T25" fmla="*/ 2147483646 h 116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00" h="11631">
                <a:moveTo>
                  <a:pt x="7686" y="5391"/>
                </a:moveTo>
                <a:lnTo>
                  <a:pt x="5498" y="4472"/>
                </a:lnTo>
                <a:lnTo>
                  <a:pt x="2084" y="1164"/>
                </a:lnTo>
                <a:lnTo>
                  <a:pt x="886" y="0"/>
                </a:lnTo>
                <a:lnTo>
                  <a:pt x="0" y="4803"/>
                </a:lnTo>
                <a:lnTo>
                  <a:pt x="3459" y="9284"/>
                </a:lnTo>
                <a:lnTo>
                  <a:pt x="5903" y="10259"/>
                </a:lnTo>
                <a:lnTo>
                  <a:pt x="8016" y="11631"/>
                </a:lnTo>
                <a:lnTo>
                  <a:pt x="8676" y="8710"/>
                </a:lnTo>
                <a:lnTo>
                  <a:pt x="10000" y="8128"/>
                </a:lnTo>
                <a:lnTo>
                  <a:pt x="8915" y="6759"/>
                </a:lnTo>
                <a:lnTo>
                  <a:pt x="8310" y="6622"/>
                </a:lnTo>
                <a:cubicBezTo>
                  <a:pt x="8207" y="6039"/>
                  <a:pt x="7790" y="5973"/>
                  <a:pt x="7686" y="5391"/>
                </a:cubicBez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56" name="Freeform 447"/>
          <p:cNvSpPr>
            <a:spLocks/>
          </p:cNvSpPr>
          <p:nvPr/>
        </p:nvSpPr>
        <p:spPr bwMode="auto">
          <a:xfrm>
            <a:off x="6957344" y="4681590"/>
            <a:ext cx="241606" cy="472934"/>
          </a:xfrm>
          <a:custGeom>
            <a:avLst/>
            <a:gdLst>
              <a:gd name="T0" fmla="*/ 1296617862 w 11115"/>
              <a:gd name="T1" fmla="*/ 0 h 10000"/>
              <a:gd name="T2" fmla="*/ 1014318022 w 11115"/>
              <a:gd name="T3" fmla="*/ 2147483646 h 10000"/>
              <a:gd name="T4" fmla="*/ 876662132 w 11115"/>
              <a:gd name="T5" fmla="*/ 2147483646 h 10000"/>
              <a:gd name="T6" fmla="*/ 833108975 w 11115"/>
              <a:gd name="T7" fmla="*/ 2147483646 h 10000"/>
              <a:gd name="T8" fmla="*/ 359688197 w 11115"/>
              <a:gd name="T9" fmla="*/ 2147483646 h 10000"/>
              <a:gd name="T10" fmla="*/ 70188704 w 11115"/>
              <a:gd name="T11" fmla="*/ 2147483646 h 10000"/>
              <a:gd name="T12" fmla="*/ 0 w 11115"/>
              <a:gd name="T13" fmla="*/ 2147483646 h 10000"/>
              <a:gd name="T14" fmla="*/ 479454939 w 11115"/>
              <a:gd name="T15" fmla="*/ 2147483646 h 10000"/>
              <a:gd name="T16" fmla="*/ 371738000 w 11115"/>
              <a:gd name="T17" fmla="*/ 2147483646 h 10000"/>
              <a:gd name="T18" fmla="*/ 923713488 w 11115"/>
              <a:gd name="T19" fmla="*/ 2147483646 h 10000"/>
              <a:gd name="T20" fmla="*/ 1240431715 w 11115"/>
              <a:gd name="T21" fmla="*/ 2147483646 h 10000"/>
              <a:gd name="T22" fmla="*/ 1064090476 w 11115"/>
              <a:gd name="T23" fmla="*/ 2147483646 h 10000"/>
              <a:gd name="T24" fmla="*/ 1180552953 w 11115"/>
              <a:gd name="T25" fmla="*/ 2147483646 h 10000"/>
              <a:gd name="T26" fmla="*/ 1299347758 w 11115"/>
              <a:gd name="T27" fmla="*/ 2147483646 h 10000"/>
              <a:gd name="T28" fmla="*/ 1436411642 w 11115"/>
              <a:gd name="T29" fmla="*/ 2147483646 h 10000"/>
              <a:gd name="T30" fmla="*/ 1469080908 w 11115"/>
              <a:gd name="T31" fmla="*/ 2147483646 h 10000"/>
              <a:gd name="T32" fmla="*/ 1751186353 w 11115"/>
              <a:gd name="T33" fmla="*/ 2147483646 h 10000"/>
              <a:gd name="T34" fmla="*/ 1628893350 w 11115"/>
              <a:gd name="T35" fmla="*/ 2147483646 h 10000"/>
              <a:gd name="T36" fmla="*/ 1429609158 w 11115"/>
              <a:gd name="T37" fmla="*/ 2147483646 h 10000"/>
              <a:gd name="T38" fmla="*/ 1529154066 w 11115"/>
              <a:gd name="T39" fmla="*/ 2147483646 h 10000"/>
              <a:gd name="T40" fmla="*/ 1512430411 w 11115"/>
              <a:gd name="T41" fmla="*/ 2147483646 h 10000"/>
              <a:gd name="T42" fmla="*/ 1246845408 w 11115"/>
              <a:gd name="T43" fmla="*/ 2147483646 h 10000"/>
              <a:gd name="T44" fmla="*/ 1379642749 w 11115"/>
              <a:gd name="T45" fmla="*/ 2147483646 h 10000"/>
              <a:gd name="T46" fmla="*/ 1539065958 w 11115"/>
              <a:gd name="T47" fmla="*/ 2147483646 h 10000"/>
              <a:gd name="T48" fmla="*/ 1883011737 w 11115"/>
              <a:gd name="T49" fmla="*/ 2147483646 h 10000"/>
              <a:gd name="T50" fmla="*/ 2007831422 w 11115"/>
              <a:gd name="T51" fmla="*/ 2147483646 h 10000"/>
              <a:gd name="T52" fmla="*/ 2147483646 w 11115"/>
              <a:gd name="T53" fmla="*/ 2147483646 h 10000"/>
              <a:gd name="T54" fmla="*/ 1877560763 w 11115"/>
              <a:gd name="T55" fmla="*/ 2147483646 h 10000"/>
              <a:gd name="T56" fmla="*/ 1862207137 w 11115"/>
              <a:gd name="T57" fmla="*/ 2147483646 h 10000"/>
              <a:gd name="T58" fmla="*/ 1728437817 w 11115"/>
              <a:gd name="T59" fmla="*/ 2147483646 h 10000"/>
              <a:gd name="T60" fmla="*/ 1716582389 w 11115"/>
              <a:gd name="T61" fmla="*/ 2147483646 h 10000"/>
              <a:gd name="T62" fmla="*/ 1512236456 w 11115"/>
              <a:gd name="T63" fmla="*/ 2147483646 h 10000"/>
              <a:gd name="T64" fmla="*/ 1444574434 w 11115"/>
              <a:gd name="T65" fmla="*/ 2147483646 h 10000"/>
              <a:gd name="T66" fmla="*/ 1379642749 w 11115"/>
              <a:gd name="T67" fmla="*/ 2147483646 h 10000"/>
              <a:gd name="T68" fmla="*/ 1529154066 w 11115"/>
              <a:gd name="T69" fmla="*/ 2147483646 h 10000"/>
              <a:gd name="T70" fmla="*/ 1529154066 w 11115"/>
              <a:gd name="T71" fmla="*/ 2147483646 h 10000"/>
              <a:gd name="T72" fmla="*/ 1296617862 w 11115"/>
              <a:gd name="T73" fmla="*/ 0 h 100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1115" h="10000">
                <a:moveTo>
                  <a:pt x="6669" y="0"/>
                </a:moveTo>
                <a:lnTo>
                  <a:pt x="5217" y="627"/>
                </a:lnTo>
                <a:lnTo>
                  <a:pt x="4509" y="795"/>
                </a:lnTo>
                <a:lnTo>
                  <a:pt x="4285" y="602"/>
                </a:lnTo>
                <a:lnTo>
                  <a:pt x="1850" y="1511"/>
                </a:lnTo>
                <a:lnTo>
                  <a:pt x="361" y="2700"/>
                </a:lnTo>
                <a:lnTo>
                  <a:pt x="0" y="3527"/>
                </a:lnTo>
                <a:lnTo>
                  <a:pt x="2466" y="5401"/>
                </a:lnTo>
                <a:lnTo>
                  <a:pt x="1912" y="6416"/>
                </a:lnTo>
                <a:cubicBezTo>
                  <a:pt x="2658" y="6304"/>
                  <a:pt x="4006" y="6725"/>
                  <a:pt x="4751" y="6612"/>
                </a:cubicBezTo>
                <a:lnTo>
                  <a:pt x="6380" y="6578"/>
                </a:lnTo>
                <a:lnTo>
                  <a:pt x="5473" y="5791"/>
                </a:lnTo>
                <a:lnTo>
                  <a:pt x="6072" y="6005"/>
                </a:lnTo>
                <a:lnTo>
                  <a:pt x="6683" y="7153"/>
                </a:lnTo>
                <a:lnTo>
                  <a:pt x="7388" y="8015"/>
                </a:lnTo>
                <a:cubicBezTo>
                  <a:pt x="7359" y="8285"/>
                  <a:pt x="7584" y="9729"/>
                  <a:pt x="7556" y="10000"/>
                </a:cubicBezTo>
                <a:lnTo>
                  <a:pt x="9007" y="8884"/>
                </a:lnTo>
                <a:lnTo>
                  <a:pt x="8378" y="6935"/>
                </a:lnTo>
                <a:lnTo>
                  <a:pt x="7353" y="6381"/>
                </a:lnTo>
                <a:lnTo>
                  <a:pt x="7865" y="5938"/>
                </a:lnTo>
                <a:cubicBezTo>
                  <a:pt x="7836" y="5815"/>
                  <a:pt x="7808" y="5693"/>
                  <a:pt x="7779" y="5570"/>
                </a:cubicBezTo>
                <a:lnTo>
                  <a:pt x="6413" y="4795"/>
                </a:lnTo>
                <a:lnTo>
                  <a:pt x="7096" y="4205"/>
                </a:lnTo>
                <a:lnTo>
                  <a:pt x="7916" y="4196"/>
                </a:lnTo>
                <a:lnTo>
                  <a:pt x="9685" y="3821"/>
                </a:lnTo>
                <a:cubicBezTo>
                  <a:pt x="9793" y="3687"/>
                  <a:pt x="10219" y="3634"/>
                  <a:pt x="10327" y="3500"/>
                </a:cubicBezTo>
                <a:lnTo>
                  <a:pt x="11115" y="3002"/>
                </a:lnTo>
                <a:lnTo>
                  <a:pt x="9657" y="3072"/>
                </a:lnTo>
                <a:cubicBezTo>
                  <a:pt x="9631" y="3012"/>
                  <a:pt x="9604" y="2953"/>
                  <a:pt x="9578" y="2893"/>
                </a:cubicBezTo>
                <a:lnTo>
                  <a:pt x="8890" y="2693"/>
                </a:lnTo>
                <a:cubicBezTo>
                  <a:pt x="8870" y="2548"/>
                  <a:pt x="8849" y="2402"/>
                  <a:pt x="8829" y="2257"/>
                </a:cubicBezTo>
                <a:lnTo>
                  <a:pt x="7778" y="1711"/>
                </a:lnTo>
                <a:lnTo>
                  <a:pt x="7430" y="1763"/>
                </a:lnTo>
                <a:lnTo>
                  <a:pt x="7096" y="1550"/>
                </a:lnTo>
                <a:lnTo>
                  <a:pt x="7865" y="1254"/>
                </a:lnTo>
                <a:lnTo>
                  <a:pt x="7865" y="480"/>
                </a:lnTo>
                <a:lnTo>
                  <a:pt x="6669"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57" name="Freeform 233"/>
          <p:cNvSpPr>
            <a:spLocks/>
          </p:cNvSpPr>
          <p:nvPr/>
        </p:nvSpPr>
        <p:spPr bwMode="auto">
          <a:xfrm>
            <a:off x="6845581" y="4634144"/>
            <a:ext cx="92040" cy="47446"/>
          </a:xfrm>
          <a:custGeom>
            <a:avLst/>
            <a:gdLst>
              <a:gd name="T0" fmla="*/ 0 w 348468"/>
              <a:gd name="T1" fmla="*/ 595 h 191264"/>
              <a:gd name="T2" fmla="*/ 432 w 348468"/>
              <a:gd name="T3" fmla="*/ 836 h 191264"/>
              <a:gd name="T4" fmla="*/ 687 w 348468"/>
              <a:gd name="T5" fmla="*/ 710 h 191264"/>
              <a:gd name="T6" fmla="*/ 920 w 348468"/>
              <a:gd name="T7" fmla="*/ 824 h 191264"/>
              <a:gd name="T8" fmla="*/ 1375 w 348468"/>
              <a:gd name="T9" fmla="*/ 733 h 191264"/>
              <a:gd name="T10" fmla="*/ 1475 w 348468"/>
              <a:gd name="T11" fmla="*/ 458 h 191264"/>
              <a:gd name="T12" fmla="*/ 1075 w 348468"/>
              <a:gd name="T13" fmla="*/ 23 h 191264"/>
              <a:gd name="T14" fmla="*/ 709 w 348468"/>
              <a:gd name="T15" fmla="*/ 92 h 191264"/>
              <a:gd name="T16" fmla="*/ 488 w 348468"/>
              <a:gd name="T17" fmla="*/ 0 h 191264"/>
              <a:gd name="T18" fmla="*/ 122 w 348468"/>
              <a:gd name="T19" fmla="*/ 321 h 191264"/>
              <a:gd name="T20" fmla="*/ 0 w 348468"/>
              <a:gd name="T21" fmla="*/ 595 h 1912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8468" h="191264">
                <a:moveTo>
                  <a:pt x="0" y="136243"/>
                </a:moveTo>
                <a:lnTo>
                  <a:pt x="102182" y="191264"/>
                </a:lnTo>
                <a:lnTo>
                  <a:pt x="162443" y="162443"/>
                </a:lnTo>
                <a:lnTo>
                  <a:pt x="217465" y="188644"/>
                </a:lnTo>
                <a:lnTo>
                  <a:pt x="324887" y="167683"/>
                </a:lnTo>
                <a:lnTo>
                  <a:pt x="348468" y="104802"/>
                </a:lnTo>
                <a:lnTo>
                  <a:pt x="254145" y="5240"/>
                </a:lnTo>
                <a:lnTo>
                  <a:pt x="167684" y="20960"/>
                </a:lnTo>
                <a:lnTo>
                  <a:pt x="115282" y="0"/>
                </a:lnTo>
                <a:lnTo>
                  <a:pt x="28821" y="73361"/>
                </a:lnTo>
                <a:lnTo>
                  <a:pt x="0" y="136243"/>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58" name="Freeform 448"/>
          <p:cNvSpPr>
            <a:spLocks/>
          </p:cNvSpPr>
          <p:nvPr/>
        </p:nvSpPr>
        <p:spPr bwMode="auto">
          <a:xfrm>
            <a:off x="7192376" y="5237172"/>
            <a:ext cx="133129" cy="142339"/>
          </a:xfrm>
          <a:custGeom>
            <a:avLst/>
            <a:gdLst>
              <a:gd name="T0" fmla="*/ 0 w 675"/>
              <a:gd name="T1" fmla="*/ 2147483646 h 773"/>
              <a:gd name="T2" fmla="*/ 2147483646 w 675"/>
              <a:gd name="T3" fmla="*/ 2147483646 h 773"/>
              <a:gd name="T4" fmla="*/ 2147483646 w 675"/>
              <a:gd name="T5" fmla="*/ 2147483646 h 773"/>
              <a:gd name="T6" fmla="*/ 2147483646 w 675"/>
              <a:gd name="T7" fmla="*/ 2147483646 h 773"/>
              <a:gd name="T8" fmla="*/ 2147483646 w 675"/>
              <a:gd name="T9" fmla="*/ 2147483646 h 773"/>
              <a:gd name="T10" fmla="*/ 2147483646 w 675"/>
              <a:gd name="T11" fmla="*/ 2147483646 h 773"/>
              <a:gd name="T12" fmla="*/ 2147483646 w 675"/>
              <a:gd name="T13" fmla="*/ 2147483646 h 773"/>
              <a:gd name="T14" fmla="*/ 2147483646 w 675"/>
              <a:gd name="T15" fmla="*/ 2147483646 h 773"/>
              <a:gd name="T16" fmla="*/ 2147483646 w 675"/>
              <a:gd name="T17" fmla="*/ 2147483646 h 773"/>
              <a:gd name="T18" fmla="*/ 2147483646 w 675"/>
              <a:gd name="T19" fmla="*/ 2147483646 h 773"/>
              <a:gd name="T20" fmla="*/ 2147483646 w 675"/>
              <a:gd name="T21" fmla="*/ 2147483646 h 773"/>
              <a:gd name="T22" fmla="*/ 2147483646 w 675"/>
              <a:gd name="T23" fmla="*/ 2147483646 h 773"/>
              <a:gd name="T24" fmla="*/ 2147483646 w 675"/>
              <a:gd name="T25" fmla="*/ 2147483646 h 773"/>
              <a:gd name="T26" fmla="*/ 2147483646 w 675"/>
              <a:gd name="T27" fmla="*/ 0 h 773"/>
              <a:gd name="T28" fmla="*/ 0 w 675"/>
              <a:gd name="T29" fmla="*/ 2147483646 h 77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75" h="773">
                <a:moveTo>
                  <a:pt x="0" y="41"/>
                </a:moveTo>
                <a:lnTo>
                  <a:pt x="75" y="339"/>
                </a:lnTo>
                <a:lnTo>
                  <a:pt x="273" y="579"/>
                </a:lnTo>
                <a:lnTo>
                  <a:pt x="605" y="769"/>
                </a:lnTo>
                <a:lnTo>
                  <a:pt x="675" y="773"/>
                </a:lnTo>
                <a:lnTo>
                  <a:pt x="563" y="583"/>
                </a:lnTo>
                <a:lnTo>
                  <a:pt x="493" y="521"/>
                </a:lnTo>
                <a:lnTo>
                  <a:pt x="493" y="269"/>
                </a:lnTo>
                <a:lnTo>
                  <a:pt x="323" y="78"/>
                </a:lnTo>
                <a:lnTo>
                  <a:pt x="286" y="58"/>
                </a:lnTo>
                <a:lnTo>
                  <a:pt x="253" y="111"/>
                </a:lnTo>
                <a:lnTo>
                  <a:pt x="141" y="128"/>
                </a:lnTo>
                <a:lnTo>
                  <a:pt x="145" y="70"/>
                </a:lnTo>
                <a:lnTo>
                  <a:pt x="17" y="0"/>
                </a:lnTo>
                <a:lnTo>
                  <a:pt x="0" y="41"/>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59" name="Freeform 330"/>
          <p:cNvSpPr>
            <a:spLocks/>
          </p:cNvSpPr>
          <p:nvPr/>
        </p:nvSpPr>
        <p:spPr bwMode="auto">
          <a:xfrm>
            <a:off x="7228535" y="4796380"/>
            <a:ext cx="207091" cy="379571"/>
          </a:xfrm>
          <a:custGeom>
            <a:avLst/>
            <a:gdLst>
              <a:gd name="T0" fmla="*/ 2147483646 w 138"/>
              <a:gd name="T1" fmla="*/ 0 h 271"/>
              <a:gd name="T2" fmla="*/ 2147483646 w 138"/>
              <a:gd name="T3" fmla="*/ 0 h 271"/>
              <a:gd name="T4" fmla="*/ 0 w 138"/>
              <a:gd name="T5" fmla="*/ 2147483646 h 271"/>
              <a:gd name="T6" fmla="*/ 2147483646 w 138"/>
              <a:gd name="T7" fmla="*/ 2147483646 h 271"/>
              <a:gd name="T8" fmla="*/ 2147483646 w 138"/>
              <a:gd name="T9" fmla="*/ 2147483646 h 271"/>
              <a:gd name="T10" fmla="*/ 2147483646 w 138"/>
              <a:gd name="T11" fmla="*/ 2147483646 h 271"/>
              <a:gd name="T12" fmla="*/ 2147483646 w 138"/>
              <a:gd name="T13" fmla="*/ 2147483646 h 271"/>
              <a:gd name="T14" fmla="*/ 2147483646 w 138"/>
              <a:gd name="T15" fmla="*/ 2147483646 h 271"/>
              <a:gd name="T16" fmla="*/ 2147483646 w 138"/>
              <a:gd name="T17" fmla="*/ 2147483646 h 271"/>
              <a:gd name="T18" fmla="*/ 2147483646 w 138"/>
              <a:gd name="T19" fmla="*/ 2147483646 h 271"/>
              <a:gd name="T20" fmla="*/ 2147483646 w 138"/>
              <a:gd name="T21" fmla="*/ 2147483646 h 271"/>
              <a:gd name="T22" fmla="*/ 2147483646 w 138"/>
              <a:gd name="T23" fmla="*/ 2147483646 h 271"/>
              <a:gd name="T24" fmla="*/ 2147483646 w 138"/>
              <a:gd name="T25" fmla="*/ 2147483646 h 271"/>
              <a:gd name="T26" fmla="*/ 2147483646 w 138"/>
              <a:gd name="T27" fmla="*/ 2147483646 h 271"/>
              <a:gd name="T28" fmla="*/ 2147483646 w 138"/>
              <a:gd name="T29" fmla="*/ 2147483646 h 271"/>
              <a:gd name="T30" fmla="*/ 2147483646 w 138"/>
              <a:gd name="T31" fmla="*/ 2147483646 h 271"/>
              <a:gd name="T32" fmla="*/ 2147483646 w 138"/>
              <a:gd name="T33" fmla="*/ 2147483646 h 271"/>
              <a:gd name="T34" fmla="*/ 2147483646 w 138"/>
              <a:gd name="T35" fmla="*/ 2147483646 h 271"/>
              <a:gd name="T36" fmla="*/ 2147483646 w 138"/>
              <a:gd name="T37" fmla="*/ 2147483646 h 271"/>
              <a:gd name="T38" fmla="*/ 2147483646 w 138"/>
              <a:gd name="T39" fmla="*/ 2147483646 h 271"/>
              <a:gd name="T40" fmla="*/ 2147483646 w 138"/>
              <a:gd name="T41" fmla="*/ 2147483646 h 271"/>
              <a:gd name="T42" fmla="*/ 2147483646 w 138"/>
              <a:gd name="T43" fmla="*/ 2147483646 h 271"/>
              <a:gd name="T44" fmla="*/ 2147483646 w 138"/>
              <a:gd name="T45" fmla="*/ 2147483646 h 271"/>
              <a:gd name="T46" fmla="*/ 2147483646 w 138"/>
              <a:gd name="T47" fmla="*/ 2147483646 h 271"/>
              <a:gd name="T48" fmla="*/ 2147483646 w 138"/>
              <a:gd name="T49" fmla="*/ 2147483646 h 271"/>
              <a:gd name="T50" fmla="*/ 2147483646 w 138"/>
              <a:gd name="T51" fmla="*/ 2147483646 h 271"/>
              <a:gd name="T52" fmla="*/ 2147483646 w 138"/>
              <a:gd name="T53" fmla="*/ 2147483646 h 271"/>
              <a:gd name="T54" fmla="*/ 2147483646 w 138"/>
              <a:gd name="T55" fmla="*/ 2147483646 h 271"/>
              <a:gd name="T56" fmla="*/ 2147483646 w 138"/>
              <a:gd name="T57" fmla="*/ 0 h 2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 h="271">
                <a:moveTo>
                  <a:pt x="66" y="0"/>
                </a:moveTo>
                <a:lnTo>
                  <a:pt x="6" y="0"/>
                </a:lnTo>
                <a:lnTo>
                  <a:pt x="0" y="24"/>
                </a:lnTo>
                <a:lnTo>
                  <a:pt x="6" y="24"/>
                </a:lnTo>
                <a:lnTo>
                  <a:pt x="18" y="42"/>
                </a:lnTo>
                <a:lnTo>
                  <a:pt x="36" y="48"/>
                </a:lnTo>
                <a:lnTo>
                  <a:pt x="42" y="60"/>
                </a:lnTo>
                <a:lnTo>
                  <a:pt x="36" y="72"/>
                </a:lnTo>
                <a:lnTo>
                  <a:pt x="54" y="96"/>
                </a:lnTo>
                <a:lnTo>
                  <a:pt x="78" y="126"/>
                </a:lnTo>
                <a:lnTo>
                  <a:pt x="96" y="144"/>
                </a:lnTo>
                <a:lnTo>
                  <a:pt x="96" y="175"/>
                </a:lnTo>
                <a:lnTo>
                  <a:pt x="96" y="211"/>
                </a:lnTo>
                <a:lnTo>
                  <a:pt x="78" y="223"/>
                </a:lnTo>
                <a:lnTo>
                  <a:pt x="60" y="229"/>
                </a:lnTo>
                <a:lnTo>
                  <a:pt x="54" y="241"/>
                </a:lnTo>
                <a:lnTo>
                  <a:pt x="42" y="247"/>
                </a:lnTo>
                <a:lnTo>
                  <a:pt x="48" y="253"/>
                </a:lnTo>
                <a:lnTo>
                  <a:pt x="66" y="271"/>
                </a:lnTo>
                <a:lnTo>
                  <a:pt x="108" y="241"/>
                </a:lnTo>
                <a:lnTo>
                  <a:pt x="138" y="211"/>
                </a:lnTo>
                <a:lnTo>
                  <a:pt x="114" y="132"/>
                </a:lnTo>
                <a:lnTo>
                  <a:pt x="102" y="114"/>
                </a:lnTo>
                <a:lnTo>
                  <a:pt x="78" y="84"/>
                </a:lnTo>
                <a:lnTo>
                  <a:pt x="66" y="60"/>
                </a:lnTo>
                <a:lnTo>
                  <a:pt x="78" y="48"/>
                </a:lnTo>
                <a:lnTo>
                  <a:pt x="96" y="36"/>
                </a:lnTo>
                <a:lnTo>
                  <a:pt x="90" y="18"/>
                </a:lnTo>
                <a:lnTo>
                  <a:pt x="66"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60" name="Freeform 329"/>
          <p:cNvSpPr>
            <a:spLocks/>
          </p:cNvSpPr>
          <p:nvPr/>
        </p:nvSpPr>
        <p:spPr bwMode="auto">
          <a:xfrm>
            <a:off x="7164435" y="4820869"/>
            <a:ext cx="218596" cy="221926"/>
          </a:xfrm>
          <a:custGeom>
            <a:avLst/>
            <a:gdLst>
              <a:gd name="T0" fmla="*/ 2147483646 w 10000"/>
              <a:gd name="T1" fmla="*/ 2147483646 h 10000"/>
              <a:gd name="T2" fmla="*/ 2147483646 w 10000"/>
              <a:gd name="T3" fmla="*/ 2147483646 h 10000"/>
              <a:gd name="T4" fmla="*/ 2147483646 w 10000"/>
              <a:gd name="T5" fmla="*/ 2147483646 h 10000"/>
              <a:gd name="T6" fmla="*/ 2147483646 w 10000"/>
              <a:gd name="T7" fmla="*/ 2147483646 h 10000"/>
              <a:gd name="T8" fmla="*/ 2147483646 w 10000"/>
              <a:gd name="T9" fmla="*/ 2147483646 h 10000"/>
              <a:gd name="T10" fmla="*/ 2147483646 w 10000"/>
              <a:gd name="T11" fmla="*/ 2147483646 h 10000"/>
              <a:gd name="T12" fmla="*/ 2147483646 w 10000"/>
              <a:gd name="T13" fmla="*/ 2147483646 h 10000"/>
              <a:gd name="T14" fmla="*/ 2147483646 w 10000"/>
              <a:gd name="T15" fmla="*/ 2147483646 h 10000"/>
              <a:gd name="T16" fmla="*/ 2147483646 w 10000"/>
              <a:gd name="T17" fmla="*/ 2147483646 h 10000"/>
              <a:gd name="T18" fmla="*/ 2147483646 w 10000"/>
              <a:gd name="T19" fmla="*/ 0 h 10000"/>
              <a:gd name="T20" fmla="*/ 2147483646 w 10000"/>
              <a:gd name="T21" fmla="*/ 0 h 10000"/>
              <a:gd name="T22" fmla="*/ 2147483646 w 10000"/>
              <a:gd name="T23" fmla="*/ 2147483646 h 10000"/>
              <a:gd name="T24" fmla="*/ 0 w 10000"/>
              <a:gd name="T25" fmla="*/ 2147483646 h 10000"/>
              <a:gd name="T26" fmla="*/ 1649038812 w 10000"/>
              <a:gd name="T27" fmla="*/ 2147483646 h 10000"/>
              <a:gd name="T28" fmla="*/ 2147483646 w 10000"/>
              <a:gd name="T29" fmla="*/ 2147483646 h 10000"/>
              <a:gd name="T30" fmla="*/ 2147483646 w 10000"/>
              <a:gd name="T31" fmla="*/ 2147483646 h 10000"/>
              <a:gd name="T32" fmla="*/ 2147483646 w 10000"/>
              <a:gd name="T33" fmla="*/ 2147483646 h 10000"/>
              <a:gd name="T34" fmla="*/ 2147483646 w 10000"/>
              <a:gd name="T35" fmla="*/ 2147483646 h 10000"/>
              <a:gd name="T36" fmla="*/ 2147483646 w 10000"/>
              <a:gd name="T37" fmla="*/ 2147483646 h 10000"/>
              <a:gd name="T38" fmla="*/ 2147483646 w 10000"/>
              <a:gd name="T39" fmla="*/ 2147483646 h 100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000" h="10000">
                <a:moveTo>
                  <a:pt x="8672" y="9830"/>
                </a:moveTo>
                <a:lnTo>
                  <a:pt x="10000" y="10000"/>
                </a:lnTo>
                <a:lnTo>
                  <a:pt x="10000" y="7948"/>
                </a:lnTo>
                <a:lnTo>
                  <a:pt x="8696" y="6754"/>
                </a:lnTo>
                <a:lnTo>
                  <a:pt x="6957" y="4769"/>
                </a:lnTo>
                <a:lnTo>
                  <a:pt x="5652" y="3176"/>
                </a:lnTo>
                <a:lnTo>
                  <a:pt x="6087" y="2384"/>
                </a:lnTo>
                <a:lnTo>
                  <a:pt x="5652" y="1590"/>
                </a:lnTo>
                <a:lnTo>
                  <a:pt x="4348" y="1191"/>
                </a:lnTo>
                <a:lnTo>
                  <a:pt x="3478" y="0"/>
                </a:lnTo>
                <a:lnTo>
                  <a:pt x="3043" y="0"/>
                </a:lnTo>
                <a:lnTo>
                  <a:pt x="870" y="396"/>
                </a:lnTo>
                <a:lnTo>
                  <a:pt x="0" y="1590"/>
                </a:lnTo>
                <a:lnTo>
                  <a:pt x="435" y="2384"/>
                </a:lnTo>
                <a:lnTo>
                  <a:pt x="870" y="4769"/>
                </a:lnTo>
                <a:lnTo>
                  <a:pt x="3913" y="4769"/>
                </a:lnTo>
                <a:lnTo>
                  <a:pt x="5217" y="5165"/>
                </a:lnTo>
                <a:lnTo>
                  <a:pt x="7391" y="8344"/>
                </a:lnTo>
                <a:lnTo>
                  <a:pt x="6957" y="9602"/>
                </a:lnTo>
                <a:lnTo>
                  <a:pt x="8672" y="983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61" name="Freeform 447"/>
          <p:cNvSpPr>
            <a:spLocks/>
          </p:cNvSpPr>
          <p:nvPr/>
        </p:nvSpPr>
        <p:spPr bwMode="auto">
          <a:xfrm>
            <a:off x="6958988" y="4687712"/>
            <a:ext cx="279408" cy="472934"/>
          </a:xfrm>
          <a:custGeom>
            <a:avLst/>
            <a:gdLst>
              <a:gd name="T0" fmla="*/ 1293612372 w 12864"/>
              <a:gd name="T1" fmla="*/ 0 h 10000"/>
              <a:gd name="T2" fmla="*/ 1011967180 w 12864"/>
              <a:gd name="T3" fmla="*/ 2147483646 h 10000"/>
              <a:gd name="T4" fmla="*/ 874630155 w 12864"/>
              <a:gd name="T5" fmla="*/ 2147483646 h 10000"/>
              <a:gd name="T6" fmla="*/ 831178203 w 12864"/>
              <a:gd name="T7" fmla="*/ 2147483646 h 10000"/>
              <a:gd name="T8" fmla="*/ 358854491 w 12864"/>
              <a:gd name="T9" fmla="*/ 2147483646 h 10000"/>
              <a:gd name="T10" fmla="*/ 70025639 w 12864"/>
              <a:gd name="T11" fmla="*/ 2147483646 h 10000"/>
              <a:gd name="T12" fmla="*/ 0 w 12864"/>
              <a:gd name="T13" fmla="*/ 2147483646 h 10000"/>
              <a:gd name="T14" fmla="*/ 478343703 w 12864"/>
              <a:gd name="T15" fmla="*/ 2147483646 h 10000"/>
              <a:gd name="T16" fmla="*/ 370876432 w 12864"/>
              <a:gd name="T17" fmla="*/ 2147483646 h 10000"/>
              <a:gd name="T18" fmla="*/ 921572691 w 12864"/>
              <a:gd name="T19" fmla="*/ 2147483646 h 10000"/>
              <a:gd name="T20" fmla="*/ 1237556645 w 12864"/>
              <a:gd name="T21" fmla="*/ 2147483646 h 10000"/>
              <a:gd name="T22" fmla="*/ 1061624411 w 12864"/>
              <a:gd name="T23" fmla="*/ 2147483646 h 10000"/>
              <a:gd name="T24" fmla="*/ 1177817116 w 12864"/>
              <a:gd name="T25" fmla="*/ 2147483646 h 10000"/>
              <a:gd name="T26" fmla="*/ 1296336297 w 12864"/>
              <a:gd name="T27" fmla="*/ 2147483646 h 10000"/>
              <a:gd name="T28" fmla="*/ 1433082236 w 12864"/>
              <a:gd name="T29" fmla="*/ 2147483646 h 10000"/>
              <a:gd name="T30" fmla="*/ 1465667125 w 12864"/>
              <a:gd name="T31" fmla="*/ 2147483646 h 10000"/>
              <a:gd name="T32" fmla="*/ 1747127470 w 12864"/>
              <a:gd name="T33" fmla="*/ 2147483646 h 10000"/>
              <a:gd name="T34" fmla="*/ 1625118103 w 12864"/>
              <a:gd name="T35" fmla="*/ 2147483646 h 10000"/>
              <a:gd name="T36" fmla="*/ 1426296004 w 12864"/>
              <a:gd name="T37" fmla="*/ 2147483646 h 10000"/>
              <a:gd name="T38" fmla="*/ 1525610004 w 12864"/>
              <a:gd name="T39" fmla="*/ 2147483646 h 10000"/>
              <a:gd name="T40" fmla="*/ 1508925419 w 12864"/>
              <a:gd name="T41" fmla="*/ 2147483646 h 10000"/>
              <a:gd name="T42" fmla="*/ 1243955582 w 12864"/>
              <a:gd name="T43" fmla="*/ 2147483646 h 10000"/>
              <a:gd name="T44" fmla="*/ 1376445116 w 12864"/>
              <a:gd name="T45" fmla="*/ 2147483646 h 10000"/>
              <a:gd name="T46" fmla="*/ 1535499106 w 12864"/>
              <a:gd name="T47" fmla="*/ 2147483646 h 10000"/>
              <a:gd name="T48" fmla="*/ 1878647414 w 12864"/>
              <a:gd name="T49" fmla="*/ 2147483646 h 10000"/>
              <a:gd name="T50" fmla="*/ 2003177775 w 12864"/>
              <a:gd name="T51" fmla="*/ 2147483646 h 10000"/>
              <a:gd name="T52" fmla="*/ 2147483646 w 12864"/>
              <a:gd name="T53" fmla="*/ 2147483646 h 10000"/>
              <a:gd name="T54" fmla="*/ 2147483646 w 12864"/>
              <a:gd name="T55" fmla="*/ 2147483646 h 10000"/>
              <a:gd name="T56" fmla="*/ 2147483646 w 12864"/>
              <a:gd name="T57" fmla="*/ 2147483646 h 10000"/>
              <a:gd name="T58" fmla="*/ 2143802098 w 12864"/>
              <a:gd name="T59" fmla="*/ 2147483646 h 10000"/>
              <a:gd name="T60" fmla="*/ 1844502730 w 12864"/>
              <a:gd name="T61" fmla="*/ 2147483646 h 10000"/>
              <a:gd name="T62" fmla="*/ 1508731320 w 12864"/>
              <a:gd name="T63" fmla="*/ 2147483646 h 10000"/>
              <a:gd name="T64" fmla="*/ 1441226277 w 12864"/>
              <a:gd name="T65" fmla="*/ 2147483646 h 10000"/>
              <a:gd name="T66" fmla="*/ 1376445116 w 12864"/>
              <a:gd name="T67" fmla="*/ 2147483646 h 10000"/>
              <a:gd name="T68" fmla="*/ 1525610004 w 12864"/>
              <a:gd name="T69" fmla="*/ 2147483646 h 10000"/>
              <a:gd name="T70" fmla="*/ 1525610004 w 12864"/>
              <a:gd name="T71" fmla="*/ 2147483646 h 10000"/>
              <a:gd name="T72" fmla="*/ 1293612372 w 12864"/>
              <a:gd name="T73" fmla="*/ 0 h 100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864" h="10000">
                <a:moveTo>
                  <a:pt x="6669" y="0"/>
                </a:moveTo>
                <a:lnTo>
                  <a:pt x="5217" y="627"/>
                </a:lnTo>
                <a:lnTo>
                  <a:pt x="4509" y="795"/>
                </a:lnTo>
                <a:lnTo>
                  <a:pt x="4285" y="602"/>
                </a:lnTo>
                <a:lnTo>
                  <a:pt x="1850" y="1511"/>
                </a:lnTo>
                <a:lnTo>
                  <a:pt x="361" y="2700"/>
                </a:lnTo>
                <a:lnTo>
                  <a:pt x="0" y="3527"/>
                </a:lnTo>
                <a:lnTo>
                  <a:pt x="2466" y="5401"/>
                </a:lnTo>
                <a:lnTo>
                  <a:pt x="1912" y="6416"/>
                </a:lnTo>
                <a:cubicBezTo>
                  <a:pt x="2658" y="6304"/>
                  <a:pt x="4006" y="6725"/>
                  <a:pt x="4751" y="6612"/>
                </a:cubicBezTo>
                <a:lnTo>
                  <a:pt x="6380" y="6578"/>
                </a:lnTo>
                <a:lnTo>
                  <a:pt x="5473" y="5791"/>
                </a:lnTo>
                <a:lnTo>
                  <a:pt x="6072" y="6005"/>
                </a:lnTo>
                <a:lnTo>
                  <a:pt x="6683" y="7153"/>
                </a:lnTo>
                <a:lnTo>
                  <a:pt x="7388" y="8015"/>
                </a:lnTo>
                <a:cubicBezTo>
                  <a:pt x="7359" y="8285"/>
                  <a:pt x="7584" y="9729"/>
                  <a:pt x="7556" y="10000"/>
                </a:cubicBezTo>
                <a:lnTo>
                  <a:pt x="9007" y="8884"/>
                </a:lnTo>
                <a:lnTo>
                  <a:pt x="8378" y="6935"/>
                </a:lnTo>
                <a:lnTo>
                  <a:pt x="7353" y="6381"/>
                </a:lnTo>
                <a:lnTo>
                  <a:pt x="7865" y="5938"/>
                </a:lnTo>
                <a:cubicBezTo>
                  <a:pt x="7836" y="5815"/>
                  <a:pt x="7808" y="5693"/>
                  <a:pt x="7779" y="5570"/>
                </a:cubicBezTo>
                <a:lnTo>
                  <a:pt x="6413" y="4795"/>
                </a:lnTo>
                <a:lnTo>
                  <a:pt x="7096" y="4205"/>
                </a:lnTo>
                <a:lnTo>
                  <a:pt x="7916" y="4196"/>
                </a:lnTo>
                <a:lnTo>
                  <a:pt x="9685" y="3821"/>
                </a:lnTo>
                <a:cubicBezTo>
                  <a:pt x="9793" y="3687"/>
                  <a:pt x="10219" y="3634"/>
                  <a:pt x="10327" y="3500"/>
                </a:cubicBezTo>
                <a:lnTo>
                  <a:pt x="11115" y="3002"/>
                </a:lnTo>
                <a:cubicBezTo>
                  <a:pt x="11093" y="2923"/>
                  <a:pt x="12886" y="2990"/>
                  <a:pt x="12864" y="2911"/>
                </a:cubicBezTo>
                <a:lnTo>
                  <a:pt x="12264" y="2052"/>
                </a:lnTo>
                <a:cubicBezTo>
                  <a:pt x="12238" y="1992"/>
                  <a:pt x="11078" y="1787"/>
                  <a:pt x="11052" y="1727"/>
                </a:cubicBezTo>
                <a:cubicBezTo>
                  <a:pt x="11067" y="1385"/>
                  <a:pt x="9494" y="1967"/>
                  <a:pt x="9509" y="1625"/>
                </a:cubicBezTo>
                <a:lnTo>
                  <a:pt x="7778" y="1711"/>
                </a:lnTo>
                <a:lnTo>
                  <a:pt x="7430" y="1763"/>
                </a:lnTo>
                <a:lnTo>
                  <a:pt x="7096" y="1550"/>
                </a:lnTo>
                <a:lnTo>
                  <a:pt x="7865" y="1254"/>
                </a:lnTo>
                <a:lnTo>
                  <a:pt x="7865" y="480"/>
                </a:lnTo>
                <a:lnTo>
                  <a:pt x="6669"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62" name="Freeform 329"/>
          <p:cNvSpPr>
            <a:spLocks/>
          </p:cNvSpPr>
          <p:nvPr/>
        </p:nvSpPr>
        <p:spPr bwMode="auto">
          <a:xfrm>
            <a:off x="7230178" y="5029020"/>
            <a:ext cx="152853" cy="113259"/>
          </a:xfrm>
          <a:custGeom>
            <a:avLst/>
            <a:gdLst>
              <a:gd name="T0" fmla="*/ 2147483646 w 10000"/>
              <a:gd name="T1" fmla="*/ 495727010 h 6448"/>
              <a:gd name="T2" fmla="*/ 2147483646 w 10000"/>
              <a:gd name="T3" fmla="*/ 274643943 h 6448"/>
              <a:gd name="T4" fmla="*/ 2147483646 w 10000"/>
              <a:gd name="T5" fmla="*/ 0 h 6448"/>
              <a:gd name="T6" fmla="*/ 1183506868 w 10000"/>
              <a:gd name="T7" fmla="*/ 914091121 h 6448"/>
              <a:gd name="T8" fmla="*/ 0 w 10000"/>
              <a:gd name="T9" fmla="*/ 2147483646 h 6448"/>
              <a:gd name="T10" fmla="*/ 0 w 10000"/>
              <a:gd name="T11" fmla="*/ 2147483646 h 6448"/>
              <a:gd name="T12" fmla="*/ 1972543557 w 10000"/>
              <a:gd name="T13" fmla="*/ 2147483646 h 6448"/>
              <a:gd name="T14" fmla="*/ 2147483646 w 10000"/>
              <a:gd name="T15" fmla="*/ 2147483646 h 6448"/>
              <a:gd name="T16" fmla="*/ 2147483646 w 10000"/>
              <a:gd name="T17" fmla="*/ 2147483646 h 6448"/>
              <a:gd name="T18" fmla="*/ 2147483646 w 10000"/>
              <a:gd name="T19" fmla="*/ 2147483646 h 6448"/>
              <a:gd name="T20" fmla="*/ 2147483646 w 10000"/>
              <a:gd name="T21" fmla="*/ 2147483646 h 6448"/>
              <a:gd name="T22" fmla="*/ 2147483646 w 10000"/>
              <a:gd name="T23" fmla="*/ 2147483646 h 6448"/>
              <a:gd name="T24" fmla="*/ 2147483646 w 10000"/>
              <a:gd name="T25" fmla="*/ 914091121 h 6448"/>
              <a:gd name="T26" fmla="*/ 2147483646 w 10000"/>
              <a:gd name="T27" fmla="*/ 495727010 h 64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000" h="6448">
                <a:moveTo>
                  <a:pt x="8160" y="269"/>
                </a:moveTo>
                <a:cubicBezTo>
                  <a:pt x="7722" y="211"/>
                  <a:pt x="7792" y="194"/>
                  <a:pt x="7370" y="149"/>
                </a:cubicBezTo>
                <a:lnTo>
                  <a:pt x="5626" y="0"/>
                </a:lnTo>
                <a:lnTo>
                  <a:pt x="1875" y="496"/>
                </a:lnTo>
                <a:lnTo>
                  <a:pt x="0" y="1489"/>
                </a:lnTo>
                <a:lnTo>
                  <a:pt x="0" y="3473"/>
                </a:lnTo>
                <a:lnTo>
                  <a:pt x="3125" y="5951"/>
                </a:lnTo>
                <a:lnTo>
                  <a:pt x="4375" y="6448"/>
                </a:lnTo>
                <a:lnTo>
                  <a:pt x="5626" y="5951"/>
                </a:lnTo>
                <a:lnTo>
                  <a:pt x="6249" y="4959"/>
                </a:lnTo>
                <a:lnTo>
                  <a:pt x="8126" y="4466"/>
                </a:lnTo>
                <a:lnTo>
                  <a:pt x="10000" y="3473"/>
                </a:lnTo>
                <a:lnTo>
                  <a:pt x="10000" y="496"/>
                </a:lnTo>
                <a:lnTo>
                  <a:pt x="8160" y="269"/>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grpSp>
        <p:nvGrpSpPr>
          <p:cNvPr id="165" name="Grupo 164"/>
          <p:cNvGrpSpPr/>
          <p:nvPr/>
        </p:nvGrpSpPr>
        <p:grpSpPr>
          <a:xfrm>
            <a:off x="6130725" y="1067452"/>
            <a:ext cx="2837403" cy="820452"/>
            <a:chOff x="4636428" y="94381"/>
            <a:chExt cx="2832458" cy="1086118"/>
          </a:xfrm>
          <a:effectLst>
            <a:outerShdw blurRad="50800" dist="63500" dir="2700000" algn="tl" rotWithShape="0">
              <a:prstClr val="black">
                <a:alpha val="40000"/>
              </a:prstClr>
            </a:outerShdw>
          </a:effectLst>
        </p:grpSpPr>
        <p:grpSp>
          <p:nvGrpSpPr>
            <p:cNvPr id="231" name="Grupo 230"/>
            <p:cNvGrpSpPr/>
            <p:nvPr/>
          </p:nvGrpSpPr>
          <p:grpSpPr>
            <a:xfrm>
              <a:off x="5133665" y="94381"/>
              <a:ext cx="1837984" cy="360000"/>
              <a:chOff x="5692429" y="94381"/>
              <a:chExt cx="1837984" cy="360000"/>
            </a:xfrm>
          </p:grpSpPr>
          <p:pic>
            <p:nvPicPr>
              <p:cNvPr id="237" name="Imagen 236"/>
              <p:cNvPicPr>
                <a:picLocks noChangeAspect="1"/>
              </p:cNvPicPr>
              <p:nvPr/>
            </p:nvPicPr>
            <p:blipFill>
              <a:blip r:embed="rId4" cstate="print"/>
              <a:stretch>
                <a:fillRect/>
              </a:stretch>
            </p:blipFill>
            <p:spPr>
              <a:xfrm>
                <a:off x="5692429" y="94381"/>
                <a:ext cx="428611" cy="360000"/>
              </a:xfrm>
              <a:prstGeom prst="rect">
                <a:avLst/>
              </a:prstGeom>
              <a:ln w="3175">
                <a:solidFill>
                  <a:schemeClr val="tx1"/>
                </a:solidFill>
              </a:ln>
            </p:spPr>
          </p:pic>
          <p:pic>
            <p:nvPicPr>
              <p:cNvPr id="238" name="Imagen 237"/>
              <p:cNvPicPr>
                <a:picLocks noChangeAspect="1"/>
              </p:cNvPicPr>
              <p:nvPr/>
            </p:nvPicPr>
            <p:blipFill>
              <a:blip r:embed="rId5" cstate="print"/>
              <a:stretch>
                <a:fillRect/>
              </a:stretch>
            </p:blipFill>
            <p:spPr>
              <a:xfrm>
                <a:off x="6124261" y="94381"/>
                <a:ext cx="1406152" cy="360000"/>
              </a:xfrm>
              <a:prstGeom prst="rect">
                <a:avLst/>
              </a:prstGeom>
              <a:ln w="3175">
                <a:solidFill>
                  <a:schemeClr val="tx1"/>
                </a:solidFill>
              </a:ln>
            </p:spPr>
          </p:pic>
        </p:grpSp>
        <p:pic>
          <p:nvPicPr>
            <p:cNvPr id="232" name="Imagen 231"/>
            <p:cNvPicPr>
              <a:picLocks noChangeAspect="1"/>
            </p:cNvPicPr>
            <p:nvPr/>
          </p:nvPicPr>
          <p:blipFill rotWithShape="1">
            <a:blip r:embed="rId6" cstate="print">
              <a:extLst>
                <a:ext uri="{28A0092B-C50C-407E-A947-70E740481C1C}">
                  <a14:useLocalDpi xmlns:a14="http://schemas.microsoft.com/office/drawing/2010/main" val="0"/>
                </a:ext>
              </a:extLst>
            </a:blip>
            <a:srcRect l="3570" t="-4961" r="-745" b="8088"/>
            <a:stretch/>
          </p:blipFill>
          <p:spPr>
            <a:xfrm>
              <a:off x="5728033" y="820499"/>
              <a:ext cx="649248" cy="360000"/>
            </a:xfrm>
            <a:prstGeom prst="rect">
              <a:avLst/>
            </a:prstGeom>
            <a:ln w="3175">
              <a:solidFill>
                <a:schemeClr val="tx1"/>
              </a:solidFill>
            </a:ln>
          </p:spPr>
        </p:pic>
        <p:grpSp>
          <p:nvGrpSpPr>
            <p:cNvPr id="233" name="Grupo 232"/>
            <p:cNvGrpSpPr/>
            <p:nvPr/>
          </p:nvGrpSpPr>
          <p:grpSpPr>
            <a:xfrm>
              <a:off x="4636428" y="455660"/>
              <a:ext cx="2832458" cy="360000"/>
              <a:chOff x="4636428" y="455660"/>
              <a:chExt cx="2832458" cy="360000"/>
            </a:xfrm>
          </p:grpSpPr>
          <p:pic>
            <p:nvPicPr>
              <p:cNvPr id="234" name="Imagen 23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34748" y="455660"/>
                <a:ext cx="1087767" cy="360000"/>
              </a:xfrm>
              <a:prstGeom prst="rect">
                <a:avLst/>
              </a:prstGeom>
              <a:ln w="3175">
                <a:solidFill>
                  <a:schemeClr val="tx1"/>
                </a:solidFill>
              </a:ln>
            </p:spPr>
          </p:pic>
          <p:pic>
            <p:nvPicPr>
              <p:cNvPr id="235" name="Imagen 23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36428" y="455660"/>
                <a:ext cx="1194759" cy="360000"/>
              </a:xfrm>
              <a:prstGeom prst="rect">
                <a:avLst/>
              </a:prstGeom>
              <a:ln w="3175">
                <a:solidFill>
                  <a:schemeClr val="tx1"/>
                </a:solidFill>
              </a:ln>
            </p:spPr>
          </p:pic>
          <p:pic>
            <p:nvPicPr>
              <p:cNvPr id="236" name="Imagen 235" descr="http://s538600174.onlinehome.fr/nugenia/wp-content/uploads/2013/08/NUGENIA-Global-vision-docume - Internet Explorer"/>
              <p:cNvPicPr>
                <a:picLocks noChangeAspect="1"/>
              </p:cNvPicPr>
              <p:nvPr/>
            </p:nvPicPr>
            <p:blipFill rotWithShape="1">
              <a:blip r:embed="rId9" cstate="print">
                <a:extLst>
                  <a:ext uri="{28A0092B-C50C-407E-A947-70E740481C1C}">
                    <a14:useLocalDpi xmlns:a14="http://schemas.microsoft.com/office/drawing/2010/main" val="0"/>
                  </a:ext>
                </a:extLst>
              </a:blip>
              <a:srcRect l="41667" t="11588" r="49666" b="81004"/>
              <a:stretch/>
            </p:blipFill>
            <p:spPr>
              <a:xfrm>
                <a:off x="6907437" y="455660"/>
                <a:ext cx="561449" cy="360000"/>
              </a:xfrm>
              <a:prstGeom prst="rect">
                <a:avLst/>
              </a:prstGeom>
              <a:ln w="3175">
                <a:solidFill>
                  <a:schemeClr val="tx1"/>
                </a:solidFill>
              </a:ln>
            </p:spPr>
          </p:pic>
        </p:grpSp>
      </p:grpSp>
      <p:pic>
        <p:nvPicPr>
          <p:cNvPr id="166" name="Imagen 16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496" y="4370220"/>
            <a:ext cx="1030213" cy="271943"/>
          </a:xfrm>
          <a:prstGeom prst="rect">
            <a:avLst/>
          </a:prstGeom>
          <a:effectLst>
            <a:outerShdw blurRad="50800" dist="63500" dir="2700000" algn="tl" rotWithShape="0">
              <a:prstClr val="black">
                <a:alpha val="40000"/>
              </a:prstClr>
            </a:outerShdw>
          </a:effectLst>
        </p:spPr>
      </p:pic>
      <p:cxnSp>
        <p:nvCxnSpPr>
          <p:cNvPr id="167" name="Conector recto 166"/>
          <p:cNvCxnSpPr/>
          <p:nvPr/>
        </p:nvCxnSpPr>
        <p:spPr>
          <a:xfrm flipH="1">
            <a:off x="1079393" y="4464255"/>
            <a:ext cx="247053" cy="41937"/>
          </a:xfrm>
          <a:prstGeom prst="line">
            <a:avLst/>
          </a:prstGeom>
          <a:ln w="12700">
            <a:solidFill>
              <a:srgbClr val="FF0000"/>
            </a:solidFill>
            <a:prstDash val="solid"/>
          </a:ln>
        </p:spPr>
        <p:style>
          <a:lnRef idx="1">
            <a:schemeClr val="accent1"/>
          </a:lnRef>
          <a:fillRef idx="0">
            <a:schemeClr val="accent1"/>
          </a:fillRef>
          <a:effectRef idx="0">
            <a:schemeClr val="accent1"/>
          </a:effectRef>
          <a:fontRef idx="minor">
            <a:schemeClr val="tx1"/>
          </a:fontRef>
        </p:style>
      </p:cxnSp>
      <p:pic>
        <p:nvPicPr>
          <p:cNvPr id="169" name="Imagen 168"/>
          <p:cNvPicPr>
            <a:picLocks noChangeAspect="1"/>
          </p:cNvPicPr>
          <p:nvPr/>
        </p:nvPicPr>
        <p:blipFill rotWithShape="1">
          <a:blip r:embed="rId11" cstate="print"/>
          <a:srcRect t="17885" b="21260"/>
          <a:stretch/>
        </p:blipFill>
        <p:spPr>
          <a:xfrm>
            <a:off x="2720109" y="4018559"/>
            <a:ext cx="1035174" cy="271943"/>
          </a:xfrm>
          <a:prstGeom prst="rect">
            <a:avLst/>
          </a:prstGeom>
          <a:effectLst>
            <a:outerShdw blurRad="50800" dist="63500" dir="2700000" algn="tl" rotWithShape="0">
              <a:prstClr val="black">
                <a:alpha val="40000"/>
              </a:prstClr>
            </a:outerShdw>
          </a:effectLst>
        </p:spPr>
      </p:pic>
      <p:pic>
        <p:nvPicPr>
          <p:cNvPr id="170" name="Imagen 16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54271" y="4292597"/>
            <a:ext cx="1307956" cy="271943"/>
          </a:xfrm>
          <a:prstGeom prst="rect">
            <a:avLst/>
          </a:prstGeom>
          <a:effectLst>
            <a:outerShdw blurRad="50800" dist="63500" dir="2700000" algn="tl" rotWithShape="0">
              <a:prstClr val="black">
                <a:alpha val="40000"/>
              </a:prstClr>
            </a:outerShdw>
          </a:effectLst>
        </p:spPr>
      </p:pic>
      <p:cxnSp>
        <p:nvCxnSpPr>
          <p:cNvPr id="171" name="Conector recto 170"/>
          <p:cNvCxnSpPr>
            <a:stCxn id="169" idx="1"/>
          </p:cNvCxnSpPr>
          <p:nvPr/>
        </p:nvCxnSpPr>
        <p:spPr>
          <a:xfrm flipH="1">
            <a:off x="2402990" y="4154530"/>
            <a:ext cx="317120" cy="126828"/>
          </a:xfrm>
          <a:prstGeom prst="line">
            <a:avLst/>
          </a:prstGeom>
          <a:ln w="1270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72" name="Conector recto 171"/>
          <p:cNvCxnSpPr>
            <a:stCxn id="170" idx="1"/>
          </p:cNvCxnSpPr>
          <p:nvPr/>
        </p:nvCxnSpPr>
        <p:spPr>
          <a:xfrm flipH="1" flipV="1">
            <a:off x="2285878" y="4406095"/>
            <a:ext cx="168393" cy="22473"/>
          </a:xfrm>
          <a:prstGeom prst="line">
            <a:avLst/>
          </a:prstGeom>
          <a:ln w="12700">
            <a:solidFill>
              <a:srgbClr val="FF0000"/>
            </a:solidFill>
            <a:prstDash val="solid"/>
          </a:ln>
        </p:spPr>
        <p:style>
          <a:lnRef idx="1">
            <a:schemeClr val="accent1"/>
          </a:lnRef>
          <a:fillRef idx="0">
            <a:schemeClr val="accent1"/>
          </a:fillRef>
          <a:effectRef idx="0">
            <a:schemeClr val="accent1"/>
          </a:effectRef>
          <a:fontRef idx="minor">
            <a:schemeClr val="tx1"/>
          </a:fontRef>
        </p:style>
      </p:cxnSp>
      <p:pic>
        <p:nvPicPr>
          <p:cNvPr id="173" name="Imagen 172" descr="¿ Que es el Foro ? - FORO - Internet Explorer"/>
          <p:cNvPicPr>
            <a:picLocks noChangeAspect="1"/>
          </p:cNvPicPr>
          <p:nvPr/>
        </p:nvPicPr>
        <p:blipFill rotWithShape="1">
          <a:blip r:embed="rId13" cstate="print">
            <a:extLst>
              <a:ext uri="{28A0092B-C50C-407E-A947-70E740481C1C}">
                <a14:useLocalDpi xmlns:a14="http://schemas.microsoft.com/office/drawing/2010/main" val="0"/>
              </a:ext>
            </a:extLst>
          </a:blip>
          <a:srcRect l="833" t="7472" r="58333" b="77437"/>
          <a:stretch/>
        </p:blipFill>
        <p:spPr>
          <a:xfrm>
            <a:off x="2655485" y="4585382"/>
            <a:ext cx="1300858" cy="271943"/>
          </a:xfrm>
          <a:prstGeom prst="rect">
            <a:avLst/>
          </a:prstGeom>
          <a:effectLst>
            <a:outerShdw blurRad="50800" dist="63500" dir="2700000" algn="tl" rotWithShape="0">
              <a:prstClr val="black">
                <a:alpha val="40000"/>
              </a:prstClr>
            </a:outerShdw>
          </a:effectLst>
        </p:spPr>
      </p:pic>
      <p:pic>
        <p:nvPicPr>
          <p:cNvPr id="174" name="Imagen 17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73815" y="5258273"/>
            <a:ext cx="510598" cy="360000"/>
          </a:xfrm>
          <a:prstGeom prst="rect">
            <a:avLst/>
          </a:prstGeom>
          <a:ln>
            <a:solidFill>
              <a:schemeClr val="tx1"/>
            </a:solidFill>
          </a:ln>
          <a:effectLst>
            <a:outerShdw blurRad="50800" dist="63500" dir="2700000" algn="tl" rotWithShape="0">
              <a:prstClr val="black">
                <a:alpha val="40000"/>
              </a:prstClr>
            </a:outerShdw>
          </a:effectLst>
        </p:spPr>
      </p:pic>
      <p:pic>
        <p:nvPicPr>
          <p:cNvPr id="175" name="Imagen 174" descr="http://ceiden.com/wp-content/uploads/2012/10/Pres_Francois_Comité_Nuclear1.pdf - Internet Explorer"/>
          <p:cNvPicPr>
            <a:picLocks noChangeAspect="1"/>
          </p:cNvPicPr>
          <p:nvPr/>
        </p:nvPicPr>
        <p:blipFill rotWithShape="1">
          <a:blip r:embed="rId15" cstate="print">
            <a:extLst>
              <a:ext uri="{28A0092B-C50C-407E-A947-70E740481C1C}">
                <a14:useLocalDpi xmlns:a14="http://schemas.microsoft.com/office/drawing/2010/main" val="0"/>
              </a:ext>
            </a:extLst>
          </a:blip>
          <a:srcRect l="57805" t="17309" r="24228" b="73590"/>
          <a:stretch/>
        </p:blipFill>
        <p:spPr>
          <a:xfrm>
            <a:off x="838987" y="4794535"/>
            <a:ext cx="628211" cy="180000"/>
          </a:xfrm>
          <a:prstGeom prst="rect">
            <a:avLst/>
          </a:prstGeom>
          <a:effectLst>
            <a:outerShdw blurRad="50800" dist="63500" dir="2700000" algn="tl" rotWithShape="0">
              <a:prstClr val="black">
                <a:alpha val="40000"/>
              </a:prstClr>
            </a:outerShdw>
          </a:effectLst>
        </p:spPr>
      </p:pic>
      <p:cxnSp>
        <p:nvCxnSpPr>
          <p:cNvPr id="176" name="Conector recto 175"/>
          <p:cNvCxnSpPr/>
          <p:nvPr/>
        </p:nvCxnSpPr>
        <p:spPr>
          <a:xfrm flipH="1">
            <a:off x="1465262" y="4843979"/>
            <a:ext cx="247053" cy="41937"/>
          </a:xfrm>
          <a:prstGeom prst="line">
            <a:avLst/>
          </a:prstGeom>
          <a:ln w="12700">
            <a:solidFill>
              <a:srgbClr val="FF0000"/>
            </a:solidFill>
            <a:prstDash val="solid"/>
          </a:ln>
        </p:spPr>
        <p:style>
          <a:lnRef idx="1">
            <a:schemeClr val="accent1"/>
          </a:lnRef>
          <a:fillRef idx="0">
            <a:schemeClr val="accent1"/>
          </a:fillRef>
          <a:effectRef idx="0">
            <a:schemeClr val="accent1"/>
          </a:effectRef>
          <a:fontRef idx="minor">
            <a:schemeClr val="tx1"/>
          </a:fontRef>
        </p:style>
      </p:cxnSp>
      <p:pic>
        <p:nvPicPr>
          <p:cNvPr id="177" name="Imagen 17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869530" y="4751832"/>
            <a:ext cx="686668" cy="360000"/>
          </a:xfrm>
          <a:prstGeom prst="rect">
            <a:avLst/>
          </a:prstGeom>
          <a:ln>
            <a:solidFill>
              <a:schemeClr val="tx1"/>
            </a:solidFill>
          </a:ln>
          <a:effectLst>
            <a:outerShdw blurRad="50800" dist="63500" dir="2700000" algn="tl" rotWithShape="0">
              <a:prstClr val="black">
                <a:alpha val="40000"/>
              </a:prstClr>
            </a:outerShdw>
          </a:effectLst>
        </p:spPr>
      </p:pic>
      <p:pic>
        <p:nvPicPr>
          <p:cNvPr id="178" name="Imagen 17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364743" y="6152840"/>
            <a:ext cx="1254988" cy="271943"/>
          </a:xfrm>
          <a:prstGeom prst="rect">
            <a:avLst/>
          </a:prstGeom>
          <a:effectLst>
            <a:outerShdw blurRad="50800" dist="63500" dir="2700000" algn="tl" rotWithShape="0">
              <a:prstClr val="black">
                <a:alpha val="40000"/>
              </a:prstClr>
            </a:outerShdw>
          </a:effectLst>
        </p:spPr>
      </p:pic>
      <p:sp>
        <p:nvSpPr>
          <p:cNvPr id="179" name="Elipse 178"/>
          <p:cNvSpPr/>
          <p:nvPr/>
        </p:nvSpPr>
        <p:spPr>
          <a:xfrm>
            <a:off x="4020651" y="3473148"/>
            <a:ext cx="1539657" cy="1161027"/>
          </a:xfrm>
          <a:prstGeom prst="ellipse">
            <a:avLst/>
          </a:prstGeom>
          <a:solidFill>
            <a:srgbClr val="FFFFFF">
              <a:alpha val="50196"/>
            </a:srgbClr>
          </a:solidFill>
          <a:ln>
            <a:solidFill>
              <a:srgbClr val="FF0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0" name="Rectángulo 179"/>
          <p:cNvSpPr/>
          <p:nvPr/>
        </p:nvSpPr>
        <p:spPr>
          <a:xfrm>
            <a:off x="2628794" y="1049876"/>
            <a:ext cx="3343034" cy="1838784"/>
          </a:xfrm>
          <a:prstGeom prst="rect">
            <a:avLst/>
          </a:prstGeom>
          <a:solidFill>
            <a:schemeClr val="bg2"/>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81" name="Grupo 180"/>
          <p:cNvGrpSpPr/>
          <p:nvPr/>
        </p:nvGrpSpPr>
        <p:grpSpPr>
          <a:xfrm>
            <a:off x="2700461" y="1111717"/>
            <a:ext cx="3208809" cy="1723829"/>
            <a:chOff x="4193201" y="2369257"/>
            <a:chExt cx="1430702" cy="1126523"/>
          </a:xfrm>
        </p:grpSpPr>
        <p:sp>
          <p:nvSpPr>
            <p:cNvPr id="187" name="Freeform 321"/>
            <p:cNvSpPr>
              <a:spLocks/>
            </p:cNvSpPr>
            <p:nvPr/>
          </p:nvSpPr>
          <p:spPr bwMode="auto">
            <a:xfrm rot="730076">
              <a:off x="4193201" y="3094608"/>
              <a:ext cx="372442" cy="360649"/>
            </a:xfrm>
            <a:custGeom>
              <a:avLst/>
              <a:gdLst>
                <a:gd name="T0" fmla="*/ 2147483646 w 10000"/>
                <a:gd name="T1" fmla="*/ 2147483646 h 10009"/>
                <a:gd name="T2" fmla="*/ 2147483646 w 10000"/>
                <a:gd name="T3" fmla="*/ 2147483646 h 10009"/>
                <a:gd name="T4" fmla="*/ 2147483646 w 10000"/>
                <a:gd name="T5" fmla="*/ 2147483646 h 10009"/>
                <a:gd name="T6" fmla="*/ 2147483646 w 10000"/>
                <a:gd name="T7" fmla="*/ 2147483646 h 10009"/>
                <a:gd name="T8" fmla="*/ 2147483646 w 10000"/>
                <a:gd name="T9" fmla="*/ 2147483646 h 10009"/>
                <a:gd name="T10" fmla="*/ 2147483646 w 10000"/>
                <a:gd name="T11" fmla="*/ 2147483646 h 10009"/>
                <a:gd name="T12" fmla="*/ 2147483646 w 10000"/>
                <a:gd name="T13" fmla="*/ 2147483646 h 10009"/>
                <a:gd name="T14" fmla="*/ 2147483646 w 10000"/>
                <a:gd name="T15" fmla="*/ 2147483646 h 10009"/>
                <a:gd name="T16" fmla="*/ 2147483646 w 10000"/>
                <a:gd name="T17" fmla="*/ 2147483646 h 10009"/>
                <a:gd name="T18" fmla="*/ 2147483646 w 10000"/>
                <a:gd name="T19" fmla="*/ 2147483646 h 10009"/>
                <a:gd name="T20" fmla="*/ 0 w 10000"/>
                <a:gd name="T21" fmla="*/ 2147483646 h 10009"/>
                <a:gd name="T22" fmla="*/ 2147483646 w 10000"/>
                <a:gd name="T23" fmla="*/ 2147483646 h 10009"/>
                <a:gd name="T24" fmla="*/ 2147483646 w 10000"/>
                <a:gd name="T25" fmla="*/ 2147483646 h 10009"/>
                <a:gd name="T26" fmla="*/ 2147483646 w 10000"/>
                <a:gd name="T27" fmla="*/ 2147483646 h 10009"/>
                <a:gd name="T28" fmla="*/ 2147483646 w 10000"/>
                <a:gd name="T29" fmla="*/ 2147483646 h 10009"/>
                <a:gd name="T30" fmla="*/ 2147483646 w 10000"/>
                <a:gd name="T31" fmla="*/ 2147483646 h 10009"/>
                <a:gd name="T32" fmla="*/ 2147483646 w 10000"/>
                <a:gd name="T33" fmla="*/ 2147483646 h 10009"/>
                <a:gd name="T34" fmla="*/ 2147483646 w 10000"/>
                <a:gd name="T35" fmla="*/ 2147483646 h 10009"/>
                <a:gd name="T36" fmla="*/ 2147483646 w 10000"/>
                <a:gd name="T37" fmla="*/ 2147483646 h 10009"/>
                <a:gd name="T38" fmla="*/ 2147483646 w 10000"/>
                <a:gd name="T39" fmla="*/ 2147483646 h 10009"/>
                <a:gd name="T40" fmla="*/ 2147483646 w 10000"/>
                <a:gd name="T41" fmla="*/ 2147483646 h 10009"/>
                <a:gd name="T42" fmla="*/ 2147483646 w 10000"/>
                <a:gd name="T43" fmla="*/ 2147483646 h 10009"/>
                <a:gd name="T44" fmla="*/ 2147483646 w 10000"/>
                <a:gd name="T45" fmla="*/ 2147483646 h 10009"/>
                <a:gd name="T46" fmla="*/ 2147483646 w 10000"/>
                <a:gd name="T47" fmla="*/ 2147483646 h 10009"/>
                <a:gd name="T48" fmla="*/ 2147483646 w 10000"/>
                <a:gd name="T49" fmla="*/ 2147483646 h 10009"/>
                <a:gd name="T50" fmla="*/ 2147483646 w 10000"/>
                <a:gd name="T51" fmla="*/ 2147483646 h 10009"/>
                <a:gd name="T52" fmla="*/ 2147483646 w 10000"/>
                <a:gd name="T53" fmla="*/ 2147483646 h 10009"/>
                <a:gd name="T54" fmla="*/ 2147483646 w 10000"/>
                <a:gd name="T55" fmla="*/ 2147483646 h 10009"/>
                <a:gd name="T56" fmla="*/ 2147483646 w 10000"/>
                <a:gd name="T57" fmla="*/ 2147483646 h 10009"/>
                <a:gd name="T58" fmla="*/ 2147483646 w 10000"/>
                <a:gd name="T59" fmla="*/ 2147483646 h 10009"/>
                <a:gd name="T60" fmla="*/ 2147483646 w 10000"/>
                <a:gd name="T61" fmla="*/ 2147483646 h 10009"/>
                <a:gd name="T62" fmla="*/ 2147483646 w 10000"/>
                <a:gd name="T63" fmla="*/ 2147483646 h 10009"/>
                <a:gd name="T64" fmla="*/ 2147483646 w 10000"/>
                <a:gd name="T65" fmla="*/ 2147483646 h 10009"/>
                <a:gd name="T66" fmla="*/ 2147483646 w 10000"/>
                <a:gd name="T67" fmla="*/ 2147483646 h 10009"/>
                <a:gd name="T68" fmla="*/ 2147483646 w 10000"/>
                <a:gd name="T69" fmla="*/ 2147483646 h 10009"/>
                <a:gd name="T70" fmla="*/ 2147483646 w 10000"/>
                <a:gd name="T71" fmla="*/ 2147483646 h 10009"/>
                <a:gd name="T72" fmla="*/ 2147483646 w 10000"/>
                <a:gd name="T73" fmla="*/ 2147483646 h 10009"/>
                <a:gd name="T74" fmla="*/ 2147483646 w 10000"/>
                <a:gd name="T75" fmla="*/ 2147483646 h 10009"/>
                <a:gd name="T76" fmla="*/ 2147483646 w 10000"/>
                <a:gd name="T77" fmla="*/ 2147483646 h 10009"/>
                <a:gd name="T78" fmla="*/ 2147483646 w 10000"/>
                <a:gd name="T79" fmla="*/ 2147483646 h 10009"/>
                <a:gd name="T80" fmla="*/ 2147483646 w 10000"/>
                <a:gd name="T81" fmla="*/ 2147483646 h 1000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000" h="10009">
                  <a:moveTo>
                    <a:pt x="9121" y="1479"/>
                  </a:moveTo>
                  <a:cubicBezTo>
                    <a:pt x="8949" y="1545"/>
                    <a:pt x="8960" y="1470"/>
                    <a:pt x="8734" y="1437"/>
                  </a:cubicBezTo>
                  <a:cubicBezTo>
                    <a:pt x="8508" y="1404"/>
                    <a:pt x="8010" y="1295"/>
                    <a:pt x="7765" y="1279"/>
                  </a:cubicBezTo>
                  <a:cubicBezTo>
                    <a:pt x="7520" y="1263"/>
                    <a:pt x="7390" y="1332"/>
                    <a:pt x="7261" y="1342"/>
                  </a:cubicBezTo>
                  <a:cubicBezTo>
                    <a:pt x="7132" y="1353"/>
                    <a:pt x="7098" y="1443"/>
                    <a:pt x="6991" y="1342"/>
                  </a:cubicBezTo>
                  <a:cubicBezTo>
                    <a:pt x="6884" y="1241"/>
                    <a:pt x="6742" y="937"/>
                    <a:pt x="6618" y="734"/>
                  </a:cubicBezTo>
                  <a:cubicBezTo>
                    <a:pt x="5577" y="492"/>
                    <a:pt x="4284" y="74"/>
                    <a:pt x="3495" y="9"/>
                  </a:cubicBezTo>
                  <a:cubicBezTo>
                    <a:pt x="2706" y="-56"/>
                    <a:pt x="2420" y="231"/>
                    <a:pt x="1882" y="342"/>
                  </a:cubicBezTo>
                  <a:lnTo>
                    <a:pt x="1345" y="9"/>
                  </a:lnTo>
                  <a:lnTo>
                    <a:pt x="806" y="342"/>
                  </a:lnTo>
                  <a:cubicBezTo>
                    <a:pt x="806" y="342"/>
                    <a:pt x="268" y="1009"/>
                    <a:pt x="0" y="1009"/>
                  </a:cubicBezTo>
                  <a:lnTo>
                    <a:pt x="538" y="2676"/>
                  </a:lnTo>
                  <a:lnTo>
                    <a:pt x="1076" y="2009"/>
                  </a:lnTo>
                  <a:lnTo>
                    <a:pt x="2151" y="2342"/>
                  </a:lnTo>
                  <a:lnTo>
                    <a:pt x="2421" y="2676"/>
                  </a:lnTo>
                  <a:lnTo>
                    <a:pt x="2688" y="3009"/>
                  </a:lnTo>
                  <a:cubicBezTo>
                    <a:pt x="2600" y="3342"/>
                    <a:pt x="2510" y="3676"/>
                    <a:pt x="2421" y="4009"/>
                  </a:cubicBezTo>
                  <a:cubicBezTo>
                    <a:pt x="2330" y="4565"/>
                    <a:pt x="2241" y="5120"/>
                    <a:pt x="2151" y="5676"/>
                  </a:cubicBezTo>
                  <a:cubicBezTo>
                    <a:pt x="2062" y="6009"/>
                    <a:pt x="1971" y="6343"/>
                    <a:pt x="1882" y="6676"/>
                  </a:cubicBezTo>
                  <a:lnTo>
                    <a:pt x="1882" y="7342"/>
                  </a:lnTo>
                  <a:cubicBezTo>
                    <a:pt x="1882" y="7482"/>
                    <a:pt x="1889" y="7241"/>
                    <a:pt x="1884" y="7517"/>
                  </a:cubicBezTo>
                  <a:cubicBezTo>
                    <a:pt x="1879" y="7793"/>
                    <a:pt x="1882" y="7594"/>
                    <a:pt x="1882" y="7676"/>
                  </a:cubicBezTo>
                  <a:lnTo>
                    <a:pt x="1882" y="8009"/>
                  </a:lnTo>
                  <a:cubicBezTo>
                    <a:pt x="1792" y="8342"/>
                    <a:pt x="1703" y="8676"/>
                    <a:pt x="1613" y="9009"/>
                  </a:cubicBezTo>
                  <a:lnTo>
                    <a:pt x="2151" y="9009"/>
                  </a:lnTo>
                  <a:lnTo>
                    <a:pt x="3227" y="10009"/>
                  </a:lnTo>
                  <a:lnTo>
                    <a:pt x="4840" y="9342"/>
                  </a:lnTo>
                  <a:lnTo>
                    <a:pt x="6453" y="9009"/>
                  </a:lnTo>
                  <a:lnTo>
                    <a:pt x="7261" y="7676"/>
                  </a:lnTo>
                  <a:lnTo>
                    <a:pt x="8067" y="6342"/>
                  </a:lnTo>
                  <a:cubicBezTo>
                    <a:pt x="8067" y="6120"/>
                    <a:pt x="7941" y="6082"/>
                    <a:pt x="8067" y="5676"/>
                  </a:cubicBezTo>
                  <a:cubicBezTo>
                    <a:pt x="8193" y="5270"/>
                    <a:pt x="8503" y="4112"/>
                    <a:pt x="8822" y="3908"/>
                  </a:cubicBezTo>
                  <a:cubicBezTo>
                    <a:pt x="9185" y="3676"/>
                    <a:pt x="9126" y="3756"/>
                    <a:pt x="9189" y="3701"/>
                  </a:cubicBezTo>
                  <a:cubicBezTo>
                    <a:pt x="9252" y="3646"/>
                    <a:pt x="9284" y="3569"/>
                    <a:pt x="9318" y="3593"/>
                  </a:cubicBezTo>
                  <a:cubicBezTo>
                    <a:pt x="9388" y="3534"/>
                    <a:pt x="9296" y="3577"/>
                    <a:pt x="9415" y="3493"/>
                  </a:cubicBezTo>
                  <a:cubicBezTo>
                    <a:pt x="9534" y="3409"/>
                    <a:pt x="9908" y="3137"/>
                    <a:pt x="9969" y="2847"/>
                  </a:cubicBezTo>
                  <a:cubicBezTo>
                    <a:pt x="10030" y="2557"/>
                    <a:pt x="10018" y="1949"/>
                    <a:pt x="9783" y="1752"/>
                  </a:cubicBezTo>
                  <a:cubicBezTo>
                    <a:pt x="9774" y="1701"/>
                    <a:pt x="9763" y="1649"/>
                    <a:pt x="9754" y="1598"/>
                  </a:cubicBezTo>
                  <a:cubicBezTo>
                    <a:pt x="9738" y="1593"/>
                    <a:pt x="9576" y="1599"/>
                    <a:pt x="9561" y="1594"/>
                  </a:cubicBezTo>
                  <a:lnTo>
                    <a:pt x="9121" y="1479"/>
                  </a:lnTo>
                  <a:close/>
                </a:path>
              </a:pathLst>
            </a:custGeom>
            <a:solidFill>
              <a:srgbClr val="FFC00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88" name="Freeform 322"/>
            <p:cNvSpPr>
              <a:spLocks/>
            </p:cNvSpPr>
            <p:nvPr/>
          </p:nvSpPr>
          <p:spPr bwMode="auto">
            <a:xfrm rot="926903">
              <a:off x="4203045" y="3118922"/>
              <a:ext cx="93520" cy="253264"/>
            </a:xfrm>
            <a:custGeom>
              <a:avLst/>
              <a:gdLst>
                <a:gd name="T0" fmla="*/ 2147483646 w 10000"/>
                <a:gd name="T1" fmla="*/ 2147483646 h 10437"/>
                <a:gd name="T2" fmla="*/ 2147483646 w 10000"/>
                <a:gd name="T3" fmla="*/ 2147483646 h 10437"/>
                <a:gd name="T4" fmla="*/ 2147483646 w 10000"/>
                <a:gd name="T5" fmla="*/ 2147483646 h 10437"/>
                <a:gd name="T6" fmla="*/ 2147483646 w 10000"/>
                <a:gd name="T7" fmla="*/ 2147483646 h 10437"/>
                <a:gd name="T8" fmla="*/ 2147483646 w 10000"/>
                <a:gd name="T9" fmla="*/ 2147483646 h 10437"/>
                <a:gd name="T10" fmla="*/ 2147483646 w 10000"/>
                <a:gd name="T11" fmla="*/ 2147483646 h 10437"/>
                <a:gd name="T12" fmla="*/ 2147483646 w 10000"/>
                <a:gd name="T13" fmla="*/ 2147483646 h 10437"/>
                <a:gd name="T14" fmla="*/ 2147483646 w 10000"/>
                <a:gd name="T15" fmla="*/ 2147483646 h 10437"/>
                <a:gd name="T16" fmla="*/ 2147483646 w 10000"/>
                <a:gd name="T17" fmla="*/ 2147483646 h 10437"/>
                <a:gd name="T18" fmla="*/ 2147483646 w 10000"/>
                <a:gd name="T19" fmla="*/ 2147483646 h 10437"/>
                <a:gd name="T20" fmla="*/ 2147483646 w 10000"/>
                <a:gd name="T21" fmla="*/ 2147483646 h 10437"/>
                <a:gd name="T22" fmla="*/ 2147483646 w 10000"/>
                <a:gd name="T23" fmla="*/ 0 h 10437"/>
                <a:gd name="T24" fmla="*/ 1652181647 w 10000"/>
                <a:gd name="T25" fmla="*/ 2147483646 h 10437"/>
                <a:gd name="T26" fmla="*/ 1101414143 w 10000"/>
                <a:gd name="T27" fmla="*/ 2147483646 h 10437"/>
                <a:gd name="T28" fmla="*/ 680164610 w 10000"/>
                <a:gd name="T29" fmla="*/ 2147483646 h 10437"/>
                <a:gd name="T30" fmla="*/ 1101414143 w 10000"/>
                <a:gd name="T31" fmla="*/ 2147483646 h 10437"/>
                <a:gd name="T32" fmla="*/ 1101414143 w 10000"/>
                <a:gd name="T33" fmla="*/ 2147483646 h 10437"/>
                <a:gd name="T34" fmla="*/ 126118672 w 10000"/>
                <a:gd name="T35" fmla="*/ 2147483646 h 10437"/>
                <a:gd name="T36" fmla="*/ 0 w 10000"/>
                <a:gd name="T37" fmla="*/ 2147483646 h 10437"/>
                <a:gd name="T38" fmla="*/ 357975358 w 10000"/>
                <a:gd name="T39" fmla="*/ 2147483646 h 10437"/>
                <a:gd name="T40" fmla="*/ 1101414143 w 10000"/>
                <a:gd name="T41" fmla="*/ 2147483646 h 10437"/>
                <a:gd name="T42" fmla="*/ 623990471 w 10000"/>
                <a:gd name="T43" fmla="*/ 2147483646 h 10437"/>
                <a:gd name="T44" fmla="*/ 2147483646 w 10000"/>
                <a:gd name="T45" fmla="*/ 2147483646 h 10437"/>
                <a:gd name="T46" fmla="*/ 2147483646 w 10000"/>
                <a:gd name="T47" fmla="*/ 2147483646 h 10437"/>
                <a:gd name="T48" fmla="*/ 2147483646 w 10000"/>
                <a:gd name="T49" fmla="*/ 2147483646 h 10437"/>
                <a:gd name="T50" fmla="*/ 2147483646 w 10000"/>
                <a:gd name="T51" fmla="*/ 2147483646 h 104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000" h="10437">
                  <a:moveTo>
                    <a:pt x="7000" y="8110"/>
                  </a:moveTo>
                  <a:lnTo>
                    <a:pt x="7000" y="7638"/>
                  </a:lnTo>
                  <a:cubicBezTo>
                    <a:pt x="7083" y="7334"/>
                    <a:pt x="7165" y="7030"/>
                    <a:pt x="7248" y="6726"/>
                  </a:cubicBezTo>
                  <a:lnTo>
                    <a:pt x="8000" y="5748"/>
                  </a:lnTo>
                  <a:lnTo>
                    <a:pt x="8000" y="5276"/>
                  </a:lnTo>
                  <a:cubicBezTo>
                    <a:pt x="8101" y="4899"/>
                    <a:pt x="8203" y="4522"/>
                    <a:pt x="8304" y="4145"/>
                  </a:cubicBezTo>
                  <a:lnTo>
                    <a:pt x="9000" y="3386"/>
                  </a:lnTo>
                  <a:cubicBezTo>
                    <a:pt x="9050" y="3079"/>
                    <a:pt x="9101" y="2772"/>
                    <a:pt x="9151" y="2465"/>
                  </a:cubicBezTo>
                  <a:lnTo>
                    <a:pt x="10000" y="1496"/>
                  </a:lnTo>
                  <a:lnTo>
                    <a:pt x="9000" y="1024"/>
                  </a:lnTo>
                  <a:lnTo>
                    <a:pt x="8000" y="472"/>
                  </a:lnTo>
                  <a:lnTo>
                    <a:pt x="5000" y="0"/>
                  </a:lnTo>
                  <a:lnTo>
                    <a:pt x="3000" y="472"/>
                  </a:lnTo>
                  <a:lnTo>
                    <a:pt x="2000" y="1024"/>
                  </a:lnTo>
                  <a:lnTo>
                    <a:pt x="1235" y="1429"/>
                  </a:lnTo>
                  <a:lnTo>
                    <a:pt x="2000" y="2913"/>
                  </a:lnTo>
                  <a:lnTo>
                    <a:pt x="2000" y="4803"/>
                  </a:lnTo>
                  <a:lnTo>
                    <a:pt x="229" y="6206"/>
                  </a:lnTo>
                  <a:cubicBezTo>
                    <a:pt x="153" y="6526"/>
                    <a:pt x="76" y="6845"/>
                    <a:pt x="0" y="7165"/>
                  </a:cubicBezTo>
                  <a:lnTo>
                    <a:pt x="650" y="7719"/>
                  </a:lnTo>
                  <a:lnTo>
                    <a:pt x="2000" y="7638"/>
                  </a:lnTo>
                  <a:lnTo>
                    <a:pt x="1133" y="10397"/>
                  </a:lnTo>
                  <a:lnTo>
                    <a:pt x="6483" y="10437"/>
                  </a:lnTo>
                  <a:cubicBezTo>
                    <a:pt x="6656" y="10000"/>
                    <a:pt x="7005" y="9867"/>
                    <a:pt x="7178" y="9430"/>
                  </a:cubicBezTo>
                  <a:cubicBezTo>
                    <a:pt x="7119" y="9305"/>
                    <a:pt x="7059" y="9180"/>
                    <a:pt x="7000" y="9055"/>
                  </a:cubicBezTo>
                  <a:lnTo>
                    <a:pt x="7000" y="8110"/>
                  </a:lnTo>
                  <a:close/>
                </a:path>
              </a:pathLst>
            </a:custGeom>
            <a:solidFill>
              <a:srgbClr val="92D05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89" name="Freeform 341"/>
            <p:cNvSpPr>
              <a:spLocks/>
            </p:cNvSpPr>
            <p:nvPr/>
          </p:nvSpPr>
          <p:spPr bwMode="auto">
            <a:xfrm>
              <a:off x="4751044" y="2958858"/>
              <a:ext cx="196886" cy="107385"/>
            </a:xfrm>
            <a:custGeom>
              <a:avLst/>
              <a:gdLst>
                <a:gd name="T0" fmla="*/ 2147483646 w 10000"/>
                <a:gd name="T1" fmla="*/ 1938151997 h 10000"/>
                <a:gd name="T2" fmla="*/ 2147483646 w 10000"/>
                <a:gd name="T3" fmla="*/ 1291877393 h 10000"/>
                <a:gd name="T4" fmla="*/ 2147483646 w 10000"/>
                <a:gd name="T5" fmla="*/ 1291877393 h 10000"/>
                <a:gd name="T6" fmla="*/ 2147483646 w 10000"/>
                <a:gd name="T7" fmla="*/ 645938692 h 10000"/>
                <a:gd name="T8" fmla="*/ 2147483646 w 10000"/>
                <a:gd name="T9" fmla="*/ 322947012 h 10000"/>
                <a:gd name="T10" fmla="*/ 2147483646 w 10000"/>
                <a:gd name="T11" fmla="*/ 322947012 h 10000"/>
                <a:gd name="T12" fmla="*/ 2147483646 w 10000"/>
                <a:gd name="T13" fmla="*/ 0 h 10000"/>
                <a:gd name="T14" fmla="*/ 2147483646 w 10000"/>
                <a:gd name="T15" fmla="*/ 322947012 h 10000"/>
                <a:gd name="T16" fmla="*/ 2147483646 w 10000"/>
                <a:gd name="T17" fmla="*/ 322947012 h 10000"/>
                <a:gd name="T18" fmla="*/ 2147483646 w 10000"/>
                <a:gd name="T19" fmla="*/ 645938692 h 10000"/>
                <a:gd name="T20" fmla="*/ 2147483646 w 10000"/>
                <a:gd name="T21" fmla="*/ 968885712 h 10000"/>
                <a:gd name="T22" fmla="*/ 2147483646 w 10000"/>
                <a:gd name="T23" fmla="*/ 1614824337 h 10000"/>
                <a:gd name="T24" fmla="*/ 2147483646 w 10000"/>
                <a:gd name="T25" fmla="*/ 1938151997 h 10000"/>
                <a:gd name="T26" fmla="*/ 2147483646 w 10000"/>
                <a:gd name="T27" fmla="*/ 1938151997 h 10000"/>
                <a:gd name="T28" fmla="*/ 2147483646 w 10000"/>
                <a:gd name="T29" fmla="*/ 2147483646 h 10000"/>
                <a:gd name="T30" fmla="*/ 2147483646 w 10000"/>
                <a:gd name="T31" fmla="*/ 2147483646 h 10000"/>
                <a:gd name="T32" fmla="*/ 2147483646 w 10000"/>
                <a:gd name="T33" fmla="*/ 2147483646 h 10000"/>
                <a:gd name="T34" fmla="*/ 0 w 10000"/>
                <a:gd name="T35" fmla="*/ 2147483646 h 10000"/>
                <a:gd name="T36" fmla="*/ 2147483646 w 10000"/>
                <a:gd name="T37" fmla="*/ 2147483646 h 10000"/>
                <a:gd name="T38" fmla="*/ 2147483646 w 10000"/>
                <a:gd name="T39" fmla="*/ 2147483646 h 10000"/>
                <a:gd name="T40" fmla="*/ 2147483646 w 10000"/>
                <a:gd name="T41" fmla="*/ 2147483646 h 10000"/>
                <a:gd name="T42" fmla="*/ 2147483646 w 10000"/>
                <a:gd name="T43" fmla="*/ 2147483646 h 10000"/>
                <a:gd name="T44" fmla="*/ 2147483646 w 10000"/>
                <a:gd name="T45" fmla="*/ 2147483646 h 10000"/>
                <a:gd name="T46" fmla="*/ 2147483646 w 10000"/>
                <a:gd name="T47" fmla="*/ 2147483646 h 10000"/>
                <a:gd name="T48" fmla="*/ 2147483646 w 10000"/>
                <a:gd name="T49" fmla="*/ 2147483646 h 10000"/>
                <a:gd name="T50" fmla="*/ 2147483646 w 10000"/>
                <a:gd name="T51" fmla="*/ 2147483646 h 10000"/>
                <a:gd name="T52" fmla="*/ 2147483646 w 10000"/>
                <a:gd name="T53" fmla="*/ 2147483646 h 10000"/>
                <a:gd name="T54" fmla="*/ 2147483646 w 10000"/>
                <a:gd name="T55" fmla="*/ 2147483646 h 10000"/>
                <a:gd name="T56" fmla="*/ 2147483646 w 10000"/>
                <a:gd name="T57" fmla="*/ 1938151997 h 100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0000" h="10000">
                  <a:moveTo>
                    <a:pt x="9583" y="5455"/>
                  </a:moveTo>
                  <a:lnTo>
                    <a:pt x="10000" y="3636"/>
                  </a:lnTo>
                  <a:lnTo>
                    <a:pt x="9583" y="1818"/>
                  </a:lnTo>
                  <a:lnTo>
                    <a:pt x="9583" y="909"/>
                  </a:lnTo>
                  <a:lnTo>
                    <a:pt x="9167" y="909"/>
                  </a:lnTo>
                  <a:lnTo>
                    <a:pt x="7500" y="0"/>
                  </a:lnTo>
                  <a:lnTo>
                    <a:pt x="7083" y="909"/>
                  </a:lnTo>
                  <a:lnTo>
                    <a:pt x="5833" y="909"/>
                  </a:lnTo>
                  <a:lnTo>
                    <a:pt x="5417" y="1818"/>
                  </a:lnTo>
                  <a:lnTo>
                    <a:pt x="4583" y="2727"/>
                  </a:lnTo>
                  <a:lnTo>
                    <a:pt x="5000" y="4545"/>
                  </a:lnTo>
                  <a:cubicBezTo>
                    <a:pt x="5000" y="4545"/>
                    <a:pt x="5000" y="5455"/>
                    <a:pt x="4583" y="5455"/>
                  </a:cubicBezTo>
                  <a:lnTo>
                    <a:pt x="4167" y="5455"/>
                  </a:lnTo>
                  <a:lnTo>
                    <a:pt x="2500" y="6364"/>
                  </a:lnTo>
                  <a:lnTo>
                    <a:pt x="1667" y="6364"/>
                  </a:lnTo>
                  <a:lnTo>
                    <a:pt x="417" y="6364"/>
                  </a:lnTo>
                  <a:lnTo>
                    <a:pt x="0" y="6364"/>
                  </a:lnTo>
                  <a:lnTo>
                    <a:pt x="417" y="7273"/>
                  </a:lnTo>
                  <a:lnTo>
                    <a:pt x="1250" y="9091"/>
                  </a:lnTo>
                  <a:lnTo>
                    <a:pt x="1667" y="10000"/>
                  </a:lnTo>
                  <a:lnTo>
                    <a:pt x="2083" y="9091"/>
                  </a:lnTo>
                  <a:lnTo>
                    <a:pt x="3750" y="9091"/>
                  </a:lnTo>
                  <a:lnTo>
                    <a:pt x="5417" y="10000"/>
                  </a:lnTo>
                  <a:lnTo>
                    <a:pt x="5833" y="10000"/>
                  </a:lnTo>
                  <a:lnTo>
                    <a:pt x="7500" y="10000"/>
                  </a:lnTo>
                  <a:lnTo>
                    <a:pt x="8750" y="8182"/>
                  </a:lnTo>
                  <a:lnTo>
                    <a:pt x="9167" y="8182"/>
                  </a:lnTo>
                  <a:cubicBezTo>
                    <a:pt x="9306" y="7273"/>
                    <a:pt x="9444" y="6364"/>
                    <a:pt x="9583" y="5455"/>
                  </a:cubicBez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90" name="Freeform 342"/>
            <p:cNvSpPr>
              <a:spLocks/>
            </p:cNvSpPr>
            <p:nvPr/>
          </p:nvSpPr>
          <p:spPr bwMode="auto">
            <a:xfrm rot="471028">
              <a:off x="4413057" y="2825134"/>
              <a:ext cx="315017" cy="374833"/>
            </a:xfrm>
            <a:custGeom>
              <a:avLst/>
              <a:gdLst>
                <a:gd name="T0" fmla="*/ 2147483646 w 10043"/>
                <a:gd name="T1" fmla="*/ 2147483646 h 10000"/>
                <a:gd name="T2" fmla="*/ 2147483646 w 10043"/>
                <a:gd name="T3" fmla="*/ 2147483646 h 10000"/>
                <a:gd name="T4" fmla="*/ 2147483646 w 10043"/>
                <a:gd name="T5" fmla="*/ 2147483646 h 10000"/>
                <a:gd name="T6" fmla="*/ 2147483646 w 10043"/>
                <a:gd name="T7" fmla="*/ 2147483646 h 10000"/>
                <a:gd name="T8" fmla="*/ 2147483646 w 10043"/>
                <a:gd name="T9" fmla="*/ 2147483646 h 10000"/>
                <a:gd name="T10" fmla="*/ 2147483646 w 10043"/>
                <a:gd name="T11" fmla="*/ 2147483646 h 10000"/>
                <a:gd name="T12" fmla="*/ 2147483646 w 10043"/>
                <a:gd name="T13" fmla="*/ 2147483646 h 10000"/>
                <a:gd name="T14" fmla="*/ 2147483646 w 10043"/>
                <a:gd name="T15" fmla="*/ 2147483646 h 10000"/>
                <a:gd name="T16" fmla="*/ 2147483646 w 10043"/>
                <a:gd name="T17" fmla="*/ 2147483646 h 10000"/>
                <a:gd name="T18" fmla="*/ 2147483646 w 10043"/>
                <a:gd name="T19" fmla="*/ 2147483646 h 10000"/>
                <a:gd name="T20" fmla="*/ 2147483646 w 10043"/>
                <a:gd name="T21" fmla="*/ 2147483646 h 10000"/>
                <a:gd name="T22" fmla="*/ 2147483646 w 10043"/>
                <a:gd name="T23" fmla="*/ 2147483646 h 10000"/>
                <a:gd name="T24" fmla="*/ 2147483646 w 10043"/>
                <a:gd name="T25" fmla="*/ 2147483646 h 10000"/>
                <a:gd name="T26" fmla="*/ 2147483646 w 10043"/>
                <a:gd name="T27" fmla="*/ 2147483646 h 10000"/>
                <a:gd name="T28" fmla="*/ 2147483646 w 10043"/>
                <a:gd name="T29" fmla="*/ 2147483646 h 10000"/>
                <a:gd name="T30" fmla="*/ 2147483646 w 10043"/>
                <a:gd name="T31" fmla="*/ 2147483646 h 10000"/>
                <a:gd name="T32" fmla="*/ 2147483646 w 10043"/>
                <a:gd name="T33" fmla="*/ 2147483646 h 10000"/>
                <a:gd name="T34" fmla="*/ 2147483646 w 10043"/>
                <a:gd name="T35" fmla="*/ 2147483646 h 10000"/>
                <a:gd name="T36" fmla="*/ 2147483646 w 10043"/>
                <a:gd name="T37" fmla="*/ 2147483646 h 10000"/>
                <a:gd name="T38" fmla="*/ 2147483646 w 10043"/>
                <a:gd name="T39" fmla="*/ 2147483646 h 10000"/>
                <a:gd name="T40" fmla="*/ 2147483646 w 10043"/>
                <a:gd name="T41" fmla="*/ 0 h 10000"/>
                <a:gd name="T42" fmla="*/ 2147483646 w 10043"/>
                <a:gd name="T43" fmla="*/ 2147483646 h 10000"/>
                <a:gd name="T44" fmla="*/ 2147483646 w 10043"/>
                <a:gd name="T45" fmla="*/ 2147483646 h 10000"/>
                <a:gd name="T46" fmla="*/ 2147483646 w 10043"/>
                <a:gd name="T47" fmla="*/ 2147483646 h 10000"/>
                <a:gd name="T48" fmla="*/ 2147483646 w 10043"/>
                <a:gd name="T49" fmla="*/ 2147483646 h 10000"/>
                <a:gd name="T50" fmla="*/ 2147483646 w 10043"/>
                <a:gd name="T51" fmla="*/ 2147483646 h 10000"/>
                <a:gd name="T52" fmla="*/ 2147483646 w 10043"/>
                <a:gd name="T53" fmla="*/ 2147483646 h 10000"/>
                <a:gd name="T54" fmla="*/ 2147483646 w 10043"/>
                <a:gd name="T55" fmla="*/ 2147483646 h 10000"/>
                <a:gd name="T56" fmla="*/ 2147483646 w 10043"/>
                <a:gd name="T57" fmla="*/ 2147483646 h 10000"/>
                <a:gd name="T58" fmla="*/ 2147483646 w 10043"/>
                <a:gd name="T59" fmla="*/ 2147483646 h 10000"/>
                <a:gd name="T60" fmla="*/ 2147483646 w 10043"/>
                <a:gd name="T61" fmla="*/ 2147483646 h 10000"/>
                <a:gd name="T62" fmla="*/ 2147483646 w 10043"/>
                <a:gd name="T63" fmla="*/ 2147483646 h 10000"/>
                <a:gd name="T64" fmla="*/ 2147483646 w 10043"/>
                <a:gd name="T65" fmla="*/ 2147483646 h 10000"/>
                <a:gd name="T66" fmla="*/ 2147483646 w 10043"/>
                <a:gd name="T67" fmla="*/ 2147483646 h 10000"/>
                <a:gd name="T68" fmla="*/ 2147483646 w 10043"/>
                <a:gd name="T69" fmla="*/ 2147483646 h 10000"/>
                <a:gd name="T70" fmla="*/ 2147483646 w 10043"/>
                <a:gd name="T71" fmla="*/ 2147483646 h 10000"/>
                <a:gd name="T72" fmla="*/ 2147483646 w 10043"/>
                <a:gd name="T73" fmla="*/ 2147483646 h 10000"/>
                <a:gd name="T74" fmla="*/ 2147483646 w 10043"/>
                <a:gd name="T75" fmla="*/ 2147483646 h 10000"/>
                <a:gd name="T76" fmla="*/ 2147483646 w 10043"/>
                <a:gd name="T77" fmla="*/ 2147483646 h 10000"/>
                <a:gd name="T78" fmla="*/ 2147483646 w 10043"/>
                <a:gd name="T79" fmla="*/ 2147483646 h 10000"/>
                <a:gd name="T80" fmla="*/ 2147483646 w 10043"/>
                <a:gd name="T81" fmla="*/ 2147483646 h 10000"/>
                <a:gd name="T82" fmla="*/ 2147483646 w 10043"/>
                <a:gd name="T83" fmla="*/ 2147483646 h 10000"/>
                <a:gd name="T84" fmla="*/ 2147483646 w 10043"/>
                <a:gd name="T85" fmla="*/ 2147483646 h 10000"/>
                <a:gd name="T86" fmla="*/ 2147483646 w 10043"/>
                <a:gd name="T87" fmla="*/ 2147483646 h 10000"/>
                <a:gd name="T88" fmla="*/ 2147483646 w 10043"/>
                <a:gd name="T89" fmla="*/ 2147483646 h 10000"/>
                <a:gd name="T90" fmla="*/ 2147483646 w 10043"/>
                <a:gd name="T91" fmla="*/ 2147483646 h 10000"/>
                <a:gd name="T92" fmla="*/ 2147483646 w 10043"/>
                <a:gd name="T93" fmla="*/ 2147483646 h 10000"/>
                <a:gd name="T94" fmla="*/ 2147483646 w 10043"/>
                <a:gd name="T95" fmla="*/ 2147483646 h 10000"/>
                <a:gd name="T96" fmla="*/ 2147483646 w 10043"/>
                <a:gd name="T97" fmla="*/ 2147483646 h 10000"/>
                <a:gd name="T98" fmla="*/ 2147483646 w 10043"/>
                <a:gd name="T99" fmla="*/ 2147483646 h 10000"/>
                <a:gd name="T100" fmla="*/ 2147483646 w 10043"/>
                <a:gd name="T101" fmla="*/ 2147483646 h 10000"/>
                <a:gd name="T102" fmla="*/ 2147483646 w 10043"/>
                <a:gd name="T103" fmla="*/ 2147483646 h 10000"/>
                <a:gd name="T104" fmla="*/ 2147483646 w 10043"/>
                <a:gd name="T105" fmla="*/ 2147483646 h 10000"/>
                <a:gd name="T106" fmla="*/ 2147483646 w 10043"/>
                <a:gd name="T107" fmla="*/ 2147483646 h 10000"/>
                <a:gd name="T108" fmla="*/ 2147483646 w 10043"/>
                <a:gd name="T109" fmla="*/ 2147483646 h 10000"/>
                <a:gd name="T110" fmla="*/ 2147483646 w 10043"/>
                <a:gd name="T111" fmla="*/ 2147483646 h 10000"/>
                <a:gd name="T112" fmla="*/ 2147483646 w 10043"/>
                <a:gd name="T113" fmla="*/ 2147483646 h 10000"/>
                <a:gd name="T114" fmla="*/ 2147483646 w 10043"/>
                <a:gd name="T115" fmla="*/ 2147483646 h 10000"/>
                <a:gd name="T116" fmla="*/ 2147483646 w 10043"/>
                <a:gd name="T117" fmla="*/ 2147483646 h 10000"/>
                <a:gd name="T118" fmla="*/ 2147483646 w 10043"/>
                <a:gd name="T119" fmla="*/ 2147483646 h 10000"/>
                <a:gd name="T120" fmla="*/ 2147483646 w 10043"/>
                <a:gd name="T121" fmla="*/ 2147483646 h 100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0043" h="10000">
                  <a:moveTo>
                    <a:pt x="9119" y="7195"/>
                  </a:moveTo>
                  <a:cubicBezTo>
                    <a:pt x="9204" y="7033"/>
                    <a:pt x="9249" y="6746"/>
                    <a:pt x="9276" y="6559"/>
                  </a:cubicBezTo>
                  <a:cubicBezTo>
                    <a:pt x="9302" y="6372"/>
                    <a:pt x="9276" y="6235"/>
                    <a:pt x="9276" y="6074"/>
                  </a:cubicBezTo>
                  <a:cubicBezTo>
                    <a:pt x="9191" y="5911"/>
                    <a:pt x="9105" y="5750"/>
                    <a:pt x="9020" y="5588"/>
                  </a:cubicBezTo>
                  <a:cubicBezTo>
                    <a:pt x="8849" y="5588"/>
                    <a:pt x="8579" y="5641"/>
                    <a:pt x="8508" y="5588"/>
                  </a:cubicBezTo>
                  <a:cubicBezTo>
                    <a:pt x="8437" y="5534"/>
                    <a:pt x="8566" y="5375"/>
                    <a:pt x="8596" y="5268"/>
                  </a:cubicBezTo>
                  <a:cubicBezTo>
                    <a:pt x="8822" y="4969"/>
                    <a:pt x="9120" y="4562"/>
                    <a:pt x="9276" y="4373"/>
                  </a:cubicBezTo>
                  <a:cubicBezTo>
                    <a:pt x="9431" y="4183"/>
                    <a:pt x="9446" y="4210"/>
                    <a:pt x="9531" y="4129"/>
                  </a:cubicBezTo>
                  <a:lnTo>
                    <a:pt x="9531" y="3158"/>
                  </a:lnTo>
                  <a:lnTo>
                    <a:pt x="10043" y="2672"/>
                  </a:lnTo>
                  <a:lnTo>
                    <a:pt x="9276" y="2429"/>
                  </a:lnTo>
                  <a:lnTo>
                    <a:pt x="8764" y="2186"/>
                  </a:lnTo>
                  <a:lnTo>
                    <a:pt x="7996" y="1943"/>
                  </a:lnTo>
                  <a:lnTo>
                    <a:pt x="7741" y="1700"/>
                  </a:lnTo>
                  <a:lnTo>
                    <a:pt x="7229" y="1457"/>
                  </a:lnTo>
                  <a:lnTo>
                    <a:pt x="6717" y="1215"/>
                  </a:lnTo>
                  <a:lnTo>
                    <a:pt x="6461" y="729"/>
                  </a:lnTo>
                  <a:lnTo>
                    <a:pt x="5950" y="486"/>
                  </a:lnTo>
                  <a:lnTo>
                    <a:pt x="5694" y="0"/>
                  </a:lnTo>
                  <a:lnTo>
                    <a:pt x="5182" y="243"/>
                  </a:lnTo>
                  <a:lnTo>
                    <a:pt x="4671" y="1215"/>
                  </a:lnTo>
                  <a:cubicBezTo>
                    <a:pt x="4586" y="1296"/>
                    <a:pt x="4545" y="1311"/>
                    <a:pt x="4415" y="1457"/>
                  </a:cubicBezTo>
                  <a:cubicBezTo>
                    <a:pt x="4285" y="1603"/>
                    <a:pt x="4129" y="1996"/>
                    <a:pt x="3890" y="2092"/>
                  </a:cubicBezTo>
                  <a:cubicBezTo>
                    <a:pt x="3651" y="2188"/>
                    <a:pt x="3168" y="2108"/>
                    <a:pt x="2979" y="2034"/>
                  </a:cubicBezTo>
                  <a:cubicBezTo>
                    <a:pt x="2790" y="1960"/>
                    <a:pt x="2862" y="1718"/>
                    <a:pt x="2757" y="1649"/>
                  </a:cubicBezTo>
                  <a:cubicBezTo>
                    <a:pt x="2652" y="1580"/>
                    <a:pt x="2418" y="1522"/>
                    <a:pt x="2348" y="1621"/>
                  </a:cubicBezTo>
                  <a:cubicBezTo>
                    <a:pt x="2279" y="1720"/>
                    <a:pt x="2337" y="2029"/>
                    <a:pt x="2340" y="2245"/>
                  </a:cubicBezTo>
                  <a:cubicBezTo>
                    <a:pt x="2343" y="2461"/>
                    <a:pt x="2491" y="2803"/>
                    <a:pt x="2368" y="2915"/>
                  </a:cubicBezTo>
                  <a:cubicBezTo>
                    <a:pt x="2245" y="3027"/>
                    <a:pt x="1781" y="2985"/>
                    <a:pt x="1601" y="2915"/>
                  </a:cubicBezTo>
                  <a:cubicBezTo>
                    <a:pt x="1421" y="2845"/>
                    <a:pt x="1442" y="2545"/>
                    <a:pt x="1289" y="2497"/>
                  </a:cubicBezTo>
                  <a:cubicBezTo>
                    <a:pt x="1136" y="2449"/>
                    <a:pt x="893" y="2584"/>
                    <a:pt x="684" y="2625"/>
                  </a:cubicBezTo>
                  <a:cubicBezTo>
                    <a:pt x="475" y="2666"/>
                    <a:pt x="131" y="2638"/>
                    <a:pt x="33" y="2742"/>
                  </a:cubicBezTo>
                  <a:cubicBezTo>
                    <a:pt x="-65" y="2846"/>
                    <a:pt x="82" y="3088"/>
                    <a:pt x="94" y="3251"/>
                  </a:cubicBezTo>
                  <a:cubicBezTo>
                    <a:pt x="106" y="3414"/>
                    <a:pt x="-17" y="3533"/>
                    <a:pt x="105" y="3720"/>
                  </a:cubicBezTo>
                  <a:cubicBezTo>
                    <a:pt x="228" y="3907"/>
                    <a:pt x="584" y="4264"/>
                    <a:pt x="833" y="4373"/>
                  </a:cubicBezTo>
                  <a:cubicBezTo>
                    <a:pt x="1082" y="4481"/>
                    <a:pt x="1345" y="4373"/>
                    <a:pt x="1601" y="4373"/>
                  </a:cubicBezTo>
                  <a:lnTo>
                    <a:pt x="1856" y="4616"/>
                  </a:lnTo>
                  <a:lnTo>
                    <a:pt x="1856" y="4859"/>
                  </a:lnTo>
                  <a:lnTo>
                    <a:pt x="2112" y="5345"/>
                  </a:lnTo>
                  <a:cubicBezTo>
                    <a:pt x="2197" y="5588"/>
                    <a:pt x="2283" y="5831"/>
                    <a:pt x="2368" y="6074"/>
                  </a:cubicBezTo>
                  <a:lnTo>
                    <a:pt x="2624" y="6316"/>
                  </a:lnTo>
                  <a:cubicBezTo>
                    <a:pt x="2624" y="6559"/>
                    <a:pt x="2696" y="6675"/>
                    <a:pt x="2624" y="7045"/>
                  </a:cubicBezTo>
                  <a:cubicBezTo>
                    <a:pt x="2551" y="7414"/>
                    <a:pt x="2272" y="8240"/>
                    <a:pt x="2188" y="8533"/>
                  </a:cubicBezTo>
                  <a:cubicBezTo>
                    <a:pt x="2104" y="8826"/>
                    <a:pt x="2064" y="8649"/>
                    <a:pt x="2118" y="8804"/>
                  </a:cubicBezTo>
                  <a:cubicBezTo>
                    <a:pt x="2173" y="8958"/>
                    <a:pt x="2390" y="9351"/>
                    <a:pt x="2516" y="9462"/>
                  </a:cubicBezTo>
                  <a:cubicBezTo>
                    <a:pt x="2643" y="9574"/>
                    <a:pt x="2734" y="9472"/>
                    <a:pt x="2880" y="9474"/>
                  </a:cubicBezTo>
                  <a:cubicBezTo>
                    <a:pt x="3025" y="9476"/>
                    <a:pt x="3220" y="9474"/>
                    <a:pt x="3391" y="9474"/>
                  </a:cubicBezTo>
                  <a:lnTo>
                    <a:pt x="4159" y="9717"/>
                  </a:lnTo>
                  <a:lnTo>
                    <a:pt x="4671" y="9717"/>
                  </a:lnTo>
                  <a:lnTo>
                    <a:pt x="5438" y="9960"/>
                  </a:lnTo>
                  <a:cubicBezTo>
                    <a:pt x="5609" y="9960"/>
                    <a:pt x="5793" y="10051"/>
                    <a:pt x="5950" y="9960"/>
                  </a:cubicBezTo>
                  <a:cubicBezTo>
                    <a:pt x="6106" y="9870"/>
                    <a:pt x="6222" y="9506"/>
                    <a:pt x="6375" y="9413"/>
                  </a:cubicBezTo>
                  <a:cubicBezTo>
                    <a:pt x="6529" y="9321"/>
                    <a:pt x="6594" y="9367"/>
                    <a:pt x="6869" y="9401"/>
                  </a:cubicBezTo>
                  <a:cubicBezTo>
                    <a:pt x="7143" y="9436"/>
                    <a:pt x="7722" y="9569"/>
                    <a:pt x="8022" y="9625"/>
                  </a:cubicBezTo>
                  <a:cubicBezTo>
                    <a:pt x="8322" y="9682"/>
                    <a:pt x="8393" y="9858"/>
                    <a:pt x="8668" y="9743"/>
                  </a:cubicBezTo>
                  <a:cubicBezTo>
                    <a:pt x="8942" y="9628"/>
                    <a:pt x="9580" y="8937"/>
                    <a:pt x="9665" y="8937"/>
                  </a:cubicBezTo>
                  <a:lnTo>
                    <a:pt x="9079" y="8091"/>
                  </a:lnTo>
                  <a:cubicBezTo>
                    <a:pt x="9008" y="7886"/>
                    <a:pt x="8985" y="7957"/>
                    <a:pt x="8942" y="7836"/>
                  </a:cubicBezTo>
                  <a:cubicBezTo>
                    <a:pt x="8899" y="7714"/>
                    <a:pt x="9114" y="7387"/>
                    <a:pt x="9119" y="7195"/>
                  </a:cubicBezTo>
                  <a:close/>
                </a:path>
              </a:pathLst>
            </a:custGeom>
            <a:solidFill>
              <a:srgbClr val="00B0F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91" name="Freeform 343"/>
            <p:cNvSpPr>
              <a:spLocks/>
            </p:cNvSpPr>
            <p:nvPr/>
          </p:nvSpPr>
          <p:spPr bwMode="auto">
            <a:xfrm>
              <a:off x="4680492" y="3050034"/>
              <a:ext cx="321580" cy="403197"/>
            </a:xfrm>
            <a:custGeom>
              <a:avLst/>
              <a:gdLst>
                <a:gd name="T0" fmla="*/ 2147483646 w 154"/>
                <a:gd name="T1" fmla="*/ 2147483646 h 154"/>
                <a:gd name="T2" fmla="*/ 2147483646 w 154"/>
                <a:gd name="T3" fmla="*/ 0 h 154"/>
                <a:gd name="T4" fmla="*/ 2147483646 w 154"/>
                <a:gd name="T5" fmla="*/ 0 h 154"/>
                <a:gd name="T6" fmla="*/ 2147483646 w 154"/>
                <a:gd name="T7" fmla="*/ 2147483646 h 154"/>
                <a:gd name="T8" fmla="*/ 2147483646 w 154"/>
                <a:gd name="T9" fmla="*/ 2147483646 h 154"/>
                <a:gd name="T10" fmla="*/ 2147483646 w 154"/>
                <a:gd name="T11" fmla="*/ 2147483646 h 154"/>
                <a:gd name="T12" fmla="*/ 2147483646 w 154"/>
                <a:gd name="T13" fmla="*/ 2147483646 h 154"/>
                <a:gd name="T14" fmla="*/ 2147483646 w 154"/>
                <a:gd name="T15" fmla="*/ 2147483646 h 154"/>
                <a:gd name="T16" fmla="*/ 2147483646 w 154"/>
                <a:gd name="T17" fmla="*/ 2147483646 h 154"/>
                <a:gd name="T18" fmla="*/ 2147483646 w 154"/>
                <a:gd name="T19" fmla="*/ 2147483646 h 154"/>
                <a:gd name="T20" fmla="*/ 2147483646 w 154"/>
                <a:gd name="T21" fmla="*/ 2147483646 h 154"/>
                <a:gd name="T22" fmla="*/ 0 w 154"/>
                <a:gd name="T23" fmla="*/ 2147483646 h 154"/>
                <a:gd name="T24" fmla="*/ 2147483646 w 154"/>
                <a:gd name="T25" fmla="*/ 2147483646 h 154"/>
                <a:gd name="T26" fmla="*/ 2147483646 w 154"/>
                <a:gd name="T27" fmla="*/ 2147483646 h 154"/>
                <a:gd name="T28" fmla="*/ 2147483646 w 154"/>
                <a:gd name="T29" fmla="*/ 2147483646 h 154"/>
                <a:gd name="T30" fmla="*/ 2147483646 w 154"/>
                <a:gd name="T31" fmla="*/ 2147483646 h 154"/>
                <a:gd name="T32" fmla="*/ 2147483646 w 154"/>
                <a:gd name="T33" fmla="*/ 2147483646 h 154"/>
                <a:gd name="T34" fmla="*/ 2147483646 w 154"/>
                <a:gd name="T35" fmla="*/ 2147483646 h 154"/>
                <a:gd name="T36" fmla="*/ 2147483646 w 154"/>
                <a:gd name="T37" fmla="*/ 2147483646 h 154"/>
                <a:gd name="T38" fmla="*/ 2147483646 w 154"/>
                <a:gd name="T39" fmla="*/ 2147483646 h 154"/>
                <a:gd name="T40" fmla="*/ 2147483646 w 154"/>
                <a:gd name="T41" fmla="*/ 2147483646 h 154"/>
                <a:gd name="T42" fmla="*/ 2147483646 w 154"/>
                <a:gd name="T43" fmla="*/ 2147483646 h 154"/>
                <a:gd name="T44" fmla="*/ 2147483646 w 154"/>
                <a:gd name="T45" fmla="*/ 2147483646 h 154"/>
                <a:gd name="T46" fmla="*/ 2147483646 w 154"/>
                <a:gd name="T47" fmla="*/ 2147483646 h 154"/>
                <a:gd name="T48" fmla="*/ 2147483646 w 154"/>
                <a:gd name="T49" fmla="*/ 2147483646 h 154"/>
                <a:gd name="T50" fmla="*/ 2147483646 w 154"/>
                <a:gd name="T51" fmla="*/ 2147483646 h 154"/>
                <a:gd name="T52" fmla="*/ 2147483646 w 154"/>
                <a:gd name="T53" fmla="*/ 2147483646 h 154"/>
                <a:gd name="T54" fmla="*/ 2147483646 w 154"/>
                <a:gd name="T55" fmla="*/ 2147483646 h 154"/>
                <a:gd name="T56" fmla="*/ 2147483646 w 154"/>
                <a:gd name="T57" fmla="*/ 2147483646 h 154"/>
                <a:gd name="T58" fmla="*/ 2147483646 w 154"/>
                <a:gd name="T59" fmla="*/ 2147483646 h 154"/>
                <a:gd name="T60" fmla="*/ 2147483646 w 154"/>
                <a:gd name="T61" fmla="*/ 2147483646 h 154"/>
                <a:gd name="T62" fmla="*/ 2147483646 w 154"/>
                <a:gd name="T63" fmla="*/ 2147483646 h 154"/>
                <a:gd name="T64" fmla="*/ 2147483646 w 154"/>
                <a:gd name="T65" fmla="*/ 2147483646 h 154"/>
                <a:gd name="T66" fmla="*/ 2147483646 w 154"/>
                <a:gd name="T67" fmla="*/ 2147483646 h 1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4" h="154">
                  <a:moveTo>
                    <a:pt x="87" y="4"/>
                  </a:moveTo>
                  <a:lnTo>
                    <a:pt x="71" y="0"/>
                  </a:lnTo>
                  <a:lnTo>
                    <a:pt x="54" y="0"/>
                  </a:lnTo>
                  <a:lnTo>
                    <a:pt x="50" y="4"/>
                  </a:lnTo>
                  <a:lnTo>
                    <a:pt x="46" y="4"/>
                  </a:lnTo>
                  <a:lnTo>
                    <a:pt x="37" y="8"/>
                  </a:lnTo>
                  <a:lnTo>
                    <a:pt x="25" y="12"/>
                  </a:lnTo>
                  <a:lnTo>
                    <a:pt x="21" y="8"/>
                  </a:lnTo>
                  <a:lnTo>
                    <a:pt x="8" y="16"/>
                  </a:lnTo>
                  <a:lnTo>
                    <a:pt x="4" y="16"/>
                  </a:lnTo>
                  <a:lnTo>
                    <a:pt x="4" y="25"/>
                  </a:lnTo>
                  <a:lnTo>
                    <a:pt x="0" y="33"/>
                  </a:lnTo>
                  <a:lnTo>
                    <a:pt x="4" y="45"/>
                  </a:lnTo>
                  <a:lnTo>
                    <a:pt x="12" y="54"/>
                  </a:lnTo>
                  <a:lnTo>
                    <a:pt x="21" y="45"/>
                  </a:lnTo>
                  <a:lnTo>
                    <a:pt x="42" y="54"/>
                  </a:lnTo>
                  <a:lnTo>
                    <a:pt x="54" y="78"/>
                  </a:lnTo>
                  <a:lnTo>
                    <a:pt x="67" y="95"/>
                  </a:lnTo>
                  <a:lnTo>
                    <a:pt x="96" y="112"/>
                  </a:lnTo>
                  <a:lnTo>
                    <a:pt x="114" y="126"/>
                  </a:lnTo>
                  <a:lnTo>
                    <a:pt x="106" y="154"/>
                  </a:lnTo>
                  <a:lnTo>
                    <a:pt x="133" y="133"/>
                  </a:lnTo>
                  <a:lnTo>
                    <a:pt x="133" y="120"/>
                  </a:lnTo>
                  <a:lnTo>
                    <a:pt x="146" y="124"/>
                  </a:lnTo>
                  <a:lnTo>
                    <a:pt x="154" y="124"/>
                  </a:lnTo>
                  <a:lnTo>
                    <a:pt x="133" y="104"/>
                  </a:lnTo>
                  <a:lnTo>
                    <a:pt x="117" y="91"/>
                  </a:lnTo>
                  <a:lnTo>
                    <a:pt x="104" y="87"/>
                  </a:lnTo>
                  <a:lnTo>
                    <a:pt x="87" y="58"/>
                  </a:lnTo>
                  <a:lnTo>
                    <a:pt x="79" y="41"/>
                  </a:lnTo>
                  <a:lnTo>
                    <a:pt x="83" y="25"/>
                  </a:lnTo>
                  <a:lnTo>
                    <a:pt x="87" y="25"/>
                  </a:lnTo>
                  <a:lnTo>
                    <a:pt x="87" y="16"/>
                  </a:lnTo>
                  <a:lnTo>
                    <a:pt x="87" y="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92" name="Freeform 344"/>
            <p:cNvSpPr>
              <a:spLocks/>
            </p:cNvSpPr>
            <p:nvPr/>
          </p:nvSpPr>
          <p:spPr bwMode="auto">
            <a:xfrm>
              <a:off x="4672289" y="2656966"/>
              <a:ext cx="206730" cy="372806"/>
            </a:xfrm>
            <a:custGeom>
              <a:avLst/>
              <a:gdLst>
                <a:gd name="T0" fmla="*/ 2147483646 w 10045"/>
                <a:gd name="T1" fmla="*/ 2147483646 h 10019"/>
                <a:gd name="T2" fmla="*/ 2147483646 w 10045"/>
                <a:gd name="T3" fmla="*/ 2147483646 h 10019"/>
                <a:gd name="T4" fmla="*/ 2147483646 w 10045"/>
                <a:gd name="T5" fmla="*/ 2147483646 h 10019"/>
                <a:gd name="T6" fmla="*/ 2147483646 w 10045"/>
                <a:gd name="T7" fmla="*/ 2147483646 h 10019"/>
                <a:gd name="T8" fmla="*/ 2147483646 w 10045"/>
                <a:gd name="T9" fmla="*/ 2147483646 h 10019"/>
                <a:gd name="T10" fmla="*/ 2147483646 w 10045"/>
                <a:gd name="T11" fmla="*/ 2147483646 h 10019"/>
                <a:gd name="T12" fmla="*/ 2147483646 w 10045"/>
                <a:gd name="T13" fmla="*/ 2147483646 h 10019"/>
                <a:gd name="T14" fmla="*/ 2147483646 w 10045"/>
                <a:gd name="T15" fmla="*/ 2147483646 h 10019"/>
                <a:gd name="T16" fmla="*/ 2147483646 w 10045"/>
                <a:gd name="T17" fmla="*/ 2147483646 h 10019"/>
                <a:gd name="T18" fmla="*/ 0 w 10045"/>
                <a:gd name="T19" fmla="*/ 2147483646 h 10019"/>
                <a:gd name="T20" fmla="*/ 2147483646 w 10045"/>
                <a:gd name="T21" fmla="*/ 2147483646 h 10019"/>
                <a:gd name="T22" fmla="*/ 2147483646 w 10045"/>
                <a:gd name="T23" fmla="*/ 2147483646 h 10019"/>
                <a:gd name="T24" fmla="*/ 2147483646 w 10045"/>
                <a:gd name="T25" fmla="*/ 2147483646 h 10019"/>
                <a:gd name="T26" fmla="*/ 2147483646 w 10045"/>
                <a:gd name="T27" fmla="*/ 2147483646 h 10019"/>
                <a:gd name="T28" fmla="*/ 2147483646 w 10045"/>
                <a:gd name="T29" fmla="*/ 2147483646 h 10019"/>
                <a:gd name="T30" fmla="*/ 2147483646 w 10045"/>
                <a:gd name="T31" fmla="*/ 2147483646 h 10019"/>
                <a:gd name="T32" fmla="*/ 2147483646 w 10045"/>
                <a:gd name="T33" fmla="*/ 2147483646 h 10019"/>
                <a:gd name="T34" fmla="*/ 2147483646 w 10045"/>
                <a:gd name="T35" fmla="*/ 2147483646 h 10019"/>
                <a:gd name="T36" fmla="*/ 2147483646 w 10045"/>
                <a:gd name="T37" fmla="*/ 2147483646 h 10019"/>
                <a:gd name="T38" fmla="*/ 2147483646 w 10045"/>
                <a:gd name="T39" fmla="*/ 2147483646 h 10019"/>
                <a:gd name="T40" fmla="*/ 2147483646 w 10045"/>
                <a:gd name="T41" fmla="*/ 2147483646 h 10019"/>
                <a:gd name="T42" fmla="*/ 2147483646 w 10045"/>
                <a:gd name="T43" fmla="*/ 2147483646 h 10019"/>
                <a:gd name="T44" fmla="*/ 2147483646 w 10045"/>
                <a:gd name="T45" fmla="*/ 2147483646 h 10019"/>
                <a:gd name="T46" fmla="*/ 2147483646 w 10045"/>
                <a:gd name="T47" fmla="*/ 2147483646 h 10019"/>
                <a:gd name="T48" fmla="*/ 2147483646 w 10045"/>
                <a:gd name="T49" fmla="*/ 2147483646 h 10019"/>
                <a:gd name="T50" fmla="*/ 2147483646 w 10045"/>
                <a:gd name="T51" fmla="*/ 2147483646 h 10019"/>
                <a:gd name="T52" fmla="*/ 2147483646 w 10045"/>
                <a:gd name="T53" fmla="*/ 2147483646 h 10019"/>
                <a:gd name="T54" fmla="*/ 2147483646 w 10045"/>
                <a:gd name="T55" fmla="*/ 2147483646 h 10019"/>
                <a:gd name="T56" fmla="*/ 2147483646 w 10045"/>
                <a:gd name="T57" fmla="*/ 2147483646 h 10019"/>
                <a:gd name="T58" fmla="*/ 2147483646 w 10045"/>
                <a:gd name="T59" fmla="*/ 2147483646 h 10019"/>
                <a:gd name="T60" fmla="*/ 2147483646 w 10045"/>
                <a:gd name="T61" fmla="*/ 2147483646 h 10019"/>
                <a:gd name="T62" fmla="*/ 2147483646 w 10045"/>
                <a:gd name="T63" fmla="*/ 2147483646 h 10019"/>
                <a:gd name="T64" fmla="*/ 2147483646 w 10045"/>
                <a:gd name="T65" fmla="*/ 2147483646 h 10019"/>
                <a:gd name="T66" fmla="*/ 2147483646 w 10045"/>
                <a:gd name="T67" fmla="*/ 2147483646 h 10019"/>
                <a:gd name="T68" fmla="*/ 2147483646 w 10045"/>
                <a:gd name="T69" fmla="*/ 2147483646 h 10019"/>
                <a:gd name="T70" fmla="*/ 2147483646 w 10045"/>
                <a:gd name="T71" fmla="*/ 2147483646 h 10019"/>
                <a:gd name="T72" fmla="*/ 2147483646 w 10045"/>
                <a:gd name="T73" fmla="*/ 2147483646 h 10019"/>
                <a:gd name="T74" fmla="*/ 2147483646 w 10045"/>
                <a:gd name="T75" fmla="*/ 2147483646 h 10019"/>
                <a:gd name="T76" fmla="*/ 2147483646 w 10045"/>
                <a:gd name="T77" fmla="*/ 2147483646 h 10019"/>
                <a:gd name="T78" fmla="*/ 2147483646 w 10045"/>
                <a:gd name="T79" fmla="*/ 2147483646 h 10019"/>
                <a:gd name="T80" fmla="*/ 2147483646 w 10045"/>
                <a:gd name="T81" fmla="*/ 2147483646 h 10019"/>
                <a:gd name="T82" fmla="*/ 2147483646 w 10045"/>
                <a:gd name="T83" fmla="*/ 2147483646 h 10019"/>
                <a:gd name="T84" fmla="*/ 2147483646 w 10045"/>
                <a:gd name="T85" fmla="*/ 2147483646 h 10019"/>
                <a:gd name="T86" fmla="*/ 2147483646 w 10045"/>
                <a:gd name="T87" fmla="*/ 2147483646 h 10019"/>
                <a:gd name="T88" fmla="*/ 2147483646 w 10045"/>
                <a:gd name="T89" fmla="*/ 2147483646 h 10019"/>
                <a:gd name="T90" fmla="*/ 2147483646 w 10045"/>
                <a:gd name="T91" fmla="*/ 2147483646 h 10019"/>
                <a:gd name="T92" fmla="*/ 2147483646 w 10045"/>
                <a:gd name="T93" fmla="*/ 2147483646 h 10019"/>
                <a:gd name="T94" fmla="*/ 2147483646 w 10045"/>
                <a:gd name="T95" fmla="*/ 2147483646 h 10019"/>
                <a:gd name="T96" fmla="*/ 2147483646 w 10045"/>
                <a:gd name="T97" fmla="*/ 2147483646 h 10019"/>
                <a:gd name="T98" fmla="*/ 2147483646 w 10045"/>
                <a:gd name="T99" fmla="*/ 2147483646 h 10019"/>
                <a:gd name="T100" fmla="*/ 2147483646 w 10045"/>
                <a:gd name="T101" fmla="*/ 2147483646 h 10019"/>
                <a:gd name="T102" fmla="*/ 2147483646 w 10045"/>
                <a:gd name="T103" fmla="*/ 0 h 10019"/>
                <a:gd name="T104" fmla="*/ 2147483646 w 10045"/>
                <a:gd name="T105" fmla="*/ 2147483646 h 10019"/>
                <a:gd name="T106" fmla="*/ 2147483646 w 10045"/>
                <a:gd name="T107" fmla="*/ 2147483646 h 10019"/>
                <a:gd name="T108" fmla="*/ 2147483646 w 10045"/>
                <a:gd name="T109" fmla="*/ 2147483646 h 10019"/>
                <a:gd name="T110" fmla="*/ 2147483646 w 10045"/>
                <a:gd name="T111" fmla="*/ 2147483646 h 10019"/>
                <a:gd name="T112" fmla="*/ 2147483646 w 10045"/>
                <a:gd name="T113" fmla="*/ 2147483646 h 10019"/>
                <a:gd name="T114" fmla="*/ 2147483646 w 10045"/>
                <a:gd name="T115" fmla="*/ 2147483646 h 10019"/>
                <a:gd name="T116" fmla="*/ 2147483646 w 10045"/>
                <a:gd name="T117" fmla="*/ 2147483646 h 10019"/>
                <a:gd name="T118" fmla="*/ 2147483646 w 10045"/>
                <a:gd name="T119" fmla="*/ 2147483646 h 1001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045" h="10019">
                  <a:moveTo>
                    <a:pt x="1724" y="2609"/>
                  </a:moveTo>
                  <a:lnTo>
                    <a:pt x="1379" y="3132"/>
                  </a:lnTo>
                  <a:lnTo>
                    <a:pt x="1379" y="3915"/>
                  </a:lnTo>
                  <a:lnTo>
                    <a:pt x="690" y="4436"/>
                  </a:lnTo>
                  <a:lnTo>
                    <a:pt x="690" y="5219"/>
                  </a:lnTo>
                  <a:lnTo>
                    <a:pt x="345" y="5741"/>
                  </a:lnTo>
                  <a:lnTo>
                    <a:pt x="690" y="6263"/>
                  </a:lnTo>
                  <a:lnTo>
                    <a:pt x="345" y="6786"/>
                  </a:lnTo>
                  <a:lnTo>
                    <a:pt x="0" y="7306"/>
                  </a:lnTo>
                  <a:lnTo>
                    <a:pt x="1034" y="7568"/>
                  </a:lnTo>
                  <a:lnTo>
                    <a:pt x="1724" y="7829"/>
                  </a:lnTo>
                  <a:cubicBezTo>
                    <a:pt x="2069" y="7916"/>
                    <a:pt x="2675" y="8005"/>
                    <a:pt x="2759" y="8090"/>
                  </a:cubicBezTo>
                  <a:cubicBezTo>
                    <a:pt x="2843" y="8175"/>
                    <a:pt x="2382" y="8117"/>
                    <a:pt x="2230" y="8339"/>
                  </a:cubicBezTo>
                  <a:cubicBezTo>
                    <a:pt x="2078" y="8560"/>
                    <a:pt x="1874" y="9189"/>
                    <a:pt x="1848" y="9422"/>
                  </a:cubicBezTo>
                  <a:cubicBezTo>
                    <a:pt x="1822" y="9656"/>
                    <a:pt x="1806" y="9700"/>
                    <a:pt x="2073" y="9738"/>
                  </a:cubicBezTo>
                  <a:cubicBezTo>
                    <a:pt x="2340" y="9777"/>
                    <a:pt x="3104" y="9626"/>
                    <a:pt x="3448" y="9656"/>
                  </a:cubicBezTo>
                  <a:cubicBezTo>
                    <a:pt x="3792" y="9686"/>
                    <a:pt x="3969" y="9858"/>
                    <a:pt x="4138" y="9917"/>
                  </a:cubicBezTo>
                  <a:cubicBezTo>
                    <a:pt x="4307" y="9976"/>
                    <a:pt x="4368" y="9999"/>
                    <a:pt x="4463" y="10013"/>
                  </a:cubicBezTo>
                  <a:cubicBezTo>
                    <a:pt x="4558" y="10027"/>
                    <a:pt x="4532" y="10015"/>
                    <a:pt x="4708" y="9999"/>
                  </a:cubicBezTo>
                  <a:cubicBezTo>
                    <a:pt x="4884" y="9983"/>
                    <a:pt x="5267" y="9931"/>
                    <a:pt x="5517" y="9917"/>
                  </a:cubicBezTo>
                  <a:cubicBezTo>
                    <a:pt x="5767" y="9903"/>
                    <a:pt x="5977" y="9917"/>
                    <a:pt x="6207" y="9917"/>
                  </a:cubicBezTo>
                  <a:cubicBezTo>
                    <a:pt x="6667" y="9830"/>
                    <a:pt x="7228" y="9704"/>
                    <a:pt x="7586" y="9656"/>
                  </a:cubicBezTo>
                  <a:cubicBezTo>
                    <a:pt x="7944" y="9608"/>
                    <a:pt x="8185" y="9677"/>
                    <a:pt x="8353" y="9629"/>
                  </a:cubicBezTo>
                  <a:cubicBezTo>
                    <a:pt x="8521" y="9581"/>
                    <a:pt x="8604" y="9494"/>
                    <a:pt x="8597" y="9368"/>
                  </a:cubicBezTo>
                  <a:cubicBezTo>
                    <a:pt x="8590" y="9242"/>
                    <a:pt x="8278" y="8989"/>
                    <a:pt x="8312" y="8872"/>
                  </a:cubicBezTo>
                  <a:cubicBezTo>
                    <a:pt x="8346" y="8755"/>
                    <a:pt x="8653" y="8734"/>
                    <a:pt x="8802" y="8668"/>
                  </a:cubicBezTo>
                  <a:cubicBezTo>
                    <a:pt x="8951" y="8602"/>
                    <a:pt x="9106" y="8518"/>
                    <a:pt x="9207" y="8474"/>
                  </a:cubicBezTo>
                  <a:cubicBezTo>
                    <a:pt x="9308" y="8430"/>
                    <a:pt x="9462" y="8479"/>
                    <a:pt x="9408" y="8406"/>
                  </a:cubicBezTo>
                  <a:cubicBezTo>
                    <a:pt x="9354" y="8333"/>
                    <a:pt x="9101" y="8223"/>
                    <a:pt x="8882" y="8035"/>
                  </a:cubicBezTo>
                  <a:cubicBezTo>
                    <a:pt x="8663" y="7847"/>
                    <a:pt x="8352" y="7492"/>
                    <a:pt x="8092" y="7279"/>
                  </a:cubicBezTo>
                  <a:cubicBezTo>
                    <a:pt x="7832" y="7066"/>
                    <a:pt x="7487" y="6889"/>
                    <a:pt x="7321" y="6759"/>
                  </a:cubicBezTo>
                  <a:cubicBezTo>
                    <a:pt x="7155" y="6629"/>
                    <a:pt x="7054" y="6580"/>
                    <a:pt x="7098" y="6497"/>
                  </a:cubicBezTo>
                  <a:cubicBezTo>
                    <a:pt x="7142" y="6414"/>
                    <a:pt x="7390" y="6345"/>
                    <a:pt x="7586" y="6263"/>
                  </a:cubicBezTo>
                  <a:cubicBezTo>
                    <a:pt x="7782" y="6181"/>
                    <a:pt x="8026" y="6082"/>
                    <a:pt x="8276" y="6002"/>
                  </a:cubicBezTo>
                  <a:cubicBezTo>
                    <a:pt x="8526" y="5922"/>
                    <a:pt x="8900" y="5853"/>
                    <a:pt x="9086" y="5782"/>
                  </a:cubicBezTo>
                  <a:cubicBezTo>
                    <a:pt x="9272" y="5711"/>
                    <a:pt x="9238" y="5584"/>
                    <a:pt x="9390" y="5577"/>
                  </a:cubicBezTo>
                  <a:cubicBezTo>
                    <a:pt x="9542" y="5570"/>
                    <a:pt x="9898" y="5757"/>
                    <a:pt x="10000" y="5741"/>
                  </a:cubicBezTo>
                  <a:cubicBezTo>
                    <a:pt x="10102" y="5725"/>
                    <a:pt x="10000" y="5568"/>
                    <a:pt x="10000" y="5481"/>
                  </a:cubicBezTo>
                  <a:lnTo>
                    <a:pt x="10000" y="4697"/>
                  </a:lnTo>
                  <a:cubicBezTo>
                    <a:pt x="9655" y="4697"/>
                    <a:pt x="9655" y="3654"/>
                    <a:pt x="9655" y="3654"/>
                  </a:cubicBezTo>
                  <a:lnTo>
                    <a:pt x="9655" y="2871"/>
                  </a:lnTo>
                  <a:lnTo>
                    <a:pt x="9655" y="2609"/>
                  </a:lnTo>
                  <a:lnTo>
                    <a:pt x="9310" y="1827"/>
                  </a:lnTo>
                  <a:lnTo>
                    <a:pt x="9310" y="1305"/>
                  </a:lnTo>
                  <a:lnTo>
                    <a:pt x="7931" y="783"/>
                  </a:lnTo>
                  <a:lnTo>
                    <a:pt x="6552" y="1305"/>
                  </a:lnTo>
                  <a:cubicBezTo>
                    <a:pt x="6552" y="1305"/>
                    <a:pt x="6207" y="1305"/>
                    <a:pt x="5862" y="1044"/>
                  </a:cubicBezTo>
                  <a:lnTo>
                    <a:pt x="5862" y="522"/>
                  </a:lnTo>
                  <a:lnTo>
                    <a:pt x="4828" y="261"/>
                  </a:lnTo>
                  <a:lnTo>
                    <a:pt x="4138" y="0"/>
                  </a:lnTo>
                  <a:lnTo>
                    <a:pt x="3793" y="261"/>
                  </a:lnTo>
                  <a:lnTo>
                    <a:pt x="3448" y="1305"/>
                  </a:lnTo>
                  <a:lnTo>
                    <a:pt x="3103" y="1827"/>
                  </a:lnTo>
                  <a:lnTo>
                    <a:pt x="2414" y="1827"/>
                  </a:lnTo>
                  <a:lnTo>
                    <a:pt x="1724" y="1827"/>
                  </a:lnTo>
                  <a:lnTo>
                    <a:pt x="1724" y="2088"/>
                  </a:lnTo>
                  <a:lnTo>
                    <a:pt x="1724" y="2609"/>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93" name="Freeform 345"/>
            <p:cNvSpPr>
              <a:spLocks/>
            </p:cNvSpPr>
            <p:nvPr/>
          </p:nvSpPr>
          <p:spPr bwMode="auto">
            <a:xfrm>
              <a:off x="4646038" y="2733959"/>
              <a:ext cx="78754" cy="129672"/>
            </a:xfrm>
            <a:custGeom>
              <a:avLst/>
              <a:gdLst>
                <a:gd name="T0" fmla="*/ 2147483646 w 66"/>
                <a:gd name="T1" fmla="*/ 2147483646 h 90"/>
                <a:gd name="T2" fmla="*/ 2147483646 w 66"/>
                <a:gd name="T3" fmla="*/ 2147483646 h 90"/>
                <a:gd name="T4" fmla="*/ 2147483646 w 66"/>
                <a:gd name="T5" fmla="*/ 2147483646 h 90"/>
                <a:gd name="T6" fmla="*/ 2147483646 w 66"/>
                <a:gd name="T7" fmla="*/ 2147483646 h 90"/>
                <a:gd name="T8" fmla="*/ 2147483646 w 66"/>
                <a:gd name="T9" fmla="*/ 2147483646 h 90"/>
                <a:gd name="T10" fmla="*/ 2147483646 w 66"/>
                <a:gd name="T11" fmla="*/ 2147483646 h 90"/>
                <a:gd name="T12" fmla="*/ 2147483646 w 66"/>
                <a:gd name="T13" fmla="*/ 2147483646 h 90"/>
                <a:gd name="T14" fmla="*/ 2147483646 w 66"/>
                <a:gd name="T15" fmla="*/ 2147483646 h 90"/>
                <a:gd name="T16" fmla="*/ 2147483646 w 66"/>
                <a:gd name="T17" fmla="*/ 2147483646 h 90"/>
                <a:gd name="T18" fmla="*/ 2147483646 w 66"/>
                <a:gd name="T19" fmla="*/ 2147483646 h 90"/>
                <a:gd name="T20" fmla="*/ 2147483646 w 66"/>
                <a:gd name="T21" fmla="*/ 0 h 90"/>
                <a:gd name="T22" fmla="*/ 2147483646 w 66"/>
                <a:gd name="T23" fmla="*/ 2147483646 h 90"/>
                <a:gd name="T24" fmla="*/ 2147483646 w 66"/>
                <a:gd name="T25" fmla="*/ 2147483646 h 90"/>
                <a:gd name="T26" fmla="*/ 2147483646 w 66"/>
                <a:gd name="T27" fmla="*/ 2147483646 h 90"/>
                <a:gd name="T28" fmla="*/ 2147483646 w 66"/>
                <a:gd name="T29" fmla="*/ 2147483646 h 90"/>
                <a:gd name="T30" fmla="*/ 2147483646 w 66"/>
                <a:gd name="T31" fmla="*/ 2147483646 h 90"/>
                <a:gd name="T32" fmla="*/ 0 w 66"/>
                <a:gd name="T33" fmla="*/ 2147483646 h 90"/>
                <a:gd name="T34" fmla="*/ 2147483646 w 66"/>
                <a:gd name="T35" fmla="*/ 2147483646 h 90"/>
                <a:gd name="T36" fmla="*/ 2147483646 w 66"/>
                <a:gd name="T37" fmla="*/ 2147483646 h 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6" h="90">
                  <a:moveTo>
                    <a:pt x="18" y="72"/>
                  </a:moveTo>
                  <a:lnTo>
                    <a:pt x="30" y="78"/>
                  </a:lnTo>
                  <a:lnTo>
                    <a:pt x="36" y="84"/>
                  </a:lnTo>
                  <a:lnTo>
                    <a:pt x="42" y="90"/>
                  </a:lnTo>
                  <a:lnTo>
                    <a:pt x="48" y="78"/>
                  </a:lnTo>
                  <a:lnTo>
                    <a:pt x="48" y="60"/>
                  </a:lnTo>
                  <a:lnTo>
                    <a:pt x="60" y="48"/>
                  </a:lnTo>
                  <a:lnTo>
                    <a:pt x="60" y="30"/>
                  </a:lnTo>
                  <a:lnTo>
                    <a:pt x="66" y="18"/>
                  </a:lnTo>
                  <a:lnTo>
                    <a:pt x="66" y="6"/>
                  </a:lnTo>
                  <a:lnTo>
                    <a:pt x="66" y="0"/>
                  </a:lnTo>
                  <a:lnTo>
                    <a:pt x="54" y="6"/>
                  </a:lnTo>
                  <a:lnTo>
                    <a:pt x="36" y="12"/>
                  </a:lnTo>
                  <a:lnTo>
                    <a:pt x="36" y="30"/>
                  </a:lnTo>
                  <a:lnTo>
                    <a:pt x="24" y="18"/>
                  </a:lnTo>
                  <a:lnTo>
                    <a:pt x="12" y="54"/>
                  </a:lnTo>
                  <a:lnTo>
                    <a:pt x="0" y="66"/>
                  </a:lnTo>
                  <a:lnTo>
                    <a:pt x="6" y="72"/>
                  </a:lnTo>
                  <a:lnTo>
                    <a:pt x="18" y="7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94" name="Freeform 346"/>
            <p:cNvSpPr>
              <a:spLocks/>
            </p:cNvSpPr>
            <p:nvPr/>
          </p:nvSpPr>
          <p:spPr bwMode="auto">
            <a:xfrm rot="20966185">
              <a:off x="5039809" y="3287089"/>
              <a:ext cx="164071" cy="208691"/>
            </a:xfrm>
            <a:custGeom>
              <a:avLst/>
              <a:gdLst>
                <a:gd name="T0" fmla="*/ 2147483646 w 9874"/>
                <a:gd name="T1" fmla="*/ 2147483646 h 10000"/>
                <a:gd name="T2" fmla="*/ 2147483646 w 9874"/>
                <a:gd name="T3" fmla="*/ 2147483646 h 10000"/>
                <a:gd name="T4" fmla="*/ 2147483646 w 9874"/>
                <a:gd name="T5" fmla="*/ 2147483646 h 10000"/>
                <a:gd name="T6" fmla="*/ 2147483646 w 9874"/>
                <a:gd name="T7" fmla="*/ 0 h 10000"/>
                <a:gd name="T8" fmla="*/ 2147483646 w 9874"/>
                <a:gd name="T9" fmla="*/ 2147483646 h 10000"/>
                <a:gd name="T10" fmla="*/ 2147483646 w 9874"/>
                <a:gd name="T11" fmla="*/ 2147483646 h 10000"/>
                <a:gd name="T12" fmla="*/ 2147483646 w 9874"/>
                <a:gd name="T13" fmla="*/ 2147483646 h 10000"/>
                <a:gd name="T14" fmla="*/ 2147483646 w 9874"/>
                <a:gd name="T15" fmla="*/ 2147483646 h 10000"/>
                <a:gd name="T16" fmla="*/ 2147483646 w 9874"/>
                <a:gd name="T17" fmla="*/ 2147483646 h 10000"/>
                <a:gd name="T18" fmla="*/ 0 w 9874"/>
                <a:gd name="T19" fmla="*/ 2147483646 h 10000"/>
                <a:gd name="T20" fmla="*/ 2147483646 w 9874"/>
                <a:gd name="T21" fmla="*/ 2147483646 h 10000"/>
                <a:gd name="T22" fmla="*/ 2147483646 w 9874"/>
                <a:gd name="T23" fmla="*/ 2147483646 h 10000"/>
                <a:gd name="T24" fmla="*/ 2147483646 w 9874"/>
                <a:gd name="T25" fmla="*/ 2147483646 h 10000"/>
                <a:gd name="T26" fmla="*/ 2147483646 w 9874"/>
                <a:gd name="T27" fmla="*/ 2147483646 h 10000"/>
                <a:gd name="T28" fmla="*/ 2147483646 w 9874"/>
                <a:gd name="T29" fmla="*/ 2147483646 h 10000"/>
                <a:gd name="T30" fmla="*/ 2147483646 w 9874"/>
                <a:gd name="T31" fmla="*/ 2147483646 h 10000"/>
                <a:gd name="T32" fmla="*/ 2147483646 w 9874"/>
                <a:gd name="T33" fmla="*/ 2147483646 h 10000"/>
                <a:gd name="T34" fmla="*/ 2147483646 w 9874"/>
                <a:gd name="T35" fmla="*/ 2147483646 h 10000"/>
                <a:gd name="T36" fmla="*/ 2147483646 w 9874"/>
                <a:gd name="T37" fmla="*/ 2147483646 h 10000"/>
                <a:gd name="T38" fmla="*/ 2147483646 w 9874"/>
                <a:gd name="T39" fmla="*/ 2147483646 h 10000"/>
                <a:gd name="T40" fmla="*/ 2147483646 w 9874"/>
                <a:gd name="T41" fmla="*/ 2147483646 h 10000"/>
                <a:gd name="T42" fmla="*/ 2147483646 w 9874"/>
                <a:gd name="T43" fmla="*/ 2147483646 h 10000"/>
                <a:gd name="T44" fmla="*/ 2147483646 w 9874"/>
                <a:gd name="T45" fmla="*/ 2147483646 h 10000"/>
                <a:gd name="T46" fmla="*/ 2147483646 w 9874"/>
                <a:gd name="T47" fmla="*/ 2147483646 h 10000"/>
                <a:gd name="T48" fmla="*/ 2147483646 w 9874"/>
                <a:gd name="T49" fmla="*/ 2147483646 h 10000"/>
                <a:gd name="T50" fmla="*/ 2147483646 w 9874"/>
                <a:gd name="T51" fmla="*/ 2147483646 h 1000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874" h="10000">
                  <a:moveTo>
                    <a:pt x="9677" y="735"/>
                  </a:moveTo>
                  <a:lnTo>
                    <a:pt x="9874" y="489"/>
                  </a:lnTo>
                  <a:lnTo>
                    <a:pt x="9223" y="488"/>
                  </a:lnTo>
                  <a:lnTo>
                    <a:pt x="8813" y="0"/>
                  </a:lnTo>
                  <a:lnTo>
                    <a:pt x="5802" y="299"/>
                  </a:lnTo>
                  <a:lnTo>
                    <a:pt x="3889" y="1094"/>
                  </a:lnTo>
                  <a:lnTo>
                    <a:pt x="1667" y="1588"/>
                  </a:lnTo>
                  <a:lnTo>
                    <a:pt x="1667" y="2083"/>
                  </a:lnTo>
                  <a:lnTo>
                    <a:pt x="1111" y="3073"/>
                  </a:lnTo>
                  <a:lnTo>
                    <a:pt x="0" y="4062"/>
                  </a:lnTo>
                  <a:lnTo>
                    <a:pt x="1111" y="5547"/>
                  </a:lnTo>
                  <a:lnTo>
                    <a:pt x="3333" y="6042"/>
                  </a:lnTo>
                  <a:lnTo>
                    <a:pt x="2222" y="7031"/>
                  </a:lnTo>
                  <a:lnTo>
                    <a:pt x="2222" y="9010"/>
                  </a:lnTo>
                  <a:lnTo>
                    <a:pt x="4445" y="10000"/>
                  </a:lnTo>
                  <a:lnTo>
                    <a:pt x="5555" y="9010"/>
                  </a:lnTo>
                  <a:lnTo>
                    <a:pt x="5555" y="8021"/>
                  </a:lnTo>
                  <a:lnTo>
                    <a:pt x="7777" y="7031"/>
                  </a:lnTo>
                  <a:lnTo>
                    <a:pt x="5555" y="5052"/>
                  </a:lnTo>
                  <a:lnTo>
                    <a:pt x="5555" y="4062"/>
                  </a:lnTo>
                  <a:lnTo>
                    <a:pt x="4445" y="2578"/>
                  </a:lnTo>
                  <a:lnTo>
                    <a:pt x="7777" y="2083"/>
                  </a:lnTo>
                  <a:lnTo>
                    <a:pt x="9152" y="1778"/>
                  </a:lnTo>
                  <a:lnTo>
                    <a:pt x="9179" y="1136"/>
                  </a:lnTo>
                  <a:lnTo>
                    <a:pt x="9413" y="901"/>
                  </a:lnTo>
                  <a:lnTo>
                    <a:pt x="9677" y="735"/>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95" name="Freeform 351"/>
            <p:cNvSpPr>
              <a:spLocks/>
            </p:cNvSpPr>
            <p:nvPr/>
          </p:nvSpPr>
          <p:spPr bwMode="auto">
            <a:xfrm>
              <a:off x="5029965" y="2962910"/>
              <a:ext cx="211652" cy="214769"/>
            </a:xfrm>
            <a:custGeom>
              <a:avLst/>
              <a:gdLst>
                <a:gd name="T0" fmla="*/ 2147483646 w 10000"/>
                <a:gd name="T1" fmla="*/ 2147483646 h 10000"/>
                <a:gd name="T2" fmla="*/ 2147483646 w 10000"/>
                <a:gd name="T3" fmla="*/ 2147483646 h 10000"/>
                <a:gd name="T4" fmla="*/ 2147483646 w 10000"/>
                <a:gd name="T5" fmla="*/ 2147483646 h 10000"/>
                <a:gd name="T6" fmla="*/ 2147483646 w 10000"/>
                <a:gd name="T7" fmla="*/ 0 h 10000"/>
                <a:gd name="T8" fmla="*/ 2147483646 w 10000"/>
                <a:gd name="T9" fmla="*/ 2147483646 h 10000"/>
                <a:gd name="T10" fmla="*/ 2147483646 w 10000"/>
                <a:gd name="T11" fmla="*/ 2147483646 h 10000"/>
                <a:gd name="T12" fmla="*/ 2147483646 w 10000"/>
                <a:gd name="T13" fmla="*/ 2147483646 h 10000"/>
                <a:gd name="T14" fmla="*/ 2147483646 w 10000"/>
                <a:gd name="T15" fmla="*/ 2147483646 h 10000"/>
                <a:gd name="T16" fmla="*/ 2147483646 w 10000"/>
                <a:gd name="T17" fmla="*/ 2147483646 h 10000"/>
                <a:gd name="T18" fmla="*/ 2147483646 w 10000"/>
                <a:gd name="T19" fmla="*/ 2147483646 h 10000"/>
                <a:gd name="T20" fmla="*/ 2147483646 w 10000"/>
                <a:gd name="T21" fmla="*/ 2147483646 h 10000"/>
                <a:gd name="T22" fmla="*/ 147736086 w 10000"/>
                <a:gd name="T23" fmla="*/ 2147483646 h 10000"/>
                <a:gd name="T24" fmla="*/ 2147483646 w 10000"/>
                <a:gd name="T25" fmla="*/ 2147483646 h 10000"/>
                <a:gd name="T26" fmla="*/ 2147483646 w 10000"/>
                <a:gd name="T27" fmla="*/ 2147483646 h 10000"/>
                <a:gd name="T28" fmla="*/ 2147483646 w 10000"/>
                <a:gd name="T29" fmla="*/ 2147483646 h 10000"/>
                <a:gd name="T30" fmla="*/ 2147483646 w 10000"/>
                <a:gd name="T31" fmla="*/ 2147483646 h 10000"/>
                <a:gd name="T32" fmla="*/ 2147483646 w 10000"/>
                <a:gd name="T33" fmla="*/ 2147483646 h 10000"/>
                <a:gd name="T34" fmla="*/ 2147483646 w 10000"/>
                <a:gd name="T35" fmla="*/ 2147483646 h 10000"/>
                <a:gd name="T36" fmla="*/ 2147483646 w 10000"/>
                <a:gd name="T37" fmla="*/ 2147483646 h 10000"/>
                <a:gd name="T38" fmla="*/ 2147483646 w 10000"/>
                <a:gd name="T39" fmla="*/ 2147483646 h 10000"/>
                <a:gd name="T40" fmla="*/ 2147483646 w 10000"/>
                <a:gd name="T41" fmla="*/ 2147483646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000" h="10000">
                  <a:moveTo>
                    <a:pt x="8952" y="4746"/>
                  </a:moveTo>
                  <a:cubicBezTo>
                    <a:pt x="8952" y="4746"/>
                    <a:pt x="9789" y="4438"/>
                    <a:pt x="9789" y="4036"/>
                  </a:cubicBezTo>
                  <a:cubicBezTo>
                    <a:pt x="10125" y="3229"/>
                    <a:pt x="10054" y="3000"/>
                    <a:pt x="9628" y="2328"/>
                  </a:cubicBezTo>
                  <a:cubicBezTo>
                    <a:pt x="9201" y="1655"/>
                    <a:pt x="8028" y="776"/>
                    <a:pt x="7229" y="0"/>
                  </a:cubicBezTo>
                  <a:cubicBezTo>
                    <a:pt x="6677" y="239"/>
                    <a:pt x="6358" y="529"/>
                    <a:pt x="5576" y="715"/>
                  </a:cubicBezTo>
                  <a:cubicBezTo>
                    <a:pt x="4794" y="901"/>
                    <a:pt x="3551" y="983"/>
                    <a:pt x="2539" y="1118"/>
                  </a:cubicBezTo>
                  <a:lnTo>
                    <a:pt x="2201" y="715"/>
                  </a:lnTo>
                  <a:lnTo>
                    <a:pt x="1188" y="2730"/>
                  </a:lnTo>
                  <a:cubicBezTo>
                    <a:pt x="963" y="3268"/>
                    <a:pt x="631" y="4031"/>
                    <a:pt x="513" y="4343"/>
                  </a:cubicBezTo>
                  <a:cubicBezTo>
                    <a:pt x="396" y="4654"/>
                    <a:pt x="496" y="4524"/>
                    <a:pt x="482" y="4603"/>
                  </a:cubicBezTo>
                  <a:cubicBezTo>
                    <a:pt x="467" y="4681"/>
                    <a:pt x="503" y="4723"/>
                    <a:pt x="422" y="4817"/>
                  </a:cubicBezTo>
                  <a:cubicBezTo>
                    <a:pt x="342" y="4911"/>
                    <a:pt x="-28" y="5153"/>
                    <a:pt x="2" y="5165"/>
                  </a:cubicBezTo>
                  <a:cubicBezTo>
                    <a:pt x="871" y="6361"/>
                    <a:pt x="1309" y="7628"/>
                    <a:pt x="1789" y="8230"/>
                  </a:cubicBezTo>
                  <a:cubicBezTo>
                    <a:pt x="2266" y="8832"/>
                    <a:pt x="2645" y="8558"/>
                    <a:pt x="2875" y="8776"/>
                  </a:cubicBezTo>
                  <a:cubicBezTo>
                    <a:pt x="3105" y="8994"/>
                    <a:pt x="2722" y="9336"/>
                    <a:pt x="3174" y="9539"/>
                  </a:cubicBezTo>
                  <a:cubicBezTo>
                    <a:pt x="3626" y="9742"/>
                    <a:pt x="4682" y="10053"/>
                    <a:pt x="5588" y="9993"/>
                  </a:cubicBezTo>
                  <a:cubicBezTo>
                    <a:pt x="6494" y="9933"/>
                    <a:pt x="8055" y="9717"/>
                    <a:pt x="8615" y="9179"/>
                  </a:cubicBezTo>
                  <a:cubicBezTo>
                    <a:pt x="9175" y="8641"/>
                    <a:pt x="8840" y="7567"/>
                    <a:pt x="8952" y="6761"/>
                  </a:cubicBezTo>
                  <a:lnTo>
                    <a:pt x="9628" y="6358"/>
                  </a:lnTo>
                  <a:cubicBezTo>
                    <a:pt x="9591" y="6168"/>
                    <a:pt x="9555" y="5977"/>
                    <a:pt x="9518" y="5787"/>
                  </a:cubicBezTo>
                  <a:cubicBezTo>
                    <a:pt x="9629" y="5384"/>
                    <a:pt x="8840" y="5149"/>
                    <a:pt x="8952" y="4746"/>
                  </a:cubicBezTo>
                  <a:close/>
                </a:path>
              </a:pathLst>
            </a:custGeom>
            <a:solidFill>
              <a:srgbClr val="92D05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96" name="Freeform 353"/>
            <p:cNvSpPr>
              <a:spLocks/>
            </p:cNvSpPr>
            <p:nvPr/>
          </p:nvSpPr>
          <p:spPr bwMode="auto">
            <a:xfrm>
              <a:off x="4816672" y="2863631"/>
              <a:ext cx="164071" cy="105358"/>
            </a:xfrm>
            <a:custGeom>
              <a:avLst/>
              <a:gdLst>
                <a:gd name="T0" fmla="*/ 2147483646 w 10569"/>
                <a:gd name="T1" fmla="*/ 1784266055 h 10092"/>
                <a:gd name="T2" fmla="*/ 2147483646 w 10569"/>
                <a:gd name="T3" fmla="*/ 1003710399 h 10092"/>
                <a:gd name="T4" fmla="*/ 2147483646 w 10569"/>
                <a:gd name="T5" fmla="*/ 502000758 h 10092"/>
                <a:gd name="T6" fmla="*/ 2147483646 w 10569"/>
                <a:gd name="T7" fmla="*/ 0 h 10092"/>
                <a:gd name="T8" fmla="*/ 2147483646 w 10569"/>
                <a:gd name="T9" fmla="*/ 250834547 h 10092"/>
                <a:gd name="T10" fmla="*/ 2147483646 w 10569"/>
                <a:gd name="T11" fmla="*/ 0 h 10092"/>
                <a:gd name="T12" fmla="*/ 2147483646 w 10569"/>
                <a:gd name="T13" fmla="*/ 250834547 h 10092"/>
                <a:gd name="T14" fmla="*/ 2147483646 w 10569"/>
                <a:gd name="T15" fmla="*/ 502000758 h 10092"/>
                <a:gd name="T16" fmla="*/ 2147483646 w 10569"/>
                <a:gd name="T17" fmla="*/ 752875852 h 10092"/>
                <a:gd name="T18" fmla="*/ 126895188 w 10569"/>
                <a:gd name="T19" fmla="*/ 1003710399 h 10092"/>
                <a:gd name="T20" fmla="*/ 2147483646 w 10569"/>
                <a:gd name="T21" fmla="*/ 1342794782 h 10092"/>
                <a:gd name="T22" fmla="*/ 2147483646 w 10569"/>
                <a:gd name="T23" fmla="*/ 1800525632 h 10092"/>
                <a:gd name="T24" fmla="*/ 2147483646 w 10569"/>
                <a:gd name="T25" fmla="*/ 2147483646 h 10092"/>
                <a:gd name="T26" fmla="*/ 2147483646 w 10569"/>
                <a:gd name="T27" fmla="*/ 2147483646 h 10092"/>
                <a:gd name="T28" fmla="*/ 2147483646 w 10569"/>
                <a:gd name="T29" fmla="*/ 2147483646 h 10092"/>
                <a:gd name="T30" fmla="*/ 2147483646 w 10569"/>
                <a:gd name="T31" fmla="*/ 2147483646 h 10092"/>
                <a:gd name="T32" fmla="*/ 2147483646 w 10569"/>
                <a:gd name="T33" fmla="*/ 2147483646 h 10092"/>
                <a:gd name="T34" fmla="*/ 2147483646 w 10569"/>
                <a:gd name="T35" fmla="*/ 2147483646 h 10092"/>
                <a:gd name="T36" fmla="*/ 2147483646 w 10569"/>
                <a:gd name="T37" fmla="*/ 2147483646 h 10092"/>
                <a:gd name="T38" fmla="*/ 2147483646 w 10569"/>
                <a:gd name="T39" fmla="*/ 2147483646 h 10092"/>
                <a:gd name="T40" fmla="*/ 2147483646 w 10569"/>
                <a:gd name="T41" fmla="*/ 2147483646 h 10092"/>
                <a:gd name="T42" fmla="*/ 2147483646 w 10569"/>
                <a:gd name="T43" fmla="*/ 2147483646 h 10092"/>
                <a:gd name="T44" fmla="*/ 2147483646 w 10569"/>
                <a:gd name="T45" fmla="*/ 2147483646 h 100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569" h="10092">
                  <a:moveTo>
                    <a:pt x="10569" y="5925"/>
                  </a:moveTo>
                  <a:cubicBezTo>
                    <a:pt x="10249" y="5077"/>
                    <a:pt x="8682" y="4197"/>
                    <a:pt x="7738" y="3333"/>
                  </a:cubicBezTo>
                  <a:lnTo>
                    <a:pt x="5920" y="1667"/>
                  </a:lnTo>
                  <a:lnTo>
                    <a:pt x="4102" y="0"/>
                  </a:lnTo>
                  <a:lnTo>
                    <a:pt x="4102" y="833"/>
                  </a:lnTo>
                  <a:lnTo>
                    <a:pt x="3193" y="0"/>
                  </a:lnTo>
                  <a:lnTo>
                    <a:pt x="2738" y="833"/>
                  </a:lnTo>
                  <a:lnTo>
                    <a:pt x="1829" y="1667"/>
                  </a:lnTo>
                  <a:lnTo>
                    <a:pt x="920" y="2500"/>
                  </a:lnTo>
                  <a:cubicBezTo>
                    <a:pt x="617" y="2778"/>
                    <a:pt x="87" y="3007"/>
                    <a:pt x="11" y="3333"/>
                  </a:cubicBezTo>
                  <a:cubicBezTo>
                    <a:pt x="-65" y="3659"/>
                    <a:pt x="248" y="4018"/>
                    <a:pt x="466" y="4459"/>
                  </a:cubicBezTo>
                  <a:cubicBezTo>
                    <a:pt x="684" y="4900"/>
                    <a:pt x="1019" y="5333"/>
                    <a:pt x="1322" y="5979"/>
                  </a:cubicBezTo>
                  <a:cubicBezTo>
                    <a:pt x="1625" y="6625"/>
                    <a:pt x="2048" y="7802"/>
                    <a:pt x="2284" y="8333"/>
                  </a:cubicBezTo>
                  <a:cubicBezTo>
                    <a:pt x="2520" y="8864"/>
                    <a:pt x="2583" y="8874"/>
                    <a:pt x="2738" y="9167"/>
                  </a:cubicBezTo>
                  <a:cubicBezTo>
                    <a:pt x="2893" y="9460"/>
                    <a:pt x="3217" y="10092"/>
                    <a:pt x="3217" y="10092"/>
                  </a:cubicBezTo>
                  <a:cubicBezTo>
                    <a:pt x="4581" y="10092"/>
                    <a:pt x="4900" y="9994"/>
                    <a:pt x="4900" y="9994"/>
                  </a:cubicBezTo>
                  <a:cubicBezTo>
                    <a:pt x="4785" y="9440"/>
                    <a:pt x="5654" y="9714"/>
                    <a:pt x="5539" y="9160"/>
                  </a:cubicBezTo>
                  <a:cubicBezTo>
                    <a:pt x="5853" y="9260"/>
                    <a:pt x="6250" y="9364"/>
                    <a:pt x="6402" y="9410"/>
                  </a:cubicBezTo>
                  <a:cubicBezTo>
                    <a:pt x="6554" y="9456"/>
                    <a:pt x="6377" y="9434"/>
                    <a:pt x="6453" y="9434"/>
                  </a:cubicBezTo>
                  <a:cubicBezTo>
                    <a:pt x="6529" y="9434"/>
                    <a:pt x="6505" y="9504"/>
                    <a:pt x="6723" y="9605"/>
                  </a:cubicBezTo>
                  <a:cubicBezTo>
                    <a:pt x="6941" y="9707"/>
                    <a:pt x="7421" y="10085"/>
                    <a:pt x="7759" y="10043"/>
                  </a:cubicBezTo>
                  <a:cubicBezTo>
                    <a:pt x="8097" y="10001"/>
                    <a:pt x="8436" y="9626"/>
                    <a:pt x="8753" y="9355"/>
                  </a:cubicBezTo>
                  <a:cubicBezTo>
                    <a:pt x="9070" y="9084"/>
                    <a:pt x="8347" y="9964"/>
                    <a:pt x="10391" y="9757"/>
                  </a:cubicBez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97" name="Freeform 354"/>
            <p:cNvSpPr>
              <a:spLocks/>
            </p:cNvSpPr>
            <p:nvPr/>
          </p:nvSpPr>
          <p:spPr bwMode="auto">
            <a:xfrm>
              <a:off x="4933162" y="2973041"/>
              <a:ext cx="142743" cy="121567"/>
            </a:xfrm>
            <a:custGeom>
              <a:avLst/>
              <a:gdLst>
                <a:gd name="T0" fmla="*/ 2147483646 w 9980"/>
                <a:gd name="T1" fmla="*/ 0 h 10000"/>
                <a:gd name="T2" fmla="*/ 2147483646 w 9980"/>
                <a:gd name="T3" fmla="*/ 1146309471 h 10000"/>
                <a:gd name="T4" fmla="*/ 2147483646 w 9980"/>
                <a:gd name="T5" fmla="*/ 1665489132 h 10000"/>
                <a:gd name="T6" fmla="*/ 2147483646 w 9980"/>
                <a:gd name="T7" fmla="*/ 2147483646 h 10000"/>
                <a:gd name="T8" fmla="*/ 2147483646 w 9980"/>
                <a:gd name="T9" fmla="*/ 1996026625 h 10000"/>
                <a:gd name="T10" fmla="*/ 2147483646 w 9980"/>
                <a:gd name="T11" fmla="*/ 1665489132 h 10000"/>
                <a:gd name="T12" fmla="*/ 2147483646 w 9980"/>
                <a:gd name="T13" fmla="*/ 2147483646 h 10000"/>
                <a:gd name="T14" fmla="*/ 579158307 w 9980"/>
                <a:gd name="T15" fmla="*/ 2147483646 h 10000"/>
                <a:gd name="T16" fmla="*/ 155334902 w 9980"/>
                <a:gd name="T17" fmla="*/ 2147483646 h 10000"/>
                <a:gd name="T18" fmla="*/ 2147483646 w 9980"/>
                <a:gd name="T19" fmla="*/ 2147483646 h 10000"/>
                <a:gd name="T20" fmla="*/ 2147483646 w 9980"/>
                <a:gd name="T21" fmla="*/ 2147483646 h 10000"/>
                <a:gd name="T22" fmla="*/ 2147483646 w 9980"/>
                <a:gd name="T23" fmla="*/ 2147483646 h 10000"/>
                <a:gd name="T24" fmla="*/ 2147483646 w 9980"/>
                <a:gd name="T25" fmla="*/ 2147483646 h 10000"/>
                <a:gd name="T26" fmla="*/ 2147483646 w 9980"/>
                <a:gd name="T27" fmla="*/ 2147483646 h 10000"/>
                <a:gd name="T28" fmla="*/ 2147483646 w 9980"/>
                <a:gd name="T29" fmla="*/ 2147483646 h 10000"/>
                <a:gd name="T30" fmla="*/ 2147483646 w 9980"/>
                <a:gd name="T31" fmla="*/ 2147483646 h 10000"/>
                <a:gd name="T32" fmla="*/ 2147483646 w 9980"/>
                <a:gd name="T33" fmla="*/ 2147483646 h 10000"/>
                <a:gd name="T34" fmla="*/ 2147483646 w 9980"/>
                <a:gd name="T35" fmla="*/ 1146309471 h 10000"/>
                <a:gd name="T36" fmla="*/ 2147483646 w 9980"/>
                <a:gd name="T37" fmla="*/ 94320627 h 10000"/>
                <a:gd name="T38" fmla="*/ 2147483646 w 9980"/>
                <a:gd name="T39" fmla="*/ 250572289 h 10000"/>
                <a:gd name="T40" fmla="*/ 2147483646 w 9980"/>
                <a:gd name="T41" fmla="*/ 0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980" h="10000">
                  <a:moveTo>
                    <a:pt x="7338" y="0"/>
                  </a:moveTo>
                  <a:cubicBezTo>
                    <a:pt x="6885" y="506"/>
                    <a:pt x="6535" y="1151"/>
                    <a:pt x="5980" y="1519"/>
                  </a:cubicBezTo>
                  <a:cubicBezTo>
                    <a:pt x="5426" y="1887"/>
                    <a:pt x="4670" y="1978"/>
                    <a:pt x="4015" y="2207"/>
                  </a:cubicBezTo>
                  <a:cubicBezTo>
                    <a:pt x="2540" y="2895"/>
                    <a:pt x="2950" y="2822"/>
                    <a:pt x="2540" y="2895"/>
                  </a:cubicBezTo>
                  <a:cubicBezTo>
                    <a:pt x="2130" y="2968"/>
                    <a:pt x="1557" y="2645"/>
                    <a:pt x="1557" y="2645"/>
                  </a:cubicBezTo>
                  <a:cubicBezTo>
                    <a:pt x="1066" y="1958"/>
                    <a:pt x="1230" y="2051"/>
                    <a:pt x="1066" y="2207"/>
                  </a:cubicBezTo>
                  <a:cubicBezTo>
                    <a:pt x="902" y="2363"/>
                    <a:pt x="574" y="3582"/>
                    <a:pt x="574" y="3582"/>
                  </a:cubicBezTo>
                  <a:cubicBezTo>
                    <a:pt x="409" y="4270"/>
                    <a:pt x="174" y="5254"/>
                    <a:pt x="82" y="5646"/>
                  </a:cubicBezTo>
                  <a:cubicBezTo>
                    <a:pt x="-10" y="6038"/>
                    <a:pt x="-16" y="5749"/>
                    <a:pt x="22" y="5937"/>
                  </a:cubicBezTo>
                  <a:cubicBezTo>
                    <a:pt x="60" y="6125"/>
                    <a:pt x="42" y="6197"/>
                    <a:pt x="312" y="6773"/>
                  </a:cubicBezTo>
                  <a:cubicBezTo>
                    <a:pt x="583" y="7349"/>
                    <a:pt x="1094" y="8858"/>
                    <a:pt x="1644" y="9396"/>
                  </a:cubicBezTo>
                  <a:cubicBezTo>
                    <a:pt x="2194" y="9934"/>
                    <a:pt x="3153" y="9997"/>
                    <a:pt x="3610" y="10000"/>
                  </a:cubicBezTo>
                  <a:cubicBezTo>
                    <a:pt x="4068" y="10003"/>
                    <a:pt x="3989" y="9657"/>
                    <a:pt x="4389" y="9418"/>
                  </a:cubicBezTo>
                  <a:cubicBezTo>
                    <a:pt x="4788" y="9179"/>
                    <a:pt x="5720" y="8707"/>
                    <a:pt x="6009" y="8564"/>
                  </a:cubicBezTo>
                  <a:cubicBezTo>
                    <a:pt x="6298" y="8421"/>
                    <a:pt x="5883" y="8706"/>
                    <a:pt x="6124" y="8564"/>
                  </a:cubicBezTo>
                  <a:cubicBezTo>
                    <a:pt x="6364" y="8422"/>
                    <a:pt x="7069" y="8310"/>
                    <a:pt x="7455" y="7709"/>
                  </a:cubicBezTo>
                  <a:cubicBezTo>
                    <a:pt x="7841" y="7109"/>
                    <a:pt x="8111" y="5875"/>
                    <a:pt x="8438" y="4958"/>
                  </a:cubicBezTo>
                  <a:cubicBezTo>
                    <a:pt x="8929" y="3812"/>
                    <a:pt x="9701" y="2324"/>
                    <a:pt x="9913" y="1519"/>
                  </a:cubicBezTo>
                  <a:cubicBezTo>
                    <a:pt x="10125" y="713"/>
                    <a:pt x="9778" y="589"/>
                    <a:pt x="9710" y="125"/>
                  </a:cubicBezTo>
                  <a:lnTo>
                    <a:pt x="9128" y="332"/>
                  </a:lnTo>
                  <a:lnTo>
                    <a:pt x="7338"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98" name="Freeform 355"/>
            <p:cNvSpPr>
              <a:spLocks/>
            </p:cNvSpPr>
            <p:nvPr/>
          </p:nvSpPr>
          <p:spPr bwMode="auto">
            <a:xfrm>
              <a:off x="4938085" y="2922387"/>
              <a:ext cx="137820" cy="89149"/>
            </a:xfrm>
            <a:custGeom>
              <a:avLst/>
              <a:gdLst>
                <a:gd name="T0" fmla="*/ 2147483646 w 10000"/>
                <a:gd name="T1" fmla="*/ 85299240 h 9595"/>
                <a:gd name="T2" fmla="*/ 2147483646 w 10000"/>
                <a:gd name="T3" fmla="*/ 13576773 h 9595"/>
                <a:gd name="T4" fmla="*/ 2147483646 w 10000"/>
                <a:gd name="T5" fmla="*/ 14455609 h 9595"/>
                <a:gd name="T6" fmla="*/ 2147483646 w 10000"/>
                <a:gd name="T7" fmla="*/ 85299240 h 9595"/>
                <a:gd name="T8" fmla="*/ 2147483646 w 10000"/>
                <a:gd name="T9" fmla="*/ 409818380 h 9595"/>
                <a:gd name="T10" fmla="*/ 0 w 10000"/>
                <a:gd name="T11" fmla="*/ 734500748 h 9595"/>
                <a:gd name="T12" fmla="*/ 2147483646 w 10000"/>
                <a:gd name="T13" fmla="*/ 1059017558 h 9595"/>
                <a:gd name="T14" fmla="*/ 2147483646 w 10000"/>
                <a:gd name="T15" fmla="*/ 1253991381 h 9595"/>
                <a:gd name="T16" fmla="*/ 2147483646 w 10000"/>
                <a:gd name="T17" fmla="*/ 1401365760 h 9595"/>
                <a:gd name="T18" fmla="*/ 2147483646 w 10000"/>
                <a:gd name="T19" fmla="*/ 1206535080 h 9595"/>
                <a:gd name="T20" fmla="*/ 2147483646 w 10000"/>
                <a:gd name="T21" fmla="*/ 1117738892 h 9595"/>
                <a:gd name="T22" fmla="*/ 2147483646 w 10000"/>
                <a:gd name="T23" fmla="*/ 800069697 h 9595"/>
                <a:gd name="T24" fmla="*/ 2147483646 w 10000"/>
                <a:gd name="T25" fmla="*/ 865641717 h 9595"/>
                <a:gd name="T26" fmla="*/ 2147483646 w 10000"/>
                <a:gd name="T27" fmla="*/ 726322096 h 9595"/>
                <a:gd name="T28" fmla="*/ 2147483646 w 10000"/>
                <a:gd name="T29" fmla="*/ 572221676 h 9595"/>
                <a:gd name="T30" fmla="*/ 2147483646 w 10000"/>
                <a:gd name="T31" fmla="*/ 314602478 h 9595"/>
                <a:gd name="T32" fmla="*/ 2147483646 w 10000"/>
                <a:gd name="T33" fmla="*/ 177307990 h 9595"/>
                <a:gd name="T34" fmla="*/ 2147483646 w 10000"/>
                <a:gd name="T35" fmla="*/ 85299240 h 9595"/>
                <a:gd name="T36" fmla="*/ 2147483646 w 10000"/>
                <a:gd name="T37" fmla="*/ 85299240 h 95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000" h="9595">
                  <a:moveTo>
                    <a:pt x="6210" y="584"/>
                  </a:moveTo>
                  <a:cubicBezTo>
                    <a:pt x="5554" y="325"/>
                    <a:pt x="5389" y="258"/>
                    <a:pt x="5013" y="93"/>
                  </a:cubicBezTo>
                  <a:cubicBezTo>
                    <a:pt x="4637" y="-72"/>
                    <a:pt x="4318" y="17"/>
                    <a:pt x="3953" y="99"/>
                  </a:cubicBezTo>
                  <a:lnTo>
                    <a:pt x="2823" y="584"/>
                  </a:lnTo>
                  <a:lnTo>
                    <a:pt x="2259" y="2806"/>
                  </a:lnTo>
                  <a:lnTo>
                    <a:pt x="0" y="5029"/>
                  </a:lnTo>
                  <a:lnTo>
                    <a:pt x="565" y="7251"/>
                  </a:lnTo>
                  <a:lnTo>
                    <a:pt x="979" y="8586"/>
                  </a:lnTo>
                  <a:lnTo>
                    <a:pt x="2018" y="9595"/>
                  </a:lnTo>
                  <a:lnTo>
                    <a:pt x="4432" y="8261"/>
                  </a:lnTo>
                  <a:lnTo>
                    <a:pt x="6240" y="7653"/>
                  </a:lnTo>
                  <a:lnTo>
                    <a:pt x="7130" y="5478"/>
                  </a:lnTo>
                  <a:lnTo>
                    <a:pt x="9214" y="5927"/>
                  </a:lnTo>
                  <a:lnTo>
                    <a:pt x="9803" y="4973"/>
                  </a:lnTo>
                  <a:cubicBezTo>
                    <a:pt x="9735" y="4622"/>
                    <a:pt x="9905" y="4270"/>
                    <a:pt x="9837" y="3918"/>
                  </a:cubicBezTo>
                  <a:cubicBezTo>
                    <a:pt x="9758" y="2807"/>
                    <a:pt x="10067" y="3265"/>
                    <a:pt x="9987" y="2154"/>
                  </a:cubicBezTo>
                  <a:cubicBezTo>
                    <a:pt x="9527" y="1653"/>
                    <a:pt x="9037" y="1714"/>
                    <a:pt x="8578" y="1214"/>
                  </a:cubicBezTo>
                  <a:cubicBezTo>
                    <a:pt x="8542" y="1004"/>
                    <a:pt x="8505" y="794"/>
                    <a:pt x="8469" y="584"/>
                  </a:cubicBezTo>
                  <a:lnTo>
                    <a:pt x="6210" y="58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199" name="Freeform 356"/>
            <p:cNvSpPr>
              <a:spLocks/>
            </p:cNvSpPr>
            <p:nvPr/>
          </p:nvSpPr>
          <p:spPr bwMode="auto">
            <a:xfrm>
              <a:off x="5092312" y="3153365"/>
              <a:ext cx="188682" cy="180325"/>
            </a:xfrm>
            <a:custGeom>
              <a:avLst/>
              <a:gdLst>
                <a:gd name="T0" fmla="*/ 2147483646 w 10000"/>
                <a:gd name="T1" fmla="*/ 2147483646 h 10000"/>
                <a:gd name="T2" fmla="*/ 2147483646 w 10000"/>
                <a:gd name="T3" fmla="*/ 2147483646 h 10000"/>
                <a:gd name="T4" fmla="*/ 0 w 10000"/>
                <a:gd name="T5" fmla="*/ 0 h 10000"/>
                <a:gd name="T6" fmla="*/ 0 w 10000"/>
                <a:gd name="T7" fmla="*/ 2147483646 h 10000"/>
                <a:gd name="T8" fmla="*/ 2147483646 w 10000"/>
                <a:gd name="T9" fmla="*/ 2147483646 h 10000"/>
                <a:gd name="T10" fmla="*/ 2147483646 w 10000"/>
                <a:gd name="T11" fmla="*/ 2147483646 h 10000"/>
                <a:gd name="T12" fmla="*/ 2147483646 w 10000"/>
                <a:gd name="T13" fmla="*/ 2147483646 h 10000"/>
                <a:gd name="T14" fmla="*/ 2147483646 w 10000"/>
                <a:gd name="T15" fmla="*/ 2147483646 h 10000"/>
                <a:gd name="T16" fmla="*/ 2147483646 w 10000"/>
                <a:gd name="T17" fmla="*/ 2147483646 h 10000"/>
                <a:gd name="T18" fmla="*/ 2147483646 w 10000"/>
                <a:gd name="T19" fmla="*/ 2147483646 h 10000"/>
                <a:gd name="T20" fmla="*/ 2147483646 w 10000"/>
                <a:gd name="T21" fmla="*/ 2147483646 h 10000"/>
                <a:gd name="T22" fmla="*/ 2147483646 w 10000"/>
                <a:gd name="T23" fmla="*/ 2147483646 h 10000"/>
                <a:gd name="T24" fmla="*/ 2147483646 w 10000"/>
                <a:gd name="T25" fmla="*/ 2147483646 h 10000"/>
                <a:gd name="T26" fmla="*/ 2147483646 w 10000"/>
                <a:gd name="T27" fmla="*/ 2147483646 h 10000"/>
                <a:gd name="T28" fmla="*/ 2147483646 w 10000"/>
                <a:gd name="T29" fmla="*/ 2147483646 h 10000"/>
                <a:gd name="T30" fmla="*/ 2147483646 w 10000"/>
                <a:gd name="T31" fmla="*/ 2147483646 h 10000"/>
                <a:gd name="T32" fmla="*/ 2147483646 w 10000"/>
                <a:gd name="T33" fmla="*/ 2147483646 h 10000"/>
                <a:gd name="T34" fmla="*/ 2147483646 w 10000"/>
                <a:gd name="T35" fmla="*/ 2147483646 h 10000"/>
                <a:gd name="T36" fmla="*/ 2147483646 w 10000"/>
                <a:gd name="T37" fmla="*/ 2147483646 h 10000"/>
                <a:gd name="T38" fmla="*/ 2147483646 w 10000"/>
                <a:gd name="T39" fmla="*/ 2147483646 h 10000"/>
                <a:gd name="T40" fmla="*/ 2147483646 w 10000"/>
                <a:gd name="T41" fmla="*/ 2147483646 h 10000"/>
                <a:gd name="T42" fmla="*/ 2147483646 w 10000"/>
                <a:gd name="T43" fmla="*/ 2147483646 h 10000"/>
                <a:gd name="T44" fmla="*/ 2147483646 w 10000"/>
                <a:gd name="T45" fmla="*/ 0 h 10000"/>
                <a:gd name="T46" fmla="*/ 2147483646 w 10000"/>
                <a:gd name="T47" fmla="*/ 2147483646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000" h="10000">
                  <a:moveTo>
                    <a:pt x="3636" y="522"/>
                  </a:moveTo>
                  <a:lnTo>
                    <a:pt x="909" y="522"/>
                  </a:lnTo>
                  <a:lnTo>
                    <a:pt x="0" y="0"/>
                  </a:lnTo>
                  <a:lnTo>
                    <a:pt x="0" y="1043"/>
                  </a:lnTo>
                  <a:lnTo>
                    <a:pt x="455" y="2609"/>
                  </a:lnTo>
                  <a:cubicBezTo>
                    <a:pt x="530" y="3171"/>
                    <a:pt x="604" y="3733"/>
                    <a:pt x="679" y="4295"/>
                  </a:cubicBezTo>
                  <a:cubicBezTo>
                    <a:pt x="604" y="4631"/>
                    <a:pt x="530" y="4968"/>
                    <a:pt x="455" y="5304"/>
                  </a:cubicBezTo>
                  <a:lnTo>
                    <a:pt x="909" y="6348"/>
                  </a:lnTo>
                  <a:lnTo>
                    <a:pt x="1598" y="7682"/>
                  </a:lnTo>
                  <a:cubicBezTo>
                    <a:pt x="2779" y="7328"/>
                    <a:pt x="2976" y="7157"/>
                    <a:pt x="4110" y="6712"/>
                  </a:cubicBezTo>
                  <a:lnTo>
                    <a:pt x="4448" y="7069"/>
                  </a:lnTo>
                  <a:lnTo>
                    <a:pt x="5010" y="7076"/>
                  </a:lnTo>
                  <a:cubicBezTo>
                    <a:pt x="5007" y="7181"/>
                    <a:pt x="5003" y="7286"/>
                    <a:pt x="5000" y="7391"/>
                  </a:cubicBezTo>
                  <a:lnTo>
                    <a:pt x="4545" y="7913"/>
                  </a:lnTo>
                  <a:lnTo>
                    <a:pt x="5000" y="10000"/>
                  </a:lnTo>
                  <a:lnTo>
                    <a:pt x="6818" y="8435"/>
                  </a:lnTo>
                  <a:lnTo>
                    <a:pt x="8636" y="8435"/>
                  </a:lnTo>
                  <a:lnTo>
                    <a:pt x="9545" y="6870"/>
                  </a:lnTo>
                  <a:lnTo>
                    <a:pt x="10000" y="6870"/>
                  </a:lnTo>
                  <a:lnTo>
                    <a:pt x="7273" y="5826"/>
                  </a:lnTo>
                  <a:cubicBezTo>
                    <a:pt x="7121" y="4927"/>
                    <a:pt x="6970" y="4029"/>
                    <a:pt x="6818" y="3130"/>
                  </a:cubicBezTo>
                  <a:lnTo>
                    <a:pt x="8636" y="1043"/>
                  </a:lnTo>
                  <a:lnTo>
                    <a:pt x="5909" y="0"/>
                  </a:lnTo>
                  <a:lnTo>
                    <a:pt x="3636" y="52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00" name="Freeform 361"/>
            <p:cNvSpPr>
              <a:spLocks/>
            </p:cNvSpPr>
            <p:nvPr/>
          </p:nvSpPr>
          <p:spPr bwMode="auto">
            <a:xfrm>
              <a:off x="4672289" y="3007484"/>
              <a:ext cx="118131" cy="83072"/>
            </a:xfrm>
            <a:custGeom>
              <a:avLst/>
              <a:gdLst>
                <a:gd name="T0" fmla="*/ 2147483646 w 10000"/>
                <a:gd name="T1" fmla="*/ 117523815 h 11466"/>
                <a:gd name="T2" fmla="*/ 2147483646 w 10000"/>
                <a:gd name="T3" fmla="*/ 75272047 h 11466"/>
                <a:gd name="T4" fmla="*/ 2147483646 w 10000"/>
                <a:gd name="T5" fmla="*/ 33020432 h 11466"/>
                <a:gd name="T6" fmla="*/ 2147483646 w 10000"/>
                <a:gd name="T7" fmla="*/ 65841468 h 11466"/>
                <a:gd name="T8" fmla="*/ 2147483646 w 10000"/>
                <a:gd name="T9" fmla="*/ 0 h 11466"/>
                <a:gd name="T10" fmla="*/ 2147483646 w 10000"/>
                <a:gd name="T11" fmla="*/ 63477200 h 11466"/>
                <a:gd name="T12" fmla="*/ 0 w 10000"/>
                <a:gd name="T13" fmla="*/ 202027038 h 11466"/>
                <a:gd name="T14" fmla="*/ 0 w 10000"/>
                <a:gd name="T15" fmla="*/ 286524040 h 11466"/>
                <a:gd name="T16" fmla="*/ 2147483646 w 10000"/>
                <a:gd name="T17" fmla="*/ 286524040 h 11466"/>
                <a:gd name="T18" fmla="*/ 2147483646 w 10000"/>
                <a:gd name="T19" fmla="*/ 387555188 h 11466"/>
                <a:gd name="T20" fmla="*/ 2147483646 w 10000"/>
                <a:gd name="T21" fmla="*/ 371027429 h 11466"/>
                <a:gd name="T22" fmla="*/ 2147483646 w 10000"/>
                <a:gd name="T23" fmla="*/ 305386266 h 11466"/>
                <a:gd name="T24" fmla="*/ 2147483646 w 10000"/>
                <a:gd name="T25" fmla="*/ 342940248 h 11466"/>
                <a:gd name="T26" fmla="*/ 2147483646 w 10000"/>
                <a:gd name="T27" fmla="*/ 286524040 h 11466"/>
                <a:gd name="T28" fmla="*/ 2147483646 w 10000"/>
                <a:gd name="T29" fmla="*/ 244272431 h 11466"/>
                <a:gd name="T30" fmla="*/ 2147483646 w 10000"/>
                <a:gd name="T31" fmla="*/ 244272431 h 11466"/>
                <a:gd name="T32" fmla="*/ 2147483646 w 10000"/>
                <a:gd name="T33" fmla="*/ 202027038 h 11466"/>
                <a:gd name="T34" fmla="*/ 2147483646 w 10000"/>
                <a:gd name="T35" fmla="*/ 117523815 h 114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000" h="11466">
                  <a:moveTo>
                    <a:pt x="7857" y="3477"/>
                  </a:moveTo>
                  <a:lnTo>
                    <a:pt x="7143" y="2227"/>
                  </a:lnTo>
                  <a:lnTo>
                    <a:pt x="5714" y="977"/>
                  </a:lnTo>
                  <a:lnTo>
                    <a:pt x="3641" y="1948"/>
                  </a:lnTo>
                  <a:cubicBezTo>
                    <a:pt x="3532" y="1206"/>
                    <a:pt x="3354" y="742"/>
                    <a:pt x="3245" y="0"/>
                  </a:cubicBezTo>
                  <a:lnTo>
                    <a:pt x="2143" y="1878"/>
                  </a:lnTo>
                  <a:lnTo>
                    <a:pt x="0" y="5977"/>
                  </a:lnTo>
                  <a:lnTo>
                    <a:pt x="0" y="8477"/>
                  </a:lnTo>
                  <a:lnTo>
                    <a:pt x="1429" y="8477"/>
                  </a:lnTo>
                  <a:lnTo>
                    <a:pt x="2108" y="11466"/>
                  </a:lnTo>
                  <a:lnTo>
                    <a:pt x="2857" y="10977"/>
                  </a:lnTo>
                  <a:lnTo>
                    <a:pt x="4436" y="9035"/>
                  </a:lnTo>
                  <a:lnTo>
                    <a:pt x="5256" y="10146"/>
                  </a:lnTo>
                  <a:lnTo>
                    <a:pt x="7857" y="8477"/>
                  </a:lnTo>
                  <a:lnTo>
                    <a:pt x="9286" y="7227"/>
                  </a:lnTo>
                  <a:lnTo>
                    <a:pt x="10000" y="7227"/>
                  </a:lnTo>
                  <a:lnTo>
                    <a:pt x="9286" y="5977"/>
                  </a:lnTo>
                  <a:lnTo>
                    <a:pt x="7857" y="3477"/>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01" name="Freeform 363"/>
            <p:cNvSpPr>
              <a:spLocks/>
            </p:cNvSpPr>
            <p:nvPr/>
          </p:nvSpPr>
          <p:spPr bwMode="auto">
            <a:xfrm>
              <a:off x="4613224" y="2821081"/>
              <a:ext cx="73832" cy="95228"/>
            </a:xfrm>
            <a:custGeom>
              <a:avLst/>
              <a:gdLst>
                <a:gd name="T0" fmla="*/ 306118187 w 10056"/>
                <a:gd name="T1" fmla="*/ 789654352 h 10000"/>
                <a:gd name="T2" fmla="*/ 429904577 w 10056"/>
                <a:gd name="T3" fmla="*/ 1105629969 h 10000"/>
                <a:gd name="T4" fmla="*/ 677586608 w 10056"/>
                <a:gd name="T5" fmla="*/ 1263521769 h 10000"/>
                <a:gd name="T6" fmla="*/ 903376652 w 10056"/>
                <a:gd name="T7" fmla="*/ 1467713300 h 10000"/>
                <a:gd name="T8" fmla="*/ 1135951392 w 10056"/>
                <a:gd name="T9" fmla="*/ 1727539702 h 10000"/>
                <a:gd name="T10" fmla="*/ 1281375230 w 10056"/>
                <a:gd name="T11" fmla="*/ 1300499113 h 10000"/>
                <a:gd name="T12" fmla="*/ 1195148611 w 10056"/>
                <a:gd name="T13" fmla="*/ 984526451 h 10000"/>
                <a:gd name="T14" fmla="*/ 1288557149 w 10056"/>
                <a:gd name="T15" fmla="*/ 566991022 h 10000"/>
                <a:gd name="T16" fmla="*/ 1106984257 w 10056"/>
                <a:gd name="T17" fmla="*/ 409071324 h 10000"/>
                <a:gd name="T18" fmla="*/ 925159339 w 10056"/>
                <a:gd name="T19" fmla="*/ 315789890 h 10000"/>
                <a:gd name="T20" fmla="*/ 677586608 w 10056"/>
                <a:gd name="T21" fmla="*/ 157894755 h 10000"/>
                <a:gd name="T22" fmla="*/ 429904577 w 10056"/>
                <a:gd name="T23" fmla="*/ 157894755 h 10000"/>
                <a:gd name="T24" fmla="*/ 306118187 w 10056"/>
                <a:gd name="T25" fmla="*/ 0 h 10000"/>
                <a:gd name="T26" fmla="*/ 58563422 w 10056"/>
                <a:gd name="T27" fmla="*/ 157894755 h 10000"/>
                <a:gd name="T28" fmla="*/ 0 w 10056"/>
                <a:gd name="T29" fmla="*/ 167744178 h 10000"/>
                <a:gd name="T30" fmla="*/ 116604471 w 10056"/>
                <a:gd name="T31" fmla="*/ 594785155 h 10000"/>
                <a:gd name="T32" fmla="*/ 306118187 w 10056"/>
                <a:gd name="T33" fmla="*/ 789654352 h 100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056" h="10000">
                  <a:moveTo>
                    <a:pt x="2389" y="4571"/>
                  </a:moveTo>
                  <a:lnTo>
                    <a:pt x="3355" y="6400"/>
                  </a:lnTo>
                  <a:lnTo>
                    <a:pt x="5288" y="7314"/>
                  </a:lnTo>
                  <a:lnTo>
                    <a:pt x="7050" y="8496"/>
                  </a:lnTo>
                  <a:lnTo>
                    <a:pt x="8865" y="10000"/>
                  </a:lnTo>
                  <a:cubicBezTo>
                    <a:pt x="8961" y="9105"/>
                    <a:pt x="9904" y="8423"/>
                    <a:pt x="10000" y="7528"/>
                  </a:cubicBezTo>
                  <a:lnTo>
                    <a:pt x="9327" y="5699"/>
                  </a:lnTo>
                  <a:cubicBezTo>
                    <a:pt x="9382" y="4965"/>
                    <a:pt x="10001" y="4016"/>
                    <a:pt x="10056" y="3282"/>
                  </a:cubicBezTo>
                  <a:lnTo>
                    <a:pt x="8639" y="2368"/>
                  </a:lnTo>
                  <a:lnTo>
                    <a:pt x="7220" y="1828"/>
                  </a:lnTo>
                  <a:lnTo>
                    <a:pt x="5288" y="914"/>
                  </a:lnTo>
                  <a:lnTo>
                    <a:pt x="3355" y="914"/>
                  </a:lnTo>
                  <a:lnTo>
                    <a:pt x="2389" y="0"/>
                  </a:lnTo>
                  <a:lnTo>
                    <a:pt x="457" y="914"/>
                  </a:lnTo>
                  <a:lnTo>
                    <a:pt x="0" y="971"/>
                  </a:lnTo>
                  <a:cubicBezTo>
                    <a:pt x="152" y="1866"/>
                    <a:pt x="757" y="2548"/>
                    <a:pt x="910" y="3443"/>
                  </a:cubicBezTo>
                  <a:lnTo>
                    <a:pt x="2389" y="4571"/>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02" name="Freeform 252"/>
            <p:cNvSpPr>
              <a:spLocks/>
            </p:cNvSpPr>
            <p:nvPr/>
          </p:nvSpPr>
          <p:spPr bwMode="auto">
            <a:xfrm rot="21133526">
              <a:off x="4852768" y="3045981"/>
              <a:ext cx="91880" cy="60784"/>
            </a:xfrm>
            <a:custGeom>
              <a:avLst/>
              <a:gdLst>
                <a:gd name="T0" fmla="*/ 0 w 1912593"/>
                <a:gd name="T1" fmla="*/ 0 h 1229193"/>
                <a:gd name="T2" fmla="*/ 0 w 1912593"/>
                <a:gd name="T3" fmla="*/ 0 h 1229193"/>
                <a:gd name="T4" fmla="*/ 0 w 1912593"/>
                <a:gd name="T5" fmla="*/ 0 h 1229193"/>
                <a:gd name="T6" fmla="*/ 0 w 1912593"/>
                <a:gd name="T7" fmla="*/ 0 h 1229193"/>
                <a:gd name="T8" fmla="*/ 0 w 1912593"/>
                <a:gd name="T9" fmla="*/ 0 h 1229193"/>
                <a:gd name="T10" fmla="*/ 0 w 1912593"/>
                <a:gd name="T11" fmla="*/ 0 h 1229193"/>
                <a:gd name="T12" fmla="*/ 0 w 1912593"/>
                <a:gd name="T13" fmla="*/ 0 h 1229193"/>
                <a:gd name="T14" fmla="*/ 0 w 1912593"/>
                <a:gd name="T15" fmla="*/ 0 h 1229193"/>
                <a:gd name="T16" fmla="*/ 0 w 1912593"/>
                <a:gd name="T17" fmla="*/ 0 h 1229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2593" h="1229193">
                  <a:moveTo>
                    <a:pt x="0" y="233280"/>
                  </a:moveTo>
                  <a:lnTo>
                    <a:pt x="83793" y="1154242"/>
                  </a:lnTo>
                  <a:lnTo>
                    <a:pt x="1103124" y="1229193"/>
                  </a:lnTo>
                  <a:lnTo>
                    <a:pt x="1912593" y="314793"/>
                  </a:lnTo>
                  <a:lnTo>
                    <a:pt x="1792672" y="0"/>
                  </a:lnTo>
                  <a:lnTo>
                    <a:pt x="1124055" y="252554"/>
                  </a:lnTo>
                  <a:cubicBezTo>
                    <a:pt x="892871" y="224853"/>
                    <a:pt x="379360" y="273001"/>
                    <a:pt x="148176" y="245300"/>
                  </a:cubicBezTo>
                  <a:lnTo>
                    <a:pt x="128763" y="242675"/>
                  </a:lnTo>
                  <a:lnTo>
                    <a:pt x="0" y="23328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03" name="Freeform 253"/>
            <p:cNvSpPr>
              <a:spLocks/>
            </p:cNvSpPr>
            <p:nvPr/>
          </p:nvSpPr>
          <p:spPr bwMode="auto">
            <a:xfrm>
              <a:off x="4857689" y="3058138"/>
              <a:ext cx="147664" cy="190455"/>
            </a:xfrm>
            <a:custGeom>
              <a:avLst/>
              <a:gdLst>
                <a:gd name="T0" fmla="*/ 0 w 3644175"/>
                <a:gd name="T1" fmla="*/ 0 h 3780713"/>
                <a:gd name="T2" fmla="*/ 0 w 3644175"/>
                <a:gd name="T3" fmla="*/ 0 h 3780713"/>
                <a:gd name="T4" fmla="*/ 0 w 3644175"/>
                <a:gd name="T5" fmla="*/ 0 h 3780713"/>
                <a:gd name="T6" fmla="*/ 0 w 3644175"/>
                <a:gd name="T7" fmla="*/ 0 h 3780713"/>
                <a:gd name="T8" fmla="*/ 0 w 3644175"/>
                <a:gd name="T9" fmla="*/ 0 h 3780713"/>
                <a:gd name="T10" fmla="*/ 0 w 3644175"/>
                <a:gd name="T11" fmla="*/ 0 h 3780713"/>
                <a:gd name="T12" fmla="*/ 0 w 3644175"/>
                <a:gd name="T13" fmla="*/ 0 h 3780713"/>
                <a:gd name="T14" fmla="*/ 0 w 3644175"/>
                <a:gd name="T15" fmla="*/ 0 h 3780713"/>
                <a:gd name="T16" fmla="*/ 0 w 3644175"/>
                <a:gd name="T17" fmla="*/ 0 h 3780713"/>
                <a:gd name="T18" fmla="*/ 0 w 3644175"/>
                <a:gd name="T19" fmla="*/ 0 h 3780713"/>
                <a:gd name="T20" fmla="*/ 0 w 3644175"/>
                <a:gd name="T21" fmla="*/ 0 h 3780713"/>
                <a:gd name="T22" fmla="*/ 0 w 3644175"/>
                <a:gd name="T23" fmla="*/ 0 h 3780713"/>
                <a:gd name="T24" fmla="*/ 0 w 3644175"/>
                <a:gd name="T25" fmla="*/ 0 h 3780713"/>
                <a:gd name="T26" fmla="*/ 0 w 3644175"/>
                <a:gd name="T27" fmla="*/ 0 h 3780713"/>
                <a:gd name="T28" fmla="*/ 0 w 3644175"/>
                <a:gd name="T29" fmla="*/ 0 h 3780713"/>
                <a:gd name="T30" fmla="*/ 0 w 3644175"/>
                <a:gd name="T31" fmla="*/ 0 h 3780713"/>
                <a:gd name="T32" fmla="*/ 0 w 3644175"/>
                <a:gd name="T33" fmla="*/ 0 h 3780713"/>
                <a:gd name="T34" fmla="*/ 0 w 3644175"/>
                <a:gd name="T35" fmla="*/ 0 h 3780713"/>
                <a:gd name="T36" fmla="*/ 0 w 3644175"/>
                <a:gd name="T37" fmla="*/ 0 h 3780713"/>
                <a:gd name="T38" fmla="*/ 0 w 3644175"/>
                <a:gd name="T39" fmla="*/ 0 h 37807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644175" h="3780713">
                  <a:moveTo>
                    <a:pt x="2018109" y="0"/>
                  </a:moveTo>
                  <a:lnTo>
                    <a:pt x="1131347" y="970851"/>
                  </a:lnTo>
                  <a:lnTo>
                    <a:pt x="106496" y="992543"/>
                  </a:lnTo>
                  <a:lnTo>
                    <a:pt x="0" y="1285960"/>
                  </a:lnTo>
                  <a:lnTo>
                    <a:pt x="250657" y="1838746"/>
                  </a:lnTo>
                  <a:lnTo>
                    <a:pt x="476240" y="1522355"/>
                  </a:lnTo>
                  <a:lnTo>
                    <a:pt x="637449" y="1360281"/>
                  </a:lnTo>
                  <a:lnTo>
                    <a:pt x="900975" y="1622129"/>
                  </a:lnTo>
                  <a:lnTo>
                    <a:pt x="1125827" y="2401618"/>
                  </a:lnTo>
                  <a:lnTo>
                    <a:pt x="1614428" y="2951232"/>
                  </a:lnTo>
                  <a:cubicBezTo>
                    <a:pt x="2156362" y="3074631"/>
                    <a:pt x="2677783" y="3504219"/>
                    <a:pt x="3209460" y="3780713"/>
                  </a:cubicBezTo>
                  <a:lnTo>
                    <a:pt x="1455611" y="1667100"/>
                  </a:lnTo>
                  <a:lnTo>
                    <a:pt x="1543203" y="1366330"/>
                  </a:lnTo>
                  <a:lnTo>
                    <a:pt x="1755414" y="1517198"/>
                  </a:lnTo>
                  <a:lnTo>
                    <a:pt x="3644175" y="1622129"/>
                  </a:lnTo>
                  <a:lnTo>
                    <a:pt x="3394079" y="610450"/>
                  </a:lnTo>
                  <a:lnTo>
                    <a:pt x="3170007" y="750786"/>
                  </a:lnTo>
                  <a:lnTo>
                    <a:pt x="2480463" y="641709"/>
                  </a:lnTo>
                  <a:lnTo>
                    <a:pt x="2078068" y="137463"/>
                  </a:lnTo>
                  <a:lnTo>
                    <a:pt x="2018109"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04" name="Freeform 254"/>
            <p:cNvSpPr>
              <a:spLocks/>
            </p:cNvSpPr>
            <p:nvPr/>
          </p:nvSpPr>
          <p:spPr bwMode="auto">
            <a:xfrm>
              <a:off x="4918396" y="3124999"/>
              <a:ext cx="101724" cy="125619"/>
            </a:xfrm>
            <a:custGeom>
              <a:avLst/>
              <a:gdLst>
                <a:gd name="T0" fmla="*/ 0 w 2398426"/>
                <a:gd name="T1" fmla="*/ 0 h 2488994"/>
                <a:gd name="T2" fmla="*/ 0 w 2398426"/>
                <a:gd name="T3" fmla="*/ 0 h 2488994"/>
                <a:gd name="T4" fmla="*/ 0 w 2398426"/>
                <a:gd name="T5" fmla="*/ 0 h 2488994"/>
                <a:gd name="T6" fmla="*/ 0 w 2398426"/>
                <a:gd name="T7" fmla="*/ 0 h 2488994"/>
                <a:gd name="T8" fmla="*/ 0 w 2398426"/>
                <a:gd name="T9" fmla="*/ 0 h 2488994"/>
                <a:gd name="T10" fmla="*/ 0 w 2398426"/>
                <a:gd name="T11" fmla="*/ 0 h 2488994"/>
                <a:gd name="T12" fmla="*/ 0 w 2398426"/>
                <a:gd name="T13" fmla="*/ 0 h 2488994"/>
                <a:gd name="T14" fmla="*/ 0 w 2398426"/>
                <a:gd name="T15" fmla="*/ 0 h 24889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398426" h="2488994">
                  <a:moveTo>
                    <a:pt x="2113613" y="269822"/>
                  </a:moveTo>
                  <a:lnTo>
                    <a:pt x="254833" y="149901"/>
                  </a:lnTo>
                  <a:lnTo>
                    <a:pt x="74951" y="0"/>
                  </a:lnTo>
                  <a:lnTo>
                    <a:pt x="0" y="329783"/>
                  </a:lnTo>
                  <a:lnTo>
                    <a:pt x="1691048" y="2488994"/>
                  </a:lnTo>
                  <a:lnTo>
                    <a:pt x="2177788" y="1556144"/>
                  </a:lnTo>
                  <a:lnTo>
                    <a:pt x="2398426" y="1439055"/>
                  </a:lnTo>
                  <a:lnTo>
                    <a:pt x="2113613" y="26982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05" name="Freeform 255"/>
            <p:cNvSpPr>
              <a:spLocks/>
            </p:cNvSpPr>
            <p:nvPr/>
          </p:nvSpPr>
          <p:spPr bwMode="auto">
            <a:xfrm rot="286500">
              <a:off x="4992228" y="3201992"/>
              <a:ext cx="45940" cy="74967"/>
            </a:xfrm>
            <a:custGeom>
              <a:avLst/>
              <a:gdLst>
                <a:gd name="T0" fmla="*/ 0 w 1259245"/>
                <a:gd name="T1" fmla="*/ 0 h 1506961"/>
                <a:gd name="T2" fmla="*/ 0 w 1259245"/>
                <a:gd name="T3" fmla="*/ 0 h 1506961"/>
                <a:gd name="T4" fmla="*/ 0 w 1259245"/>
                <a:gd name="T5" fmla="*/ 0 h 1506961"/>
                <a:gd name="T6" fmla="*/ 0 w 1259245"/>
                <a:gd name="T7" fmla="*/ 0 h 1506961"/>
                <a:gd name="T8" fmla="*/ 0 w 1259245"/>
                <a:gd name="T9" fmla="*/ 0 h 15069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9245" h="1506961">
                  <a:moveTo>
                    <a:pt x="459998" y="0"/>
                  </a:moveTo>
                  <a:lnTo>
                    <a:pt x="0" y="967315"/>
                  </a:lnTo>
                  <a:lnTo>
                    <a:pt x="599606" y="1506961"/>
                  </a:lnTo>
                  <a:lnTo>
                    <a:pt x="1259243" y="571259"/>
                  </a:lnTo>
                  <a:lnTo>
                    <a:pt x="459998"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06" name="Freeform 256"/>
            <p:cNvSpPr>
              <a:spLocks/>
            </p:cNvSpPr>
            <p:nvPr/>
          </p:nvSpPr>
          <p:spPr bwMode="auto">
            <a:xfrm>
              <a:off x="4993869" y="3072320"/>
              <a:ext cx="73832" cy="72940"/>
            </a:xfrm>
            <a:custGeom>
              <a:avLst/>
              <a:gdLst>
                <a:gd name="T0" fmla="*/ 0 w 1678899"/>
                <a:gd name="T1" fmla="*/ 0 h 1259174"/>
                <a:gd name="T2" fmla="*/ 0 w 1678899"/>
                <a:gd name="T3" fmla="*/ 0 h 1259174"/>
                <a:gd name="T4" fmla="*/ 0 w 1678899"/>
                <a:gd name="T5" fmla="*/ 0 h 1259174"/>
                <a:gd name="T6" fmla="*/ 0 w 1678899"/>
                <a:gd name="T7" fmla="*/ 0 h 1259174"/>
                <a:gd name="T8" fmla="*/ 0 w 1678899"/>
                <a:gd name="T9" fmla="*/ 0 h 1259174"/>
                <a:gd name="T10" fmla="*/ 0 w 1678899"/>
                <a:gd name="T11" fmla="*/ 0 h 12591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899" h="1259174">
                  <a:moveTo>
                    <a:pt x="209862" y="1154242"/>
                  </a:moveTo>
                  <a:lnTo>
                    <a:pt x="1678899" y="1259174"/>
                  </a:lnTo>
                  <a:lnTo>
                    <a:pt x="1663908" y="899410"/>
                  </a:lnTo>
                  <a:lnTo>
                    <a:pt x="854439" y="0"/>
                  </a:lnTo>
                  <a:lnTo>
                    <a:pt x="0" y="269823"/>
                  </a:lnTo>
                  <a:lnTo>
                    <a:pt x="209862" y="115424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07" name="Freeform 257"/>
            <p:cNvSpPr>
              <a:spLocks/>
            </p:cNvSpPr>
            <p:nvPr/>
          </p:nvSpPr>
          <p:spPr bwMode="auto">
            <a:xfrm>
              <a:off x="5006995" y="3139183"/>
              <a:ext cx="103364" cy="123593"/>
            </a:xfrm>
            <a:custGeom>
              <a:avLst/>
              <a:gdLst>
                <a:gd name="T0" fmla="*/ 0 w 2578308"/>
                <a:gd name="T1" fmla="*/ 0 h 2368446"/>
                <a:gd name="T2" fmla="*/ 0 w 2578308"/>
                <a:gd name="T3" fmla="*/ 0 h 2368446"/>
                <a:gd name="T4" fmla="*/ 0 w 2578308"/>
                <a:gd name="T5" fmla="*/ 0 h 2368446"/>
                <a:gd name="T6" fmla="*/ 0 w 2578308"/>
                <a:gd name="T7" fmla="*/ 0 h 2368446"/>
                <a:gd name="T8" fmla="*/ 0 w 2578308"/>
                <a:gd name="T9" fmla="*/ 0 h 2368446"/>
                <a:gd name="T10" fmla="*/ 0 w 2578308"/>
                <a:gd name="T11" fmla="*/ 0 h 2368446"/>
                <a:gd name="T12" fmla="*/ 0 w 2578308"/>
                <a:gd name="T13" fmla="*/ 0 h 2368446"/>
                <a:gd name="T14" fmla="*/ 0 w 2578308"/>
                <a:gd name="T15" fmla="*/ 0 h 2368446"/>
                <a:gd name="T16" fmla="*/ 0 w 2578308"/>
                <a:gd name="T17" fmla="*/ 0 h 2368446"/>
                <a:gd name="T18" fmla="*/ 0 w 2578308"/>
                <a:gd name="T19" fmla="*/ 0 h 2368446"/>
                <a:gd name="T20" fmla="*/ 0 w 2578308"/>
                <a:gd name="T21" fmla="*/ 0 h 2368446"/>
                <a:gd name="T22" fmla="*/ 0 w 2578308"/>
                <a:gd name="T23" fmla="*/ 0 h 23684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578308" h="2368446">
                  <a:moveTo>
                    <a:pt x="0" y="0"/>
                  </a:moveTo>
                  <a:lnTo>
                    <a:pt x="254833" y="1154242"/>
                  </a:lnTo>
                  <a:lnTo>
                    <a:pt x="104931" y="1259173"/>
                  </a:lnTo>
                  <a:lnTo>
                    <a:pt x="855821" y="1873287"/>
                  </a:lnTo>
                  <a:lnTo>
                    <a:pt x="1111621" y="1524299"/>
                  </a:lnTo>
                  <a:lnTo>
                    <a:pt x="1734645" y="2033965"/>
                  </a:lnTo>
                  <a:lnTo>
                    <a:pt x="1633928" y="2368446"/>
                  </a:lnTo>
                  <a:lnTo>
                    <a:pt x="2338465" y="2263514"/>
                  </a:lnTo>
                  <a:lnTo>
                    <a:pt x="2578308" y="1514006"/>
                  </a:lnTo>
                  <a:lnTo>
                    <a:pt x="2113613" y="224852"/>
                  </a:lnTo>
                  <a:lnTo>
                    <a:pt x="1439056" y="14990"/>
                  </a:lnTo>
                  <a:lnTo>
                    <a:pt x="0"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08" name="Freeform 258"/>
            <p:cNvSpPr>
              <a:spLocks/>
            </p:cNvSpPr>
            <p:nvPr/>
          </p:nvSpPr>
          <p:spPr bwMode="auto">
            <a:xfrm>
              <a:off x="5034887" y="3216175"/>
              <a:ext cx="41018" cy="62809"/>
            </a:xfrm>
            <a:custGeom>
              <a:avLst/>
              <a:gdLst>
                <a:gd name="T0" fmla="*/ 0 w 1097536"/>
                <a:gd name="T1" fmla="*/ 0 h 1184223"/>
                <a:gd name="T2" fmla="*/ 0 w 1097536"/>
                <a:gd name="T3" fmla="*/ 0 h 1184223"/>
                <a:gd name="T4" fmla="*/ 0 w 1097536"/>
                <a:gd name="T5" fmla="*/ 0 h 1184223"/>
                <a:gd name="T6" fmla="*/ 0 w 1097536"/>
                <a:gd name="T7" fmla="*/ 0 h 1184223"/>
                <a:gd name="T8" fmla="*/ 0 w 1097536"/>
                <a:gd name="T9" fmla="*/ 0 h 1184223"/>
                <a:gd name="T10" fmla="*/ 0 w 1097536"/>
                <a:gd name="T11" fmla="*/ 0 h 11842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7536" h="1184223">
                  <a:moveTo>
                    <a:pt x="482939" y="0"/>
                  </a:moveTo>
                  <a:lnTo>
                    <a:pt x="0" y="416160"/>
                  </a:lnTo>
                  <a:lnTo>
                    <a:pt x="452959" y="1184223"/>
                  </a:lnTo>
                  <a:lnTo>
                    <a:pt x="1067555" y="824459"/>
                  </a:lnTo>
                  <a:lnTo>
                    <a:pt x="1097536" y="509666"/>
                  </a:lnTo>
                  <a:lnTo>
                    <a:pt x="482939"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09" name="Freeform 259"/>
            <p:cNvSpPr>
              <a:spLocks/>
            </p:cNvSpPr>
            <p:nvPr/>
          </p:nvSpPr>
          <p:spPr bwMode="auto">
            <a:xfrm>
              <a:off x="5052935" y="3250619"/>
              <a:ext cx="67269" cy="76993"/>
            </a:xfrm>
            <a:custGeom>
              <a:avLst/>
              <a:gdLst>
                <a:gd name="T0" fmla="*/ 0 w 1852882"/>
                <a:gd name="T1" fmla="*/ 0 h 1521018"/>
                <a:gd name="T2" fmla="*/ 0 w 1852882"/>
                <a:gd name="T3" fmla="*/ 0 h 1521018"/>
                <a:gd name="T4" fmla="*/ 0 w 1852882"/>
                <a:gd name="T5" fmla="*/ 0 h 1521018"/>
                <a:gd name="T6" fmla="*/ 0 w 1852882"/>
                <a:gd name="T7" fmla="*/ 0 h 1521018"/>
                <a:gd name="T8" fmla="*/ 0 w 1852882"/>
                <a:gd name="T9" fmla="*/ 0 h 1521018"/>
                <a:gd name="T10" fmla="*/ 0 w 1852882"/>
                <a:gd name="T11" fmla="*/ 0 h 1521018"/>
                <a:gd name="T12" fmla="*/ 0 w 1852882"/>
                <a:gd name="T13" fmla="*/ 0 h 1521018"/>
                <a:gd name="T14" fmla="*/ 0 w 1852882"/>
                <a:gd name="T15" fmla="*/ 0 h 1521018"/>
                <a:gd name="T16" fmla="*/ 0 w 1852882"/>
                <a:gd name="T17" fmla="*/ 0 h 1521018"/>
                <a:gd name="T18" fmla="*/ 0 w 1852882"/>
                <a:gd name="T19" fmla="*/ 0 h 1521018"/>
                <a:gd name="T20" fmla="*/ 0 w 1852882"/>
                <a:gd name="T21" fmla="*/ 0 h 15210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52882" h="1521018">
                  <a:moveTo>
                    <a:pt x="0" y="507061"/>
                  </a:moveTo>
                  <a:lnTo>
                    <a:pt x="0" y="1211599"/>
                  </a:lnTo>
                  <a:lnTo>
                    <a:pt x="435424" y="1521018"/>
                  </a:lnTo>
                  <a:lnTo>
                    <a:pt x="839449" y="1391481"/>
                  </a:lnTo>
                  <a:lnTo>
                    <a:pt x="1763339" y="952692"/>
                  </a:lnTo>
                  <a:lnTo>
                    <a:pt x="1852882" y="743963"/>
                  </a:lnTo>
                  <a:lnTo>
                    <a:pt x="1756379" y="372784"/>
                  </a:lnTo>
                  <a:lnTo>
                    <a:pt x="1563372" y="307281"/>
                  </a:lnTo>
                  <a:lnTo>
                    <a:pt x="1370668" y="0"/>
                  </a:lnTo>
                  <a:lnTo>
                    <a:pt x="644577" y="177278"/>
                  </a:lnTo>
                  <a:lnTo>
                    <a:pt x="0" y="507061"/>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10" name="Freeform 260"/>
            <p:cNvSpPr>
              <a:spLocks/>
            </p:cNvSpPr>
            <p:nvPr/>
          </p:nvSpPr>
          <p:spPr bwMode="auto">
            <a:xfrm>
              <a:off x="5011917" y="3238462"/>
              <a:ext cx="55784" cy="139803"/>
            </a:xfrm>
            <a:custGeom>
              <a:avLst/>
              <a:gdLst>
                <a:gd name="T0" fmla="*/ 0 w 444747"/>
                <a:gd name="T1" fmla="*/ 1 h 900169"/>
                <a:gd name="T2" fmla="*/ 0 w 444747"/>
                <a:gd name="T3" fmla="*/ 1 h 900169"/>
                <a:gd name="T4" fmla="*/ 0 w 444747"/>
                <a:gd name="T5" fmla="*/ 2 h 900169"/>
                <a:gd name="T6" fmla="*/ 1 w 444747"/>
                <a:gd name="T7" fmla="*/ 3 h 900169"/>
                <a:gd name="T8" fmla="*/ 1 w 444747"/>
                <a:gd name="T9" fmla="*/ 3 h 900169"/>
                <a:gd name="T10" fmla="*/ 1 w 444747"/>
                <a:gd name="T11" fmla="*/ 2 h 900169"/>
                <a:gd name="T12" fmla="*/ 1 w 444747"/>
                <a:gd name="T13" fmla="*/ 2 h 900169"/>
                <a:gd name="T14" fmla="*/ 1 w 444747"/>
                <a:gd name="T15" fmla="*/ 2 h 900169"/>
                <a:gd name="T16" fmla="*/ 1 w 444747"/>
                <a:gd name="T17" fmla="*/ 2 h 900169"/>
                <a:gd name="T18" fmla="*/ 1 w 444747"/>
                <a:gd name="T19" fmla="*/ 1 h 900169"/>
                <a:gd name="T20" fmla="*/ 1 w 444747"/>
                <a:gd name="T21" fmla="*/ 0 h 900169"/>
                <a:gd name="T22" fmla="*/ 0 w 444747"/>
                <a:gd name="T23" fmla="*/ 1 h 9001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4747" h="900169">
                  <a:moveTo>
                    <a:pt x="0" y="238385"/>
                  </a:moveTo>
                  <a:lnTo>
                    <a:pt x="99623" y="298870"/>
                  </a:lnTo>
                  <a:lnTo>
                    <a:pt x="99623" y="715154"/>
                  </a:lnTo>
                  <a:lnTo>
                    <a:pt x="263290" y="900169"/>
                  </a:lnTo>
                  <a:lnTo>
                    <a:pt x="327333" y="836125"/>
                  </a:lnTo>
                  <a:lnTo>
                    <a:pt x="384261" y="683132"/>
                  </a:lnTo>
                  <a:lnTo>
                    <a:pt x="362913" y="608414"/>
                  </a:lnTo>
                  <a:lnTo>
                    <a:pt x="444747" y="576393"/>
                  </a:lnTo>
                  <a:lnTo>
                    <a:pt x="327333" y="476769"/>
                  </a:lnTo>
                  <a:lnTo>
                    <a:pt x="327333" y="266849"/>
                  </a:lnTo>
                  <a:lnTo>
                    <a:pt x="185014" y="0"/>
                  </a:lnTo>
                  <a:lnTo>
                    <a:pt x="0" y="238385"/>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11" name="Freeform 257"/>
            <p:cNvSpPr>
              <a:spLocks/>
            </p:cNvSpPr>
            <p:nvPr/>
          </p:nvSpPr>
          <p:spPr bwMode="auto">
            <a:xfrm>
              <a:off x="4219452" y="2618469"/>
              <a:ext cx="113209" cy="208691"/>
            </a:xfrm>
            <a:custGeom>
              <a:avLst/>
              <a:gdLst>
                <a:gd name="T0" fmla="*/ 2147483646 w 84"/>
                <a:gd name="T1" fmla="*/ 2147483646 h 126"/>
                <a:gd name="T2" fmla="*/ 0 w 84"/>
                <a:gd name="T3" fmla="*/ 2147483646 h 126"/>
                <a:gd name="T4" fmla="*/ 0 w 84"/>
                <a:gd name="T5" fmla="*/ 2147483646 h 126"/>
                <a:gd name="T6" fmla="*/ 2147483646 w 84"/>
                <a:gd name="T7" fmla="*/ 2147483646 h 126"/>
                <a:gd name="T8" fmla="*/ 2147483646 w 84"/>
                <a:gd name="T9" fmla="*/ 2147483646 h 126"/>
                <a:gd name="T10" fmla="*/ 2147483646 w 84"/>
                <a:gd name="T11" fmla="*/ 2147483646 h 126"/>
                <a:gd name="T12" fmla="*/ 2147483646 w 84"/>
                <a:gd name="T13" fmla="*/ 2147483646 h 126"/>
                <a:gd name="T14" fmla="*/ 2147483646 w 84"/>
                <a:gd name="T15" fmla="*/ 2147483646 h 126"/>
                <a:gd name="T16" fmla="*/ 2147483646 w 84"/>
                <a:gd name="T17" fmla="*/ 2147483646 h 126"/>
                <a:gd name="T18" fmla="*/ 2147483646 w 84"/>
                <a:gd name="T19" fmla="*/ 2147483646 h 126"/>
                <a:gd name="T20" fmla="*/ 2147483646 w 84"/>
                <a:gd name="T21" fmla="*/ 2147483646 h 126"/>
                <a:gd name="T22" fmla="*/ 2147483646 w 84"/>
                <a:gd name="T23" fmla="*/ 0 h 126"/>
                <a:gd name="T24" fmla="*/ 2147483646 w 84"/>
                <a:gd name="T25" fmla="*/ 2147483646 h 126"/>
                <a:gd name="T26" fmla="*/ 2147483646 w 84"/>
                <a:gd name="T27" fmla="*/ 2147483646 h 126"/>
                <a:gd name="T28" fmla="*/ 2147483646 w 84"/>
                <a:gd name="T29" fmla="*/ 2147483646 h 126"/>
                <a:gd name="T30" fmla="*/ 2147483646 w 84"/>
                <a:gd name="T31" fmla="*/ 2147483646 h 126"/>
                <a:gd name="T32" fmla="*/ 2147483646 w 84"/>
                <a:gd name="T33" fmla="*/ 2147483646 h 126"/>
                <a:gd name="T34" fmla="*/ 2147483646 w 84"/>
                <a:gd name="T35" fmla="*/ 2147483646 h 126"/>
                <a:gd name="T36" fmla="*/ 2147483646 w 84"/>
                <a:gd name="T37" fmla="*/ 2147483646 h 126"/>
                <a:gd name="T38" fmla="*/ 2147483646 w 84"/>
                <a:gd name="T39" fmla="*/ 2147483646 h 126"/>
                <a:gd name="T40" fmla="*/ 2147483646 w 84"/>
                <a:gd name="T41" fmla="*/ 2147483646 h 1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4" h="126">
                  <a:moveTo>
                    <a:pt x="18" y="126"/>
                  </a:moveTo>
                  <a:lnTo>
                    <a:pt x="0" y="114"/>
                  </a:lnTo>
                  <a:lnTo>
                    <a:pt x="0" y="102"/>
                  </a:lnTo>
                  <a:lnTo>
                    <a:pt x="6" y="96"/>
                  </a:lnTo>
                  <a:lnTo>
                    <a:pt x="12" y="84"/>
                  </a:lnTo>
                  <a:lnTo>
                    <a:pt x="12" y="66"/>
                  </a:lnTo>
                  <a:lnTo>
                    <a:pt x="6" y="60"/>
                  </a:lnTo>
                  <a:lnTo>
                    <a:pt x="12" y="54"/>
                  </a:lnTo>
                  <a:lnTo>
                    <a:pt x="6" y="36"/>
                  </a:lnTo>
                  <a:lnTo>
                    <a:pt x="30" y="30"/>
                  </a:lnTo>
                  <a:lnTo>
                    <a:pt x="30" y="18"/>
                  </a:lnTo>
                  <a:lnTo>
                    <a:pt x="54" y="0"/>
                  </a:lnTo>
                  <a:lnTo>
                    <a:pt x="60" y="6"/>
                  </a:lnTo>
                  <a:lnTo>
                    <a:pt x="72" y="6"/>
                  </a:lnTo>
                  <a:lnTo>
                    <a:pt x="78" y="18"/>
                  </a:lnTo>
                  <a:lnTo>
                    <a:pt x="84" y="30"/>
                  </a:lnTo>
                  <a:lnTo>
                    <a:pt x="72" y="42"/>
                  </a:lnTo>
                  <a:lnTo>
                    <a:pt x="78" y="66"/>
                  </a:lnTo>
                  <a:lnTo>
                    <a:pt x="72" y="96"/>
                  </a:lnTo>
                  <a:lnTo>
                    <a:pt x="54" y="102"/>
                  </a:lnTo>
                  <a:lnTo>
                    <a:pt x="18" y="12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12" name="Freeform 279"/>
            <p:cNvSpPr>
              <a:spLocks/>
            </p:cNvSpPr>
            <p:nvPr/>
          </p:nvSpPr>
          <p:spPr bwMode="auto">
            <a:xfrm>
              <a:off x="4800265" y="3426892"/>
              <a:ext cx="80394" cy="58757"/>
            </a:xfrm>
            <a:custGeom>
              <a:avLst/>
              <a:gdLst>
                <a:gd name="T0" fmla="*/ 0 w 60"/>
                <a:gd name="T1" fmla="*/ 2147483646 h 36"/>
                <a:gd name="T2" fmla="*/ 2147483646 w 60"/>
                <a:gd name="T3" fmla="*/ 0 h 36"/>
                <a:gd name="T4" fmla="*/ 2147483646 w 60"/>
                <a:gd name="T5" fmla="*/ 2147483646 h 36"/>
                <a:gd name="T6" fmla="*/ 2147483646 w 60"/>
                <a:gd name="T7" fmla="*/ 2147483646 h 36"/>
                <a:gd name="T8" fmla="*/ 2147483646 w 60"/>
                <a:gd name="T9" fmla="*/ 2147483646 h 36"/>
                <a:gd name="T10" fmla="*/ 2147483646 w 60"/>
                <a:gd name="T11" fmla="*/ 2147483646 h 36"/>
                <a:gd name="T12" fmla="*/ 0 w 60"/>
                <a:gd name="T13" fmla="*/ 2147483646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36">
                  <a:moveTo>
                    <a:pt x="0" y="12"/>
                  </a:moveTo>
                  <a:lnTo>
                    <a:pt x="36" y="0"/>
                  </a:lnTo>
                  <a:lnTo>
                    <a:pt x="60" y="6"/>
                  </a:lnTo>
                  <a:lnTo>
                    <a:pt x="60" y="18"/>
                  </a:lnTo>
                  <a:lnTo>
                    <a:pt x="54" y="36"/>
                  </a:lnTo>
                  <a:lnTo>
                    <a:pt x="30" y="24"/>
                  </a:lnTo>
                  <a:lnTo>
                    <a:pt x="0" y="1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13" name="Freeform 280"/>
            <p:cNvSpPr>
              <a:spLocks/>
            </p:cNvSpPr>
            <p:nvPr/>
          </p:nvSpPr>
          <p:spPr bwMode="auto">
            <a:xfrm>
              <a:off x="4710025" y="3313429"/>
              <a:ext cx="32814" cy="79018"/>
            </a:xfrm>
            <a:custGeom>
              <a:avLst/>
              <a:gdLst>
                <a:gd name="T0" fmla="*/ 0 w 24"/>
                <a:gd name="T1" fmla="*/ 2147483646 h 48"/>
                <a:gd name="T2" fmla="*/ 2147483646 w 24"/>
                <a:gd name="T3" fmla="*/ 2147483646 h 48"/>
                <a:gd name="T4" fmla="*/ 2147483646 w 24"/>
                <a:gd name="T5" fmla="*/ 0 h 48"/>
                <a:gd name="T6" fmla="*/ 2147483646 w 24"/>
                <a:gd name="T7" fmla="*/ 2147483646 h 48"/>
                <a:gd name="T8" fmla="*/ 2147483646 w 24"/>
                <a:gd name="T9" fmla="*/ 2147483646 h 48"/>
                <a:gd name="T10" fmla="*/ 0 w 24"/>
                <a:gd name="T11" fmla="*/ 2147483646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48">
                  <a:moveTo>
                    <a:pt x="0" y="48"/>
                  </a:moveTo>
                  <a:lnTo>
                    <a:pt x="6" y="6"/>
                  </a:lnTo>
                  <a:lnTo>
                    <a:pt x="18" y="0"/>
                  </a:lnTo>
                  <a:lnTo>
                    <a:pt x="24" y="24"/>
                  </a:lnTo>
                  <a:lnTo>
                    <a:pt x="24" y="48"/>
                  </a:lnTo>
                  <a:lnTo>
                    <a:pt x="0" y="48"/>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14" name="Freeform 281"/>
            <p:cNvSpPr>
              <a:spLocks/>
            </p:cNvSpPr>
            <p:nvPr/>
          </p:nvSpPr>
          <p:spPr bwMode="auto">
            <a:xfrm>
              <a:off x="4701822" y="3232384"/>
              <a:ext cx="41017" cy="60784"/>
            </a:xfrm>
            <a:custGeom>
              <a:avLst/>
              <a:gdLst>
                <a:gd name="T0" fmla="*/ 0 w 30"/>
                <a:gd name="T1" fmla="*/ 2147483646 h 37"/>
                <a:gd name="T2" fmla="*/ 2147483646 w 30"/>
                <a:gd name="T3" fmla="*/ 0 h 37"/>
                <a:gd name="T4" fmla="*/ 2147483646 w 30"/>
                <a:gd name="T5" fmla="*/ 2147483646 h 37"/>
                <a:gd name="T6" fmla="*/ 2147483646 w 30"/>
                <a:gd name="T7" fmla="*/ 2147483646 h 37"/>
                <a:gd name="T8" fmla="*/ 0 w 30"/>
                <a:gd name="T9" fmla="*/ 2147483646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7">
                  <a:moveTo>
                    <a:pt x="0" y="12"/>
                  </a:moveTo>
                  <a:lnTo>
                    <a:pt x="24" y="0"/>
                  </a:lnTo>
                  <a:lnTo>
                    <a:pt x="30" y="24"/>
                  </a:lnTo>
                  <a:lnTo>
                    <a:pt x="24" y="37"/>
                  </a:lnTo>
                  <a:lnTo>
                    <a:pt x="0" y="1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15" name="Freeform 282"/>
            <p:cNvSpPr>
              <a:spLocks/>
            </p:cNvSpPr>
            <p:nvPr/>
          </p:nvSpPr>
          <p:spPr bwMode="auto">
            <a:xfrm>
              <a:off x="5527101" y="3457283"/>
              <a:ext cx="41018" cy="10131"/>
            </a:xfrm>
            <a:custGeom>
              <a:avLst/>
              <a:gdLst>
                <a:gd name="T0" fmla="*/ 2147483646 w 30"/>
                <a:gd name="T1" fmla="*/ 0 h 6"/>
                <a:gd name="T2" fmla="*/ 2147483646 w 30"/>
                <a:gd name="T3" fmla="*/ 0 h 6"/>
                <a:gd name="T4" fmla="*/ 0 w 30"/>
                <a:gd name="T5" fmla="*/ 2147483646 h 6"/>
                <a:gd name="T6" fmla="*/ 2147483646 w 3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6">
                  <a:moveTo>
                    <a:pt x="24" y="0"/>
                  </a:moveTo>
                  <a:lnTo>
                    <a:pt x="30" y="0"/>
                  </a:lnTo>
                  <a:lnTo>
                    <a:pt x="0" y="6"/>
                  </a:lnTo>
                  <a:lnTo>
                    <a:pt x="24" y="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16" name="Freeform 284"/>
            <p:cNvSpPr>
              <a:spLocks/>
            </p:cNvSpPr>
            <p:nvPr/>
          </p:nvSpPr>
          <p:spPr bwMode="auto">
            <a:xfrm>
              <a:off x="5115282" y="3266828"/>
              <a:ext cx="508621" cy="228952"/>
            </a:xfrm>
            <a:custGeom>
              <a:avLst/>
              <a:gdLst>
                <a:gd name="T0" fmla="*/ 2147483646 w 10616"/>
                <a:gd name="T1" fmla="*/ 2147483646 h 10000"/>
                <a:gd name="T2" fmla="*/ 2147483646 w 10616"/>
                <a:gd name="T3" fmla="*/ 2147483646 h 10000"/>
                <a:gd name="T4" fmla="*/ 2147483646 w 10616"/>
                <a:gd name="T5" fmla="*/ 2147483646 h 10000"/>
                <a:gd name="T6" fmla="*/ 2147483646 w 10616"/>
                <a:gd name="T7" fmla="*/ 2147483646 h 10000"/>
                <a:gd name="T8" fmla="*/ 2147483646 w 10616"/>
                <a:gd name="T9" fmla="*/ 2147483646 h 10000"/>
                <a:gd name="T10" fmla="*/ 2147483646 w 10616"/>
                <a:gd name="T11" fmla="*/ 2147483646 h 10000"/>
                <a:gd name="T12" fmla="*/ 2147483646 w 10616"/>
                <a:gd name="T13" fmla="*/ 2147483646 h 10000"/>
                <a:gd name="T14" fmla="*/ 2147483646 w 10616"/>
                <a:gd name="T15" fmla="*/ 2147483646 h 10000"/>
                <a:gd name="T16" fmla="*/ 2147483646 w 10616"/>
                <a:gd name="T17" fmla="*/ 2147483646 h 10000"/>
                <a:gd name="T18" fmla="*/ 2147483646 w 10616"/>
                <a:gd name="T19" fmla="*/ 2147483646 h 10000"/>
                <a:gd name="T20" fmla="*/ 2147483646 w 10616"/>
                <a:gd name="T21" fmla="*/ 2147483646 h 10000"/>
                <a:gd name="T22" fmla="*/ 2147483646 w 10616"/>
                <a:gd name="T23" fmla="*/ 2147483646 h 10000"/>
                <a:gd name="T24" fmla="*/ 2147483646 w 10616"/>
                <a:gd name="T25" fmla="*/ 0 h 10000"/>
                <a:gd name="T26" fmla="*/ 2147483646 w 10616"/>
                <a:gd name="T27" fmla="*/ 0 h 10000"/>
                <a:gd name="T28" fmla="*/ 2147483646 w 10616"/>
                <a:gd name="T29" fmla="*/ 2147483646 h 10000"/>
                <a:gd name="T30" fmla="*/ 2147483646 w 10616"/>
                <a:gd name="T31" fmla="*/ 2147483646 h 10000"/>
                <a:gd name="T32" fmla="*/ 2147483646 w 10616"/>
                <a:gd name="T33" fmla="*/ 2147483646 h 10000"/>
                <a:gd name="T34" fmla="*/ 2147483646 w 10616"/>
                <a:gd name="T35" fmla="*/ 2147483646 h 10000"/>
                <a:gd name="T36" fmla="*/ 2147483646 w 10616"/>
                <a:gd name="T37" fmla="*/ 2147483646 h 10000"/>
                <a:gd name="T38" fmla="*/ 2147483646 w 10616"/>
                <a:gd name="T39" fmla="*/ 0 h 10000"/>
                <a:gd name="T40" fmla="*/ 2147483646 w 10616"/>
                <a:gd name="T41" fmla="*/ 0 h 10000"/>
                <a:gd name="T42" fmla="*/ 2147483646 w 10616"/>
                <a:gd name="T43" fmla="*/ 0 h 10000"/>
                <a:gd name="T44" fmla="*/ 2147483646 w 10616"/>
                <a:gd name="T45" fmla="*/ 2147483646 h 10000"/>
                <a:gd name="T46" fmla="*/ 2147483646 w 10616"/>
                <a:gd name="T47" fmla="*/ 2147483646 h 10000"/>
                <a:gd name="T48" fmla="*/ 2147483646 w 10616"/>
                <a:gd name="T49" fmla="*/ 2147483646 h 10000"/>
                <a:gd name="T50" fmla="*/ 2147483646 w 10616"/>
                <a:gd name="T51" fmla="*/ 2147483646 h 10000"/>
                <a:gd name="T52" fmla="*/ 2147483646 w 10616"/>
                <a:gd name="T53" fmla="*/ 2147483646 h 10000"/>
                <a:gd name="T54" fmla="*/ 2147483646 w 10616"/>
                <a:gd name="T55" fmla="*/ 2147483646 h 10000"/>
                <a:gd name="T56" fmla="*/ 2147483646 w 10616"/>
                <a:gd name="T57" fmla="*/ 2147483646 h 10000"/>
                <a:gd name="T58" fmla="*/ 2147483646 w 10616"/>
                <a:gd name="T59" fmla="*/ 2147483646 h 10000"/>
                <a:gd name="T60" fmla="*/ 2147483646 w 10616"/>
                <a:gd name="T61" fmla="*/ 2147483646 h 10000"/>
                <a:gd name="T62" fmla="*/ 0 w 10616"/>
                <a:gd name="T63" fmla="*/ 2147483646 h 10000"/>
                <a:gd name="T64" fmla="*/ 2147483646 w 10616"/>
                <a:gd name="T65" fmla="*/ 2147483646 h 10000"/>
                <a:gd name="T66" fmla="*/ 2147483646 w 10616"/>
                <a:gd name="T67" fmla="*/ 2147483646 h 10000"/>
                <a:gd name="T68" fmla="*/ 2147483646 w 10616"/>
                <a:gd name="T69" fmla="*/ 2147483646 h 10000"/>
                <a:gd name="T70" fmla="*/ 2147483646 w 10616"/>
                <a:gd name="T71" fmla="*/ 2147483646 h 10000"/>
                <a:gd name="T72" fmla="*/ 2147483646 w 10616"/>
                <a:gd name="T73" fmla="*/ 2147483646 h 10000"/>
                <a:gd name="T74" fmla="*/ 2147483646 w 10616"/>
                <a:gd name="T75" fmla="*/ 2147483646 h 10000"/>
                <a:gd name="T76" fmla="*/ 2147483646 w 10616"/>
                <a:gd name="T77" fmla="*/ 2147483646 h 10000"/>
                <a:gd name="T78" fmla="*/ 2147483646 w 10616"/>
                <a:gd name="T79" fmla="*/ 2147483646 h 10000"/>
                <a:gd name="T80" fmla="*/ 2147483646 w 10616"/>
                <a:gd name="T81" fmla="*/ 2147483646 h 10000"/>
                <a:gd name="T82" fmla="*/ 2147483646 w 10616"/>
                <a:gd name="T83" fmla="*/ 2147483646 h 10000"/>
                <a:gd name="T84" fmla="*/ 2147483646 w 10616"/>
                <a:gd name="T85" fmla="*/ 2147483646 h 1000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616" h="10000">
                  <a:moveTo>
                    <a:pt x="6379" y="8696"/>
                  </a:moveTo>
                  <a:lnTo>
                    <a:pt x="6718" y="9130"/>
                  </a:lnTo>
                  <a:lnTo>
                    <a:pt x="8582" y="8696"/>
                  </a:lnTo>
                  <a:lnTo>
                    <a:pt x="9430" y="8261"/>
                  </a:lnTo>
                  <a:lnTo>
                    <a:pt x="10277" y="7826"/>
                  </a:lnTo>
                  <a:lnTo>
                    <a:pt x="10616" y="8261"/>
                  </a:lnTo>
                  <a:cubicBezTo>
                    <a:pt x="10560" y="7826"/>
                    <a:pt x="10503" y="7392"/>
                    <a:pt x="10447" y="6957"/>
                  </a:cubicBezTo>
                  <a:lnTo>
                    <a:pt x="10447" y="3913"/>
                  </a:lnTo>
                  <a:cubicBezTo>
                    <a:pt x="10503" y="3768"/>
                    <a:pt x="10560" y="3623"/>
                    <a:pt x="10616" y="3478"/>
                  </a:cubicBezTo>
                  <a:lnTo>
                    <a:pt x="9938" y="1304"/>
                  </a:lnTo>
                  <a:lnTo>
                    <a:pt x="9599" y="435"/>
                  </a:lnTo>
                  <a:lnTo>
                    <a:pt x="9091" y="435"/>
                  </a:lnTo>
                  <a:cubicBezTo>
                    <a:pt x="9034" y="290"/>
                    <a:pt x="8978" y="145"/>
                    <a:pt x="8921" y="0"/>
                  </a:cubicBezTo>
                  <a:lnTo>
                    <a:pt x="8243" y="1304"/>
                  </a:lnTo>
                  <a:lnTo>
                    <a:pt x="7396" y="1304"/>
                  </a:lnTo>
                  <a:lnTo>
                    <a:pt x="7226" y="1304"/>
                  </a:lnTo>
                  <a:lnTo>
                    <a:pt x="6548" y="435"/>
                  </a:lnTo>
                  <a:lnTo>
                    <a:pt x="6040" y="0"/>
                  </a:lnTo>
                  <a:lnTo>
                    <a:pt x="4684" y="0"/>
                  </a:lnTo>
                  <a:lnTo>
                    <a:pt x="4345" y="0"/>
                  </a:lnTo>
                  <a:lnTo>
                    <a:pt x="3836" y="435"/>
                  </a:lnTo>
                  <a:lnTo>
                    <a:pt x="3497" y="1304"/>
                  </a:lnTo>
                  <a:lnTo>
                    <a:pt x="2650" y="1739"/>
                  </a:lnTo>
                  <a:cubicBezTo>
                    <a:pt x="2593" y="1594"/>
                    <a:pt x="2537" y="1449"/>
                    <a:pt x="2480" y="1304"/>
                  </a:cubicBezTo>
                  <a:lnTo>
                    <a:pt x="2311" y="1304"/>
                  </a:lnTo>
                  <a:lnTo>
                    <a:pt x="1972" y="2609"/>
                  </a:lnTo>
                  <a:cubicBezTo>
                    <a:pt x="1746" y="2609"/>
                    <a:pt x="1494" y="2631"/>
                    <a:pt x="1294" y="2609"/>
                  </a:cubicBezTo>
                  <a:cubicBezTo>
                    <a:pt x="1094" y="2587"/>
                    <a:pt x="883" y="2261"/>
                    <a:pt x="770" y="2478"/>
                  </a:cubicBezTo>
                  <a:cubicBezTo>
                    <a:pt x="657" y="2695"/>
                    <a:pt x="333" y="2962"/>
                    <a:pt x="205" y="3117"/>
                  </a:cubicBezTo>
                  <a:cubicBezTo>
                    <a:pt x="77" y="3272"/>
                    <a:pt x="0" y="3266"/>
                    <a:pt x="0" y="3407"/>
                  </a:cubicBezTo>
                  <a:cubicBezTo>
                    <a:pt x="113" y="3701"/>
                    <a:pt x="482" y="5084"/>
                    <a:pt x="698" y="5748"/>
                  </a:cubicBezTo>
                  <a:cubicBezTo>
                    <a:pt x="914" y="6412"/>
                    <a:pt x="1138" y="6900"/>
                    <a:pt x="1294" y="7391"/>
                  </a:cubicBezTo>
                  <a:cubicBezTo>
                    <a:pt x="1450" y="7882"/>
                    <a:pt x="1520" y="8261"/>
                    <a:pt x="1633" y="8696"/>
                  </a:cubicBezTo>
                  <a:lnTo>
                    <a:pt x="3158" y="9130"/>
                  </a:lnTo>
                  <a:lnTo>
                    <a:pt x="3328" y="9130"/>
                  </a:lnTo>
                  <a:lnTo>
                    <a:pt x="4514" y="10000"/>
                  </a:lnTo>
                  <a:lnTo>
                    <a:pt x="5192" y="9130"/>
                  </a:lnTo>
                  <a:lnTo>
                    <a:pt x="5870" y="10000"/>
                  </a:lnTo>
                  <a:lnTo>
                    <a:pt x="6379" y="869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17" name="Freeform 299"/>
            <p:cNvSpPr>
              <a:spLocks/>
            </p:cNvSpPr>
            <p:nvPr/>
          </p:nvSpPr>
          <p:spPr bwMode="auto">
            <a:xfrm>
              <a:off x="5005354" y="2559713"/>
              <a:ext cx="164071" cy="137776"/>
            </a:xfrm>
            <a:custGeom>
              <a:avLst/>
              <a:gdLst>
                <a:gd name="T0" fmla="*/ 2147483646 w 20"/>
                <a:gd name="T1" fmla="*/ 2147483646 h 14"/>
                <a:gd name="T2" fmla="*/ 2147483646 w 20"/>
                <a:gd name="T3" fmla="*/ 2147483646 h 14"/>
                <a:gd name="T4" fmla="*/ 2147483646 w 20"/>
                <a:gd name="T5" fmla="*/ 0 h 14"/>
                <a:gd name="T6" fmla="*/ 2147483646 w 20"/>
                <a:gd name="T7" fmla="*/ 2147483646 h 14"/>
                <a:gd name="T8" fmla="*/ 2147483646 w 20"/>
                <a:gd name="T9" fmla="*/ 0 h 14"/>
                <a:gd name="T10" fmla="*/ 2147483646 w 20"/>
                <a:gd name="T11" fmla="*/ 0 h 14"/>
                <a:gd name="T12" fmla="*/ 2147483646 w 20"/>
                <a:gd name="T13" fmla="*/ 2147483646 h 14"/>
                <a:gd name="T14" fmla="*/ 2147483646 w 20"/>
                <a:gd name="T15" fmla="*/ 2147483646 h 14"/>
                <a:gd name="T16" fmla="*/ 0 w 20"/>
                <a:gd name="T17" fmla="*/ 2147483646 h 14"/>
                <a:gd name="T18" fmla="*/ 2147483646 w 20"/>
                <a:gd name="T19" fmla="*/ 2147483646 h 14"/>
                <a:gd name="T20" fmla="*/ 2147483646 w 20"/>
                <a:gd name="T21" fmla="*/ 2147483646 h 14"/>
                <a:gd name="T22" fmla="*/ 2147483646 w 20"/>
                <a:gd name="T23" fmla="*/ 2147483646 h 14"/>
                <a:gd name="T24" fmla="*/ 2147483646 w 20"/>
                <a:gd name="T25" fmla="*/ 2147483646 h 14"/>
                <a:gd name="T26" fmla="*/ 2147483646 w 20"/>
                <a:gd name="T27" fmla="*/ 2147483646 h 14"/>
                <a:gd name="T28" fmla="*/ 2147483646 w 20"/>
                <a:gd name="T29" fmla="*/ 2147483646 h 14"/>
                <a:gd name="T30" fmla="*/ 2147483646 w 20"/>
                <a:gd name="T31" fmla="*/ 2147483646 h 14"/>
                <a:gd name="T32" fmla="*/ 2147483646 w 20"/>
                <a:gd name="T33" fmla="*/ 2147483646 h 14"/>
                <a:gd name="T34" fmla="*/ 2147483646 w 20"/>
                <a:gd name="T35" fmla="*/ 2147483646 h 14"/>
                <a:gd name="T36" fmla="*/ 2147483646 w 20"/>
                <a:gd name="T37" fmla="*/ 2147483646 h 14"/>
                <a:gd name="T38" fmla="*/ 2147483646 w 20"/>
                <a:gd name="T39" fmla="*/ 2147483646 h 14"/>
                <a:gd name="T40" fmla="*/ 2147483646 w 20"/>
                <a:gd name="T41" fmla="*/ 2147483646 h 14"/>
                <a:gd name="T42" fmla="*/ 2147483646 w 20"/>
                <a:gd name="T43" fmla="*/ 2147483646 h 14"/>
                <a:gd name="T44" fmla="*/ 2147483646 w 20"/>
                <a:gd name="T45" fmla="*/ 2147483646 h 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0" h="14">
                  <a:moveTo>
                    <a:pt x="19" y="4"/>
                  </a:moveTo>
                  <a:cubicBezTo>
                    <a:pt x="17" y="2"/>
                    <a:pt x="17" y="2"/>
                    <a:pt x="17" y="2"/>
                  </a:cubicBezTo>
                  <a:cubicBezTo>
                    <a:pt x="15" y="0"/>
                    <a:pt x="15" y="0"/>
                    <a:pt x="15" y="0"/>
                  </a:cubicBezTo>
                  <a:cubicBezTo>
                    <a:pt x="13" y="1"/>
                    <a:pt x="13" y="1"/>
                    <a:pt x="13" y="1"/>
                  </a:cubicBezTo>
                  <a:cubicBezTo>
                    <a:pt x="9" y="0"/>
                    <a:pt x="9" y="0"/>
                    <a:pt x="9" y="0"/>
                  </a:cubicBezTo>
                  <a:cubicBezTo>
                    <a:pt x="5" y="0"/>
                    <a:pt x="5" y="0"/>
                    <a:pt x="5" y="0"/>
                  </a:cubicBezTo>
                  <a:cubicBezTo>
                    <a:pt x="1" y="1"/>
                    <a:pt x="1" y="1"/>
                    <a:pt x="1" y="1"/>
                  </a:cubicBezTo>
                  <a:cubicBezTo>
                    <a:pt x="1" y="3"/>
                    <a:pt x="1" y="5"/>
                    <a:pt x="1" y="5"/>
                  </a:cubicBezTo>
                  <a:cubicBezTo>
                    <a:pt x="0" y="6"/>
                    <a:pt x="0" y="6"/>
                    <a:pt x="0" y="6"/>
                  </a:cubicBezTo>
                  <a:cubicBezTo>
                    <a:pt x="2" y="6"/>
                    <a:pt x="2" y="6"/>
                    <a:pt x="2" y="6"/>
                  </a:cubicBezTo>
                  <a:cubicBezTo>
                    <a:pt x="4" y="7"/>
                    <a:pt x="4" y="7"/>
                    <a:pt x="4" y="7"/>
                  </a:cubicBezTo>
                  <a:cubicBezTo>
                    <a:pt x="6" y="8"/>
                    <a:pt x="6" y="8"/>
                    <a:pt x="6" y="8"/>
                  </a:cubicBezTo>
                  <a:cubicBezTo>
                    <a:pt x="7" y="10"/>
                    <a:pt x="7" y="10"/>
                    <a:pt x="7" y="10"/>
                  </a:cubicBezTo>
                  <a:cubicBezTo>
                    <a:pt x="6" y="12"/>
                    <a:pt x="6" y="12"/>
                    <a:pt x="6" y="12"/>
                  </a:cubicBezTo>
                  <a:cubicBezTo>
                    <a:pt x="7" y="12"/>
                    <a:pt x="7" y="12"/>
                    <a:pt x="7" y="12"/>
                  </a:cubicBezTo>
                  <a:cubicBezTo>
                    <a:pt x="9" y="14"/>
                    <a:pt x="9" y="14"/>
                    <a:pt x="9" y="14"/>
                  </a:cubicBezTo>
                  <a:cubicBezTo>
                    <a:pt x="11" y="13"/>
                    <a:pt x="11" y="13"/>
                    <a:pt x="11" y="13"/>
                  </a:cubicBezTo>
                  <a:cubicBezTo>
                    <a:pt x="13" y="12"/>
                    <a:pt x="13" y="12"/>
                    <a:pt x="13" y="12"/>
                  </a:cubicBezTo>
                  <a:cubicBezTo>
                    <a:pt x="13" y="12"/>
                    <a:pt x="15" y="12"/>
                    <a:pt x="16" y="12"/>
                  </a:cubicBezTo>
                  <a:cubicBezTo>
                    <a:pt x="17" y="12"/>
                    <a:pt x="16" y="9"/>
                    <a:pt x="16" y="9"/>
                  </a:cubicBezTo>
                  <a:cubicBezTo>
                    <a:pt x="18" y="7"/>
                    <a:pt x="18" y="7"/>
                    <a:pt x="18" y="7"/>
                  </a:cubicBezTo>
                  <a:cubicBezTo>
                    <a:pt x="20" y="4"/>
                    <a:pt x="20" y="4"/>
                    <a:pt x="20" y="4"/>
                  </a:cubicBezTo>
                  <a:cubicBezTo>
                    <a:pt x="19" y="4"/>
                    <a:pt x="19" y="4"/>
                    <a:pt x="19" y="4"/>
                  </a:cubicBezTo>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18" name="Freeform 300"/>
            <p:cNvSpPr>
              <a:spLocks/>
            </p:cNvSpPr>
            <p:nvPr/>
          </p:nvSpPr>
          <p:spPr bwMode="auto">
            <a:xfrm>
              <a:off x="5077545" y="2369257"/>
              <a:ext cx="123054" cy="129672"/>
            </a:xfrm>
            <a:custGeom>
              <a:avLst/>
              <a:gdLst>
                <a:gd name="T0" fmla="*/ 2147483646 w 90"/>
                <a:gd name="T1" fmla="*/ 2147483646 h 78"/>
                <a:gd name="T2" fmla="*/ 2147483646 w 90"/>
                <a:gd name="T3" fmla="*/ 2147483646 h 78"/>
                <a:gd name="T4" fmla="*/ 2147483646 w 90"/>
                <a:gd name="T5" fmla="*/ 2147483646 h 78"/>
                <a:gd name="T6" fmla="*/ 2147483646 w 90"/>
                <a:gd name="T7" fmla="*/ 2147483646 h 78"/>
                <a:gd name="T8" fmla="*/ 2147483646 w 90"/>
                <a:gd name="T9" fmla="*/ 2147483646 h 78"/>
                <a:gd name="T10" fmla="*/ 2147483646 w 90"/>
                <a:gd name="T11" fmla="*/ 0 h 78"/>
                <a:gd name="T12" fmla="*/ 2147483646 w 90"/>
                <a:gd name="T13" fmla="*/ 0 h 78"/>
                <a:gd name="T14" fmla="*/ 2147483646 w 90"/>
                <a:gd name="T15" fmla="*/ 0 h 78"/>
                <a:gd name="T16" fmla="*/ 0 w 90"/>
                <a:gd name="T17" fmla="*/ 2147483646 h 78"/>
                <a:gd name="T18" fmla="*/ 0 w 90"/>
                <a:gd name="T19" fmla="*/ 2147483646 h 78"/>
                <a:gd name="T20" fmla="*/ 2147483646 w 90"/>
                <a:gd name="T21" fmla="*/ 2147483646 h 78"/>
                <a:gd name="T22" fmla="*/ 2147483646 w 90"/>
                <a:gd name="T23" fmla="*/ 2147483646 h 78"/>
                <a:gd name="T24" fmla="*/ 2147483646 w 90"/>
                <a:gd name="T25" fmla="*/ 2147483646 h 78"/>
                <a:gd name="T26" fmla="*/ 2147483646 w 90"/>
                <a:gd name="T27" fmla="*/ 2147483646 h 78"/>
                <a:gd name="T28" fmla="*/ 2147483646 w 90"/>
                <a:gd name="T29" fmla="*/ 2147483646 h 78"/>
                <a:gd name="T30" fmla="*/ 2147483646 w 90"/>
                <a:gd name="T31" fmla="*/ 2147483646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0" h="78">
                  <a:moveTo>
                    <a:pt x="54" y="66"/>
                  </a:moveTo>
                  <a:lnTo>
                    <a:pt x="78" y="78"/>
                  </a:lnTo>
                  <a:lnTo>
                    <a:pt x="84" y="42"/>
                  </a:lnTo>
                  <a:lnTo>
                    <a:pt x="84" y="30"/>
                  </a:lnTo>
                  <a:lnTo>
                    <a:pt x="90" y="6"/>
                  </a:lnTo>
                  <a:lnTo>
                    <a:pt x="84" y="0"/>
                  </a:lnTo>
                  <a:lnTo>
                    <a:pt x="72" y="0"/>
                  </a:lnTo>
                  <a:lnTo>
                    <a:pt x="36" y="0"/>
                  </a:lnTo>
                  <a:lnTo>
                    <a:pt x="0" y="18"/>
                  </a:lnTo>
                  <a:lnTo>
                    <a:pt x="0" y="30"/>
                  </a:lnTo>
                  <a:lnTo>
                    <a:pt x="6" y="42"/>
                  </a:lnTo>
                  <a:lnTo>
                    <a:pt x="12" y="48"/>
                  </a:lnTo>
                  <a:lnTo>
                    <a:pt x="18" y="54"/>
                  </a:lnTo>
                  <a:lnTo>
                    <a:pt x="12" y="60"/>
                  </a:lnTo>
                  <a:lnTo>
                    <a:pt x="36" y="54"/>
                  </a:lnTo>
                  <a:lnTo>
                    <a:pt x="54" y="6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19" name="Freeform 301"/>
            <p:cNvSpPr>
              <a:spLocks/>
            </p:cNvSpPr>
            <p:nvPr/>
          </p:nvSpPr>
          <p:spPr bwMode="auto">
            <a:xfrm>
              <a:off x="5072623" y="2569843"/>
              <a:ext cx="241184" cy="269475"/>
            </a:xfrm>
            <a:custGeom>
              <a:avLst/>
              <a:gdLst>
                <a:gd name="T0" fmla="*/ 2147483646 w 30"/>
                <a:gd name="T1" fmla="*/ 2147483646 h 27"/>
                <a:gd name="T2" fmla="*/ 2147483646 w 30"/>
                <a:gd name="T3" fmla="*/ 2147483646 h 27"/>
                <a:gd name="T4" fmla="*/ 2147483646 w 30"/>
                <a:gd name="T5" fmla="*/ 2147483646 h 27"/>
                <a:gd name="T6" fmla="*/ 2147483646 w 30"/>
                <a:gd name="T7" fmla="*/ 2147483646 h 27"/>
                <a:gd name="T8" fmla="*/ 2147483646 w 30"/>
                <a:gd name="T9" fmla="*/ 0 h 27"/>
                <a:gd name="T10" fmla="*/ 2147483646 w 30"/>
                <a:gd name="T11" fmla="*/ 2147483646 h 27"/>
                <a:gd name="T12" fmla="*/ 2147483646 w 30"/>
                <a:gd name="T13" fmla="*/ 2147483646 h 27"/>
                <a:gd name="T14" fmla="*/ 2147483646 w 30"/>
                <a:gd name="T15" fmla="*/ 2147483646 h 27"/>
                <a:gd name="T16" fmla="*/ 2147483646 w 30"/>
                <a:gd name="T17" fmla="*/ 2147483646 h 27"/>
                <a:gd name="T18" fmla="*/ 2147483646 w 30"/>
                <a:gd name="T19" fmla="*/ 2147483646 h 27"/>
                <a:gd name="T20" fmla="*/ 2147483646 w 30"/>
                <a:gd name="T21" fmla="*/ 2147483646 h 27"/>
                <a:gd name="T22" fmla="*/ 2147483646 w 30"/>
                <a:gd name="T23" fmla="*/ 2147483646 h 27"/>
                <a:gd name="T24" fmla="*/ 2147483646 w 30"/>
                <a:gd name="T25" fmla="*/ 2147483646 h 27"/>
                <a:gd name="T26" fmla="*/ 2147483646 w 30"/>
                <a:gd name="T27" fmla="*/ 2147483646 h 27"/>
                <a:gd name="T28" fmla="*/ 2147483646 w 30"/>
                <a:gd name="T29" fmla="*/ 2147483646 h 27"/>
                <a:gd name="T30" fmla="*/ 2147483646 w 30"/>
                <a:gd name="T31" fmla="*/ 2147483646 h 27"/>
                <a:gd name="T32" fmla="*/ 0 w 30"/>
                <a:gd name="T33" fmla="*/ 2147483646 h 27"/>
                <a:gd name="T34" fmla="*/ 2147483646 w 30"/>
                <a:gd name="T35" fmla="*/ 2147483646 h 27"/>
                <a:gd name="T36" fmla="*/ 2147483646 w 30"/>
                <a:gd name="T37" fmla="*/ 2147483646 h 27"/>
                <a:gd name="T38" fmla="*/ 2147483646 w 30"/>
                <a:gd name="T39" fmla="*/ 2147483646 h 27"/>
                <a:gd name="T40" fmla="*/ 2147483646 w 30"/>
                <a:gd name="T41" fmla="*/ 2147483646 h 27"/>
                <a:gd name="T42" fmla="*/ 2147483646 w 30"/>
                <a:gd name="T43" fmla="*/ 2147483646 h 27"/>
                <a:gd name="T44" fmla="*/ 2147483646 w 30"/>
                <a:gd name="T45" fmla="*/ 2147483646 h 27"/>
                <a:gd name="T46" fmla="*/ 2147483646 w 30"/>
                <a:gd name="T47" fmla="*/ 2147483646 h 27"/>
                <a:gd name="T48" fmla="*/ 2147483646 w 30"/>
                <a:gd name="T49" fmla="*/ 2147483646 h 27"/>
                <a:gd name="T50" fmla="*/ 2147483646 w 30"/>
                <a:gd name="T51" fmla="*/ 2147483646 h 27"/>
                <a:gd name="T52" fmla="*/ 2147483646 w 30"/>
                <a:gd name="T53" fmla="*/ 2147483646 h 27"/>
                <a:gd name="T54" fmla="*/ 2147483646 w 30"/>
                <a:gd name="T55" fmla="*/ 2147483646 h 27"/>
                <a:gd name="T56" fmla="*/ 2147483646 w 30"/>
                <a:gd name="T57" fmla="*/ 2147483646 h 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0" h="27">
                  <a:moveTo>
                    <a:pt x="30" y="14"/>
                  </a:moveTo>
                  <a:cubicBezTo>
                    <a:pt x="27" y="11"/>
                    <a:pt x="27" y="11"/>
                    <a:pt x="27" y="11"/>
                  </a:cubicBezTo>
                  <a:cubicBezTo>
                    <a:pt x="23" y="3"/>
                    <a:pt x="23" y="3"/>
                    <a:pt x="23" y="3"/>
                  </a:cubicBezTo>
                  <a:cubicBezTo>
                    <a:pt x="20" y="2"/>
                    <a:pt x="20" y="2"/>
                    <a:pt x="20" y="2"/>
                  </a:cubicBezTo>
                  <a:cubicBezTo>
                    <a:pt x="17" y="0"/>
                    <a:pt x="17" y="0"/>
                    <a:pt x="17" y="0"/>
                  </a:cubicBezTo>
                  <a:cubicBezTo>
                    <a:pt x="14" y="2"/>
                    <a:pt x="14" y="2"/>
                    <a:pt x="14" y="2"/>
                  </a:cubicBezTo>
                  <a:cubicBezTo>
                    <a:pt x="11" y="3"/>
                    <a:pt x="11" y="3"/>
                    <a:pt x="11" y="3"/>
                  </a:cubicBezTo>
                  <a:cubicBezTo>
                    <a:pt x="12" y="3"/>
                    <a:pt x="12" y="3"/>
                    <a:pt x="12" y="3"/>
                  </a:cubicBezTo>
                  <a:cubicBezTo>
                    <a:pt x="10" y="6"/>
                    <a:pt x="10" y="6"/>
                    <a:pt x="10" y="6"/>
                  </a:cubicBezTo>
                  <a:cubicBezTo>
                    <a:pt x="8" y="8"/>
                    <a:pt x="8" y="8"/>
                    <a:pt x="8" y="8"/>
                  </a:cubicBezTo>
                  <a:cubicBezTo>
                    <a:pt x="8" y="8"/>
                    <a:pt x="9" y="11"/>
                    <a:pt x="8" y="11"/>
                  </a:cubicBezTo>
                  <a:cubicBezTo>
                    <a:pt x="7" y="11"/>
                    <a:pt x="5" y="11"/>
                    <a:pt x="5" y="11"/>
                  </a:cubicBezTo>
                  <a:cubicBezTo>
                    <a:pt x="3" y="12"/>
                    <a:pt x="3" y="12"/>
                    <a:pt x="3" y="12"/>
                  </a:cubicBezTo>
                  <a:cubicBezTo>
                    <a:pt x="1" y="13"/>
                    <a:pt x="1" y="13"/>
                    <a:pt x="1" y="13"/>
                  </a:cubicBezTo>
                  <a:cubicBezTo>
                    <a:pt x="1" y="14"/>
                    <a:pt x="1" y="14"/>
                    <a:pt x="1" y="14"/>
                  </a:cubicBezTo>
                  <a:cubicBezTo>
                    <a:pt x="2" y="18"/>
                    <a:pt x="2" y="18"/>
                    <a:pt x="2" y="18"/>
                  </a:cubicBezTo>
                  <a:cubicBezTo>
                    <a:pt x="0" y="20"/>
                    <a:pt x="0" y="20"/>
                    <a:pt x="0" y="20"/>
                  </a:cubicBezTo>
                  <a:cubicBezTo>
                    <a:pt x="1" y="23"/>
                    <a:pt x="1" y="23"/>
                    <a:pt x="1" y="23"/>
                  </a:cubicBezTo>
                  <a:cubicBezTo>
                    <a:pt x="1" y="25"/>
                    <a:pt x="1" y="25"/>
                    <a:pt x="1" y="25"/>
                  </a:cubicBezTo>
                  <a:cubicBezTo>
                    <a:pt x="3" y="24"/>
                    <a:pt x="3" y="24"/>
                    <a:pt x="3" y="24"/>
                  </a:cubicBezTo>
                  <a:cubicBezTo>
                    <a:pt x="7" y="24"/>
                    <a:pt x="7" y="24"/>
                    <a:pt x="7" y="24"/>
                  </a:cubicBezTo>
                  <a:cubicBezTo>
                    <a:pt x="13" y="26"/>
                    <a:pt x="13" y="26"/>
                    <a:pt x="13" y="26"/>
                  </a:cubicBezTo>
                  <a:cubicBezTo>
                    <a:pt x="20" y="26"/>
                    <a:pt x="20" y="26"/>
                    <a:pt x="20" y="26"/>
                  </a:cubicBezTo>
                  <a:cubicBezTo>
                    <a:pt x="24" y="27"/>
                    <a:pt x="24" y="27"/>
                    <a:pt x="24" y="27"/>
                  </a:cubicBezTo>
                  <a:cubicBezTo>
                    <a:pt x="26" y="21"/>
                    <a:pt x="26" y="21"/>
                    <a:pt x="26" y="21"/>
                  </a:cubicBezTo>
                  <a:cubicBezTo>
                    <a:pt x="27" y="21"/>
                    <a:pt x="27" y="21"/>
                    <a:pt x="27" y="21"/>
                  </a:cubicBezTo>
                  <a:cubicBezTo>
                    <a:pt x="26" y="17"/>
                    <a:pt x="26" y="17"/>
                    <a:pt x="26" y="17"/>
                  </a:cubicBezTo>
                  <a:cubicBezTo>
                    <a:pt x="29" y="16"/>
                    <a:pt x="29" y="16"/>
                    <a:pt x="29" y="16"/>
                  </a:cubicBezTo>
                  <a:lnTo>
                    <a:pt x="30" y="1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20" name="Freeform 302"/>
            <p:cNvSpPr>
              <a:spLocks/>
            </p:cNvSpPr>
            <p:nvPr/>
          </p:nvSpPr>
          <p:spPr bwMode="auto">
            <a:xfrm>
              <a:off x="5013558" y="2460432"/>
              <a:ext cx="196886" cy="137776"/>
            </a:xfrm>
            <a:custGeom>
              <a:avLst/>
              <a:gdLst>
                <a:gd name="T0" fmla="*/ 2147483646 w 24"/>
                <a:gd name="T1" fmla="*/ 2147483646 h 14"/>
                <a:gd name="T2" fmla="*/ 2147483646 w 24"/>
                <a:gd name="T3" fmla="*/ 2147483646 h 14"/>
                <a:gd name="T4" fmla="*/ 2147483646 w 24"/>
                <a:gd name="T5" fmla="*/ 2147483646 h 14"/>
                <a:gd name="T6" fmla="*/ 2147483646 w 24"/>
                <a:gd name="T7" fmla="*/ 2147483646 h 14"/>
                <a:gd name="T8" fmla="*/ 2147483646 w 24"/>
                <a:gd name="T9" fmla="*/ 2147483646 h 14"/>
                <a:gd name="T10" fmla="*/ 2147483646 w 24"/>
                <a:gd name="T11" fmla="*/ 2147483646 h 14"/>
                <a:gd name="T12" fmla="*/ 2147483646 w 24"/>
                <a:gd name="T13" fmla="*/ 2147483646 h 14"/>
                <a:gd name="T14" fmla="*/ 2147483646 w 24"/>
                <a:gd name="T15" fmla="*/ 2147483646 h 14"/>
                <a:gd name="T16" fmla="*/ 2147483646 w 24"/>
                <a:gd name="T17" fmla="*/ 2147483646 h 14"/>
                <a:gd name="T18" fmla="*/ 2147483646 w 24"/>
                <a:gd name="T19" fmla="*/ 2147483646 h 14"/>
                <a:gd name="T20" fmla="*/ 2147483646 w 24"/>
                <a:gd name="T21" fmla="*/ 2147483646 h 14"/>
                <a:gd name="T22" fmla="*/ 2147483646 w 24"/>
                <a:gd name="T23" fmla="*/ 0 h 14"/>
                <a:gd name="T24" fmla="*/ 2147483646 w 24"/>
                <a:gd name="T25" fmla="*/ 2147483646 h 14"/>
                <a:gd name="T26" fmla="*/ 2147483646 w 24"/>
                <a:gd name="T27" fmla="*/ 2147483646 h 14"/>
                <a:gd name="T28" fmla="*/ 2147483646 w 24"/>
                <a:gd name="T29" fmla="*/ 2147483646 h 14"/>
                <a:gd name="T30" fmla="*/ 2147483646 w 24"/>
                <a:gd name="T31" fmla="*/ 2147483646 h 14"/>
                <a:gd name="T32" fmla="*/ 2147483646 w 24"/>
                <a:gd name="T33" fmla="*/ 2147483646 h 14"/>
                <a:gd name="T34" fmla="*/ 2147483646 w 24"/>
                <a:gd name="T35" fmla="*/ 2147483646 h 14"/>
                <a:gd name="T36" fmla="*/ 0 w 24"/>
                <a:gd name="T37" fmla="*/ 2147483646 h 14"/>
                <a:gd name="T38" fmla="*/ 2147483646 w 24"/>
                <a:gd name="T39" fmla="*/ 2147483646 h 14"/>
                <a:gd name="T40" fmla="*/ 2147483646 w 24"/>
                <a:gd name="T41" fmla="*/ 2147483646 h 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 h="14">
                  <a:moveTo>
                    <a:pt x="8" y="10"/>
                  </a:moveTo>
                  <a:cubicBezTo>
                    <a:pt x="12" y="11"/>
                    <a:pt x="12" y="11"/>
                    <a:pt x="12" y="11"/>
                  </a:cubicBezTo>
                  <a:cubicBezTo>
                    <a:pt x="14" y="10"/>
                    <a:pt x="14" y="10"/>
                    <a:pt x="14" y="10"/>
                  </a:cubicBezTo>
                  <a:cubicBezTo>
                    <a:pt x="16" y="12"/>
                    <a:pt x="16" y="12"/>
                    <a:pt x="16" y="12"/>
                  </a:cubicBezTo>
                  <a:cubicBezTo>
                    <a:pt x="18" y="14"/>
                    <a:pt x="18" y="14"/>
                    <a:pt x="18" y="14"/>
                  </a:cubicBezTo>
                  <a:cubicBezTo>
                    <a:pt x="21" y="13"/>
                    <a:pt x="21" y="13"/>
                    <a:pt x="21" y="13"/>
                  </a:cubicBezTo>
                  <a:cubicBezTo>
                    <a:pt x="24" y="11"/>
                    <a:pt x="24" y="11"/>
                    <a:pt x="24" y="11"/>
                  </a:cubicBezTo>
                  <a:cubicBezTo>
                    <a:pt x="23" y="10"/>
                    <a:pt x="23" y="10"/>
                    <a:pt x="23" y="10"/>
                  </a:cubicBezTo>
                  <a:cubicBezTo>
                    <a:pt x="21" y="5"/>
                    <a:pt x="21" y="5"/>
                    <a:pt x="21" y="5"/>
                  </a:cubicBezTo>
                  <a:cubicBezTo>
                    <a:pt x="21" y="4"/>
                    <a:pt x="21" y="4"/>
                    <a:pt x="21" y="4"/>
                  </a:cubicBezTo>
                  <a:cubicBezTo>
                    <a:pt x="17" y="2"/>
                    <a:pt x="17" y="2"/>
                    <a:pt x="17" y="2"/>
                  </a:cubicBezTo>
                  <a:cubicBezTo>
                    <a:pt x="14" y="0"/>
                    <a:pt x="14" y="0"/>
                    <a:pt x="14" y="0"/>
                  </a:cubicBezTo>
                  <a:cubicBezTo>
                    <a:pt x="10" y="1"/>
                    <a:pt x="10" y="1"/>
                    <a:pt x="10" y="1"/>
                  </a:cubicBezTo>
                  <a:cubicBezTo>
                    <a:pt x="9" y="5"/>
                    <a:pt x="9" y="5"/>
                    <a:pt x="9" y="5"/>
                  </a:cubicBezTo>
                  <a:cubicBezTo>
                    <a:pt x="8" y="6"/>
                    <a:pt x="8" y="6"/>
                    <a:pt x="8" y="6"/>
                  </a:cubicBezTo>
                  <a:cubicBezTo>
                    <a:pt x="5" y="3"/>
                    <a:pt x="5" y="3"/>
                    <a:pt x="5" y="3"/>
                  </a:cubicBezTo>
                  <a:cubicBezTo>
                    <a:pt x="3" y="3"/>
                    <a:pt x="3" y="3"/>
                    <a:pt x="3" y="3"/>
                  </a:cubicBezTo>
                  <a:cubicBezTo>
                    <a:pt x="3" y="3"/>
                    <a:pt x="1" y="7"/>
                    <a:pt x="1" y="8"/>
                  </a:cubicBezTo>
                  <a:cubicBezTo>
                    <a:pt x="1" y="8"/>
                    <a:pt x="0" y="10"/>
                    <a:pt x="0" y="11"/>
                  </a:cubicBezTo>
                  <a:cubicBezTo>
                    <a:pt x="4" y="10"/>
                    <a:pt x="4" y="10"/>
                    <a:pt x="4" y="10"/>
                  </a:cubicBezTo>
                  <a:lnTo>
                    <a:pt x="8" y="10"/>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21" name="Freeform 335"/>
            <p:cNvSpPr>
              <a:spLocks/>
            </p:cNvSpPr>
            <p:nvPr/>
          </p:nvSpPr>
          <p:spPr bwMode="auto">
            <a:xfrm>
              <a:off x="5289198" y="2778534"/>
              <a:ext cx="16407" cy="10130"/>
            </a:xfrm>
            <a:custGeom>
              <a:avLst/>
              <a:gdLst>
                <a:gd name="T0" fmla="*/ 2147483646 w 12"/>
                <a:gd name="T1" fmla="*/ 2147483646 h 6"/>
                <a:gd name="T2" fmla="*/ 0 w 12"/>
                <a:gd name="T3" fmla="*/ 0 h 6"/>
                <a:gd name="T4" fmla="*/ 0 w 12"/>
                <a:gd name="T5" fmla="*/ 2147483646 h 6"/>
                <a:gd name="T6" fmla="*/ 2147483646 w 12"/>
                <a:gd name="T7" fmla="*/ 2147483646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0" y="6"/>
                  </a:lnTo>
                  <a:lnTo>
                    <a:pt x="12" y="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22" name="Rectangle 340"/>
            <p:cNvSpPr>
              <a:spLocks noChangeArrowheads="1"/>
            </p:cNvSpPr>
            <p:nvPr/>
          </p:nvSpPr>
          <p:spPr bwMode="auto">
            <a:xfrm>
              <a:off x="4892145" y="2956832"/>
              <a:ext cx="9844" cy="2025"/>
            </a:xfrm>
            <a:prstGeom prst="rect">
              <a:avLst/>
            </a:prstGeom>
            <a:solidFill>
              <a:srgbClr val="FFFFCC"/>
            </a:solidFill>
            <a:ln w="9525">
              <a:solidFill>
                <a:schemeClr val="accent1">
                  <a:lumMod val="50000"/>
                </a:schemeClr>
              </a:solidFill>
              <a:miter lim="800000"/>
              <a:headEnd/>
              <a:tailEnd/>
            </a:ln>
          </p:spPr>
          <p:txBody>
            <a:bodyPr/>
            <a:lstStyle>
              <a:lvl1pPr>
                <a:defRPr sz="1400" b="1">
                  <a:solidFill>
                    <a:schemeClr val="bg1"/>
                  </a:solidFill>
                  <a:latin typeface="Arial" panose="020B0604020202020204" pitchFamily="34" charset="0"/>
                  <a:ea typeface="MS PGothic" panose="020B0600070205080204" pitchFamily="34" charset="-128"/>
                </a:defRPr>
              </a:lvl1pPr>
              <a:lvl2pPr marL="742950" indent="-285750">
                <a:defRPr sz="1400" b="1">
                  <a:solidFill>
                    <a:schemeClr val="bg1"/>
                  </a:solidFill>
                  <a:latin typeface="Arial" panose="020B0604020202020204" pitchFamily="34" charset="0"/>
                  <a:ea typeface="MS PGothic" panose="020B0600070205080204" pitchFamily="34" charset="-128"/>
                </a:defRPr>
              </a:lvl2pPr>
              <a:lvl3pPr marL="1143000" indent="-228600">
                <a:defRPr sz="1400" b="1">
                  <a:solidFill>
                    <a:schemeClr val="bg1"/>
                  </a:solidFill>
                  <a:latin typeface="Arial" panose="020B0604020202020204" pitchFamily="34" charset="0"/>
                  <a:ea typeface="MS PGothic" panose="020B0600070205080204" pitchFamily="34" charset="-128"/>
                </a:defRPr>
              </a:lvl3pPr>
              <a:lvl4pPr marL="1600200" indent="-228600">
                <a:defRPr sz="1400" b="1">
                  <a:solidFill>
                    <a:schemeClr val="bg1"/>
                  </a:solidFill>
                  <a:latin typeface="Arial" panose="020B0604020202020204" pitchFamily="34" charset="0"/>
                  <a:ea typeface="MS PGothic" panose="020B0600070205080204" pitchFamily="34" charset="-128"/>
                </a:defRPr>
              </a:lvl4pPr>
              <a:lvl5pPr marL="2057400" indent="-228600">
                <a:defRPr sz="1400" b="1">
                  <a:solidFill>
                    <a:schemeClr val="bg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9pPr>
            </a:lstStyle>
            <a:p>
              <a:pPr marL="0" marR="0" lvl="0" indent="0" algn="ctr" defTabSz="914400" eaLnBrk="1" fontAlgn="base" latinLnBrk="0" hangingPunct="1">
                <a:lnSpc>
                  <a:spcPct val="100000"/>
                </a:lnSpc>
                <a:spcBef>
                  <a:spcPct val="15000"/>
                </a:spcBef>
                <a:spcAft>
                  <a:spcPct val="0"/>
                </a:spcAft>
                <a:buClrTx/>
                <a:buSzTx/>
                <a:buFontTx/>
                <a:buNone/>
                <a:tabLst/>
                <a:defRPr/>
              </a:pPr>
              <a:endParaRPr kumimoji="0" lang="en-US" altLang="en-US" sz="1400" b="1" i="0" u="none" strike="noStrike" kern="0" cap="none" spc="0" normalizeH="0" baseline="0" noProof="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23" name="Freeform 349"/>
            <p:cNvSpPr>
              <a:spLocks/>
            </p:cNvSpPr>
            <p:nvPr/>
          </p:nvSpPr>
          <p:spPr bwMode="auto">
            <a:xfrm>
              <a:off x="5039809" y="2778534"/>
              <a:ext cx="461040" cy="366727"/>
            </a:xfrm>
            <a:custGeom>
              <a:avLst/>
              <a:gdLst>
                <a:gd name="T0" fmla="*/ 2147483646 w 57"/>
                <a:gd name="T1" fmla="*/ 2147483646 h 37"/>
                <a:gd name="T2" fmla="*/ 2147483646 w 57"/>
                <a:gd name="T3" fmla="*/ 2147483646 h 37"/>
                <a:gd name="T4" fmla="*/ 2147483646 w 57"/>
                <a:gd name="T5" fmla="*/ 2147483646 h 37"/>
                <a:gd name="T6" fmla="*/ 2147483646 w 57"/>
                <a:gd name="T7" fmla="*/ 2147483646 h 37"/>
                <a:gd name="T8" fmla="*/ 2147483646 w 57"/>
                <a:gd name="T9" fmla="*/ 2147483646 h 37"/>
                <a:gd name="T10" fmla="*/ 2147483646 w 57"/>
                <a:gd name="T11" fmla="*/ 2147483646 h 37"/>
                <a:gd name="T12" fmla="*/ 2147483646 w 57"/>
                <a:gd name="T13" fmla="*/ 2147483646 h 37"/>
                <a:gd name="T14" fmla="*/ 2147483646 w 57"/>
                <a:gd name="T15" fmla="*/ 2147483646 h 37"/>
                <a:gd name="T16" fmla="*/ 2147483646 w 57"/>
                <a:gd name="T17" fmla="*/ 2147483646 h 37"/>
                <a:gd name="T18" fmla="*/ 2147483646 w 57"/>
                <a:gd name="T19" fmla="*/ 2147483646 h 37"/>
                <a:gd name="T20" fmla="*/ 2147483646 w 57"/>
                <a:gd name="T21" fmla="*/ 2147483646 h 37"/>
                <a:gd name="T22" fmla="*/ 2147483646 w 57"/>
                <a:gd name="T23" fmla="*/ 0 h 37"/>
                <a:gd name="T24" fmla="*/ 2147483646 w 57"/>
                <a:gd name="T25" fmla="*/ 0 h 37"/>
                <a:gd name="T26" fmla="*/ 2147483646 w 57"/>
                <a:gd name="T27" fmla="*/ 2147483646 h 37"/>
                <a:gd name="T28" fmla="*/ 2147483646 w 57"/>
                <a:gd name="T29" fmla="*/ 2147483646 h 37"/>
                <a:gd name="T30" fmla="*/ 2147483646 w 57"/>
                <a:gd name="T31" fmla="*/ 2147483646 h 37"/>
                <a:gd name="T32" fmla="*/ 2147483646 w 57"/>
                <a:gd name="T33" fmla="*/ 2147483646 h 37"/>
                <a:gd name="T34" fmla="*/ 2147483646 w 57"/>
                <a:gd name="T35" fmla="*/ 2147483646 h 37"/>
                <a:gd name="T36" fmla="*/ 2147483646 w 57"/>
                <a:gd name="T37" fmla="*/ 2147483646 h 37"/>
                <a:gd name="T38" fmla="*/ 2147483646 w 57"/>
                <a:gd name="T39" fmla="*/ 2147483646 h 37"/>
                <a:gd name="T40" fmla="*/ 2147483646 w 57"/>
                <a:gd name="T41" fmla="*/ 2147483646 h 37"/>
                <a:gd name="T42" fmla="*/ 2147483646 w 57"/>
                <a:gd name="T43" fmla="*/ 2147483646 h 37"/>
                <a:gd name="T44" fmla="*/ 0 w 57"/>
                <a:gd name="T45" fmla="*/ 2147483646 h 37"/>
                <a:gd name="T46" fmla="*/ 0 w 57"/>
                <a:gd name="T47" fmla="*/ 2147483646 h 37"/>
                <a:gd name="T48" fmla="*/ 2147483646 w 57"/>
                <a:gd name="T49" fmla="*/ 2147483646 h 37"/>
                <a:gd name="T50" fmla="*/ 2147483646 w 57"/>
                <a:gd name="T51" fmla="*/ 2147483646 h 37"/>
                <a:gd name="T52" fmla="*/ 2147483646 w 57"/>
                <a:gd name="T53" fmla="*/ 2147483646 h 37"/>
                <a:gd name="T54" fmla="*/ 2147483646 w 57"/>
                <a:gd name="T55" fmla="*/ 2147483646 h 37"/>
                <a:gd name="T56" fmla="*/ 2147483646 w 57"/>
                <a:gd name="T57" fmla="*/ 2147483646 h 37"/>
                <a:gd name="T58" fmla="*/ 2147483646 w 57"/>
                <a:gd name="T59" fmla="*/ 2147483646 h 37"/>
                <a:gd name="T60" fmla="*/ 2147483646 w 57"/>
                <a:gd name="T61" fmla="*/ 2147483646 h 37"/>
                <a:gd name="T62" fmla="*/ 2147483646 w 57"/>
                <a:gd name="T63" fmla="*/ 2147483646 h 37"/>
                <a:gd name="T64" fmla="*/ 2147483646 w 57"/>
                <a:gd name="T65" fmla="*/ 2147483646 h 37"/>
                <a:gd name="T66" fmla="*/ 2147483646 w 57"/>
                <a:gd name="T67" fmla="*/ 2147483646 h 37"/>
                <a:gd name="T68" fmla="*/ 2147483646 w 57"/>
                <a:gd name="T69" fmla="*/ 2147483646 h 37"/>
                <a:gd name="T70" fmla="*/ 2147483646 w 57"/>
                <a:gd name="T71" fmla="*/ 2147483646 h 37"/>
                <a:gd name="T72" fmla="*/ 2147483646 w 57"/>
                <a:gd name="T73" fmla="*/ 2147483646 h 37"/>
                <a:gd name="T74" fmla="*/ 2147483646 w 57"/>
                <a:gd name="T75" fmla="*/ 2147483646 h 37"/>
                <a:gd name="T76" fmla="*/ 2147483646 w 57"/>
                <a:gd name="T77" fmla="*/ 2147483646 h 37"/>
                <a:gd name="T78" fmla="*/ 2147483646 w 57"/>
                <a:gd name="T79" fmla="*/ 2147483646 h 37"/>
                <a:gd name="T80" fmla="*/ 2147483646 w 57"/>
                <a:gd name="T81" fmla="*/ 2147483646 h 37"/>
                <a:gd name="T82" fmla="*/ 2147483646 w 57"/>
                <a:gd name="T83" fmla="*/ 2147483646 h 37"/>
                <a:gd name="T84" fmla="*/ 2147483646 w 57"/>
                <a:gd name="T85" fmla="*/ 2147483646 h 37"/>
                <a:gd name="T86" fmla="*/ 2147483646 w 57"/>
                <a:gd name="T87" fmla="*/ 2147483646 h 37"/>
                <a:gd name="T88" fmla="*/ 2147483646 w 57"/>
                <a:gd name="T89" fmla="*/ 2147483646 h 37"/>
                <a:gd name="T90" fmla="*/ 2147483646 w 57"/>
                <a:gd name="T91" fmla="*/ 2147483646 h 3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7" h="37">
                  <a:moveTo>
                    <a:pt x="54" y="22"/>
                  </a:moveTo>
                  <a:cubicBezTo>
                    <a:pt x="56" y="21"/>
                    <a:pt x="56" y="21"/>
                    <a:pt x="56" y="21"/>
                  </a:cubicBezTo>
                  <a:cubicBezTo>
                    <a:pt x="57" y="16"/>
                    <a:pt x="57" y="16"/>
                    <a:pt x="57" y="16"/>
                  </a:cubicBezTo>
                  <a:cubicBezTo>
                    <a:pt x="57" y="14"/>
                    <a:pt x="57" y="14"/>
                    <a:pt x="57" y="14"/>
                  </a:cubicBezTo>
                  <a:cubicBezTo>
                    <a:pt x="52" y="12"/>
                    <a:pt x="52" y="12"/>
                    <a:pt x="52" y="12"/>
                  </a:cubicBezTo>
                  <a:cubicBezTo>
                    <a:pt x="47" y="9"/>
                    <a:pt x="47" y="9"/>
                    <a:pt x="47" y="9"/>
                  </a:cubicBezTo>
                  <a:cubicBezTo>
                    <a:pt x="45" y="9"/>
                    <a:pt x="45" y="9"/>
                    <a:pt x="45" y="9"/>
                  </a:cubicBezTo>
                  <a:cubicBezTo>
                    <a:pt x="42" y="7"/>
                    <a:pt x="42" y="7"/>
                    <a:pt x="42" y="7"/>
                  </a:cubicBezTo>
                  <a:cubicBezTo>
                    <a:pt x="40" y="4"/>
                    <a:pt x="40" y="4"/>
                    <a:pt x="40" y="4"/>
                  </a:cubicBezTo>
                  <a:cubicBezTo>
                    <a:pt x="33" y="1"/>
                    <a:pt x="33" y="1"/>
                    <a:pt x="33" y="1"/>
                  </a:cubicBezTo>
                  <a:cubicBezTo>
                    <a:pt x="31" y="1"/>
                    <a:pt x="31" y="1"/>
                    <a:pt x="31" y="1"/>
                  </a:cubicBezTo>
                  <a:cubicBezTo>
                    <a:pt x="31" y="0"/>
                    <a:pt x="31" y="0"/>
                    <a:pt x="31" y="0"/>
                  </a:cubicBezTo>
                  <a:cubicBezTo>
                    <a:pt x="30" y="0"/>
                    <a:pt x="30" y="0"/>
                    <a:pt x="30" y="0"/>
                  </a:cubicBezTo>
                  <a:cubicBezTo>
                    <a:pt x="28" y="6"/>
                    <a:pt x="28" y="6"/>
                    <a:pt x="28" y="6"/>
                  </a:cubicBezTo>
                  <a:cubicBezTo>
                    <a:pt x="24" y="5"/>
                    <a:pt x="24" y="5"/>
                    <a:pt x="24" y="5"/>
                  </a:cubicBezTo>
                  <a:cubicBezTo>
                    <a:pt x="17" y="5"/>
                    <a:pt x="17" y="5"/>
                    <a:pt x="17" y="5"/>
                  </a:cubicBezTo>
                  <a:cubicBezTo>
                    <a:pt x="11" y="3"/>
                    <a:pt x="11" y="3"/>
                    <a:pt x="11" y="3"/>
                  </a:cubicBezTo>
                  <a:cubicBezTo>
                    <a:pt x="7" y="3"/>
                    <a:pt x="7" y="3"/>
                    <a:pt x="7" y="3"/>
                  </a:cubicBezTo>
                  <a:cubicBezTo>
                    <a:pt x="5" y="4"/>
                    <a:pt x="5" y="4"/>
                    <a:pt x="5" y="4"/>
                  </a:cubicBezTo>
                  <a:cubicBezTo>
                    <a:pt x="6" y="8"/>
                    <a:pt x="6" y="8"/>
                    <a:pt x="6" y="8"/>
                  </a:cubicBezTo>
                  <a:cubicBezTo>
                    <a:pt x="4" y="10"/>
                    <a:pt x="4" y="10"/>
                    <a:pt x="4" y="10"/>
                  </a:cubicBezTo>
                  <a:cubicBezTo>
                    <a:pt x="2" y="15"/>
                    <a:pt x="2" y="15"/>
                    <a:pt x="2" y="15"/>
                  </a:cubicBezTo>
                  <a:cubicBezTo>
                    <a:pt x="0" y="15"/>
                    <a:pt x="0" y="15"/>
                    <a:pt x="0" y="15"/>
                  </a:cubicBezTo>
                  <a:cubicBezTo>
                    <a:pt x="0" y="18"/>
                    <a:pt x="0" y="18"/>
                    <a:pt x="0" y="18"/>
                  </a:cubicBezTo>
                  <a:cubicBezTo>
                    <a:pt x="1" y="19"/>
                    <a:pt x="1" y="19"/>
                    <a:pt x="1" y="19"/>
                  </a:cubicBezTo>
                  <a:cubicBezTo>
                    <a:pt x="2" y="20"/>
                    <a:pt x="2" y="20"/>
                    <a:pt x="2" y="20"/>
                  </a:cubicBezTo>
                  <a:cubicBezTo>
                    <a:pt x="3" y="21"/>
                    <a:pt x="3" y="21"/>
                    <a:pt x="3" y="21"/>
                  </a:cubicBezTo>
                  <a:cubicBezTo>
                    <a:pt x="12" y="20"/>
                    <a:pt x="12" y="20"/>
                    <a:pt x="12" y="20"/>
                  </a:cubicBezTo>
                  <a:cubicBezTo>
                    <a:pt x="18" y="20"/>
                    <a:pt x="18" y="20"/>
                    <a:pt x="18" y="20"/>
                  </a:cubicBezTo>
                  <a:cubicBezTo>
                    <a:pt x="24" y="24"/>
                    <a:pt x="24" y="24"/>
                    <a:pt x="24" y="24"/>
                  </a:cubicBezTo>
                  <a:cubicBezTo>
                    <a:pt x="24" y="24"/>
                    <a:pt x="26" y="26"/>
                    <a:pt x="25" y="28"/>
                  </a:cubicBezTo>
                  <a:cubicBezTo>
                    <a:pt x="25" y="29"/>
                    <a:pt x="22" y="30"/>
                    <a:pt x="22" y="30"/>
                  </a:cubicBezTo>
                  <a:cubicBezTo>
                    <a:pt x="21" y="33"/>
                    <a:pt x="21" y="33"/>
                    <a:pt x="21" y="33"/>
                  </a:cubicBezTo>
                  <a:cubicBezTo>
                    <a:pt x="24" y="34"/>
                    <a:pt x="24" y="34"/>
                    <a:pt x="24" y="34"/>
                  </a:cubicBezTo>
                  <a:cubicBezTo>
                    <a:pt x="25" y="32"/>
                    <a:pt x="25" y="32"/>
                    <a:pt x="25" y="32"/>
                  </a:cubicBezTo>
                  <a:cubicBezTo>
                    <a:pt x="30" y="29"/>
                    <a:pt x="30" y="29"/>
                    <a:pt x="30" y="29"/>
                  </a:cubicBezTo>
                  <a:cubicBezTo>
                    <a:pt x="33" y="29"/>
                    <a:pt x="33" y="29"/>
                    <a:pt x="33" y="29"/>
                  </a:cubicBezTo>
                  <a:cubicBezTo>
                    <a:pt x="36" y="32"/>
                    <a:pt x="36" y="32"/>
                    <a:pt x="36" y="32"/>
                  </a:cubicBezTo>
                  <a:cubicBezTo>
                    <a:pt x="34" y="34"/>
                    <a:pt x="34" y="34"/>
                    <a:pt x="34" y="34"/>
                  </a:cubicBezTo>
                  <a:cubicBezTo>
                    <a:pt x="37" y="37"/>
                    <a:pt x="37" y="37"/>
                    <a:pt x="37" y="37"/>
                  </a:cubicBezTo>
                  <a:cubicBezTo>
                    <a:pt x="45" y="34"/>
                    <a:pt x="45" y="34"/>
                    <a:pt x="45" y="34"/>
                  </a:cubicBezTo>
                  <a:cubicBezTo>
                    <a:pt x="41" y="31"/>
                    <a:pt x="41" y="31"/>
                    <a:pt x="41" y="31"/>
                  </a:cubicBezTo>
                  <a:cubicBezTo>
                    <a:pt x="43" y="28"/>
                    <a:pt x="43" y="28"/>
                    <a:pt x="43" y="28"/>
                  </a:cubicBezTo>
                  <a:cubicBezTo>
                    <a:pt x="50" y="27"/>
                    <a:pt x="50" y="27"/>
                    <a:pt x="50" y="27"/>
                  </a:cubicBezTo>
                  <a:cubicBezTo>
                    <a:pt x="51" y="25"/>
                    <a:pt x="51" y="25"/>
                    <a:pt x="51" y="25"/>
                  </a:cubicBezTo>
                  <a:lnTo>
                    <a:pt x="54" y="22"/>
                  </a:lnTo>
                  <a:close/>
                </a:path>
              </a:pathLst>
            </a:custGeom>
            <a:solidFill>
              <a:srgbClr val="92D05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24" name="Freeform 350"/>
            <p:cNvSpPr>
              <a:spLocks/>
            </p:cNvSpPr>
            <p:nvPr/>
          </p:nvSpPr>
          <p:spPr bwMode="auto">
            <a:xfrm>
              <a:off x="5305605" y="2778534"/>
              <a:ext cx="57424" cy="38496"/>
            </a:xfrm>
            <a:custGeom>
              <a:avLst/>
              <a:gdLst>
                <a:gd name="T0" fmla="*/ 2147483646 w 42"/>
                <a:gd name="T1" fmla="*/ 2147483646 h 24"/>
                <a:gd name="T2" fmla="*/ 2147483646 w 42"/>
                <a:gd name="T3" fmla="*/ 0 h 24"/>
                <a:gd name="T4" fmla="*/ 0 w 42"/>
                <a:gd name="T5" fmla="*/ 2147483646 h 24"/>
                <a:gd name="T6" fmla="*/ 2147483646 w 42"/>
                <a:gd name="T7" fmla="*/ 2147483646 h 24"/>
                <a:gd name="T8" fmla="*/ 2147483646 w 42"/>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24">
                  <a:moveTo>
                    <a:pt x="36" y="24"/>
                  </a:moveTo>
                  <a:lnTo>
                    <a:pt x="18" y="0"/>
                  </a:lnTo>
                  <a:lnTo>
                    <a:pt x="0" y="6"/>
                  </a:lnTo>
                  <a:lnTo>
                    <a:pt x="42" y="24"/>
                  </a:lnTo>
                  <a:lnTo>
                    <a:pt x="36" y="24"/>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25" name="Freeform 359"/>
            <p:cNvSpPr>
              <a:spLocks/>
            </p:cNvSpPr>
            <p:nvPr/>
          </p:nvSpPr>
          <p:spPr bwMode="auto">
            <a:xfrm>
              <a:off x="4982384" y="2618469"/>
              <a:ext cx="80395" cy="60784"/>
            </a:xfrm>
            <a:custGeom>
              <a:avLst/>
              <a:gdLst>
                <a:gd name="T0" fmla="*/ 2147483646 w 60"/>
                <a:gd name="T1" fmla="*/ 2147483646 h 36"/>
                <a:gd name="T2" fmla="*/ 2147483646 w 60"/>
                <a:gd name="T3" fmla="*/ 2147483646 h 36"/>
                <a:gd name="T4" fmla="*/ 2147483646 w 60"/>
                <a:gd name="T5" fmla="*/ 2147483646 h 36"/>
                <a:gd name="T6" fmla="*/ 2147483646 w 60"/>
                <a:gd name="T7" fmla="*/ 2147483646 h 36"/>
                <a:gd name="T8" fmla="*/ 2147483646 w 60"/>
                <a:gd name="T9" fmla="*/ 0 h 36"/>
                <a:gd name="T10" fmla="*/ 2147483646 w 60"/>
                <a:gd name="T11" fmla="*/ 0 h 36"/>
                <a:gd name="T12" fmla="*/ 2147483646 w 60"/>
                <a:gd name="T13" fmla="*/ 2147483646 h 36"/>
                <a:gd name="T14" fmla="*/ 0 w 60"/>
                <a:gd name="T15" fmla="*/ 2147483646 h 36"/>
                <a:gd name="T16" fmla="*/ 2147483646 w 60"/>
                <a:gd name="T17" fmla="*/ 2147483646 h 36"/>
                <a:gd name="T18" fmla="*/ 2147483646 w 60"/>
                <a:gd name="T19" fmla="*/ 2147483646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36">
                  <a:moveTo>
                    <a:pt x="54" y="36"/>
                  </a:moveTo>
                  <a:lnTo>
                    <a:pt x="60" y="24"/>
                  </a:lnTo>
                  <a:lnTo>
                    <a:pt x="54" y="12"/>
                  </a:lnTo>
                  <a:lnTo>
                    <a:pt x="42" y="6"/>
                  </a:lnTo>
                  <a:lnTo>
                    <a:pt x="30" y="0"/>
                  </a:lnTo>
                  <a:lnTo>
                    <a:pt x="18" y="0"/>
                  </a:lnTo>
                  <a:lnTo>
                    <a:pt x="6" y="12"/>
                  </a:lnTo>
                  <a:lnTo>
                    <a:pt x="0" y="18"/>
                  </a:lnTo>
                  <a:lnTo>
                    <a:pt x="12" y="30"/>
                  </a:lnTo>
                  <a:lnTo>
                    <a:pt x="54" y="36"/>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26" name="Freeform 360"/>
            <p:cNvSpPr>
              <a:spLocks/>
            </p:cNvSpPr>
            <p:nvPr/>
          </p:nvSpPr>
          <p:spPr bwMode="auto">
            <a:xfrm>
              <a:off x="4836361" y="2648862"/>
              <a:ext cx="251029" cy="277578"/>
            </a:xfrm>
            <a:custGeom>
              <a:avLst/>
              <a:gdLst>
                <a:gd name="T0" fmla="*/ 2147483646 w 31"/>
                <a:gd name="T1" fmla="*/ 2147483646 h 28"/>
                <a:gd name="T2" fmla="*/ 2147483646 w 31"/>
                <a:gd name="T3" fmla="*/ 2147483646 h 28"/>
                <a:gd name="T4" fmla="*/ 2147483646 w 31"/>
                <a:gd name="T5" fmla="*/ 2147483646 h 28"/>
                <a:gd name="T6" fmla="*/ 2147483646 w 31"/>
                <a:gd name="T7" fmla="*/ 2147483646 h 28"/>
                <a:gd name="T8" fmla="*/ 2147483646 w 31"/>
                <a:gd name="T9" fmla="*/ 2147483646 h 28"/>
                <a:gd name="T10" fmla="*/ 2147483646 w 31"/>
                <a:gd name="T11" fmla="*/ 2147483646 h 28"/>
                <a:gd name="T12" fmla="*/ 2147483646 w 31"/>
                <a:gd name="T13" fmla="*/ 2147483646 h 28"/>
                <a:gd name="T14" fmla="*/ 2147483646 w 31"/>
                <a:gd name="T15" fmla="*/ 2147483646 h 28"/>
                <a:gd name="T16" fmla="*/ 2147483646 w 31"/>
                <a:gd name="T17" fmla="*/ 2147483646 h 28"/>
                <a:gd name="T18" fmla="*/ 2147483646 w 31"/>
                <a:gd name="T19" fmla="*/ 2147483646 h 28"/>
                <a:gd name="T20" fmla="*/ 2147483646 w 31"/>
                <a:gd name="T21" fmla="*/ 2147483646 h 28"/>
                <a:gd name="T22" fmla="*/ 2147483646 w 31"/>
                <a:gd name="T23" fmla="*/ 2147483646 h 28"/>
                <a:gd name="T24" fmla="*/ 2147483646 w 31"/>
                <a:gd name="T25" fmla="*/ 2147483646 h 28"/>
                <a:gd name="T26" fmla="*/ 2147483646 w 31"/>
                <a:gd name="T27" fmla="*/ 2147483646 h 28"/>
                <a:gd name="T28" fmla="*/ 2147483646 w 31"/>
                <a:gd name="T29" fmla="*/ 2147483646 h 28"/>
                <a:gd name="T30" fmla="*/ 2147483646 w 31"/>
                <a:gd name="T31" fmla="*/ 2147483646 h 28"/>
                <a:gd name="T32" fmla="*/ 2147483646 w 31"/>
                <a:gd name="T33" fmla="*/ 2147483646 h 28"/>
                <a:gd name="T34" fmla="*/ 2147483646 w 31"/>
                <a:gd name="T35" fmla="*/ 2147483646 h 28"/>
                <a:gd name="T36" fmla="*/ 2147483646 w 31"/>
                <a:gd name="T37" fmla="*/ 2147483646 h 28"/>
                <a:gd name="T38" fmla="*/ 2147483646 w 31"/>
                <a:gd name="T39" fmla="*/ 2147483646 h 28"/>
                <a:gd name="T40" fmla="*/ 2147483646 w 31"/>
                <a:gd name="T41" fmla="*/ 2147483646 h 28"/>
                <a:gd name="T42" fmla="*/ 2147483646 w 31"/>
                <a:gd name="T43" fmla="*/ 2147483646 h 28"/>
                <a:gd name="T44" fmla="*/ 2147483646 w 31"/>
                <a:gd name="T45" fmla="*/ 2147483646 h 28"/>
                <a:gd name="T46" fmla="*/ 2147483646 w 31"/>
                <a:gd name="T47" fmla="*/ 0 h 28"/>
                <a:gd name="T48" fmla="*/ 2147483646 w 31"/>
                <a:gd name="T49" fmla="*/ 2147483646 h 28"/>
                <a:gd name="T50" fmla="*/ 2147483646 w 31"/>
                <a:gd name="T51" fmla="*/ 2147483646 h 28"/>
                <a:gd name="T52" fmla="*/ 2147483646 w 31"/>
                <a:gd name="T53" fmla="*/ 0 h 28"/>
                <a:gd name="T54" fmla="*/ 2147483646 w 31"/>
                <a:gd name="T55" fmla="*/ 0 h 28"/>
                <a:gd name="T56" fmla="*/ 2147483646 w 31"/>
                <a:gd name="T57" fmla="*/ 2147483646 h 28"/>
                <a:gd name="T58" fmla="*/ 2147483646 w 31"/>
                <a:gd name="T59" fmla="*/ 2147483646 h 28"/>
                <a:gd name="T60" fmla="*/ 0 w 31"/>
                <a:gd name="T61" fmla="*/ 2147483646 h 28"/>
                <a:gd name="T62" fmla="*/ 0 w 31"/>
                <a:gd name="T63" fmla="*/ 2147483646 h 28"/>
                <a:gd name="T64" fmla="*/ 2147483646 w 31"/>
                <a:gd name="T65" fmla="*/ 2147483646 h 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1" h="28">
                  <a:moveTo>
                    <a:pt x="1" y="9"/>
                  </a:moveTo>
                  <a:cubicBezTo>
                    <a:pt x="1" y="10"/>
                    <a:pt x="1" y="10"/>
                    <a:pt x="1" y="10"/>
                  </a:cubicBezTo>
                  <a:cubicBezTo>
                    <a:pt x="1" y="13"/>
                    <a:pt x="1" y="13"/>
                    <a:pt x="1" y="13"/>
                  </a:cubicBezTo>
                  <a:cubicBezTo>
                    <a:pt x="1" y="13"/>
                    <a:pt x="1" y="17"/>
                    <a:pt x="2" y="17"/>
                  </a:cubicBezTo>
                  <a:cubicBezTo>
                    <a:pt x="2" y="17"/>
                    <a:pt x="2" y="19"/>
                    <a:pt x="2" y="20"/>
                  </a:cubicBezTo>
                  <a:cubicBezTo>
                    <a:pt x="6" y="22"/>
                    <a:pt x="6" y="22"/>
                    <a:pt x="6" y="22"/>
                  </a:cubicBezTo>
                  <a:cubicBezTo>
                    <a:pt x="10" y="24"/>
                    <a:pt x="10" y="24"/>
                    <a:pt x="10" y="24"/>
                  </a:cubicBezTo>
                  <a:cubicBezTo>
                    <a:pt x="15" y="26"/>
                    <a:pt x="15" y="26"/>
                    <a:pt x="15" y="26"/>
                  </a:cubicBezTo>
                  <a:cubicBezTo>
                    <a:pt x="15" y="26"/>
                    <a:pt x="15" y="26"/>
                    <a:pt x="15" y="26"/>
                  </a:cubicBezTo>
                  <a:cubicBezTo>
                    <a:pt x="19" y="28"/>
                    <a:pt x="19" y="28"/>
                    <a:pt x="19" y="28"/>
                  </a:cubicBezTo>
                  <a:cubicBezTo>
                    <a:pt x="23" y="28"/>
                    <a:pt x="23" y="28"/>
                    <a:pt x="23" y="28"/>
                  </a:cubicBezTo>
                  <a:cubicBezTo>
                    <a:pt x="25" y="28"/>
                    <a:pt x="25" y="28"/>
                    <a:pt x="25" y="28"/>
                  </a:cubicBezTo>
                  <a:cubicBezTo>
                    <a:pt x="27" y="28"/>
                    <a:pt x="27" y="28"/>
                    <a:pt x="27" y="28"/>
                  </a:cubicBezTo>
                  <a:cubicBezTo>
                    <a:pt x="29" y="23"/>
                    <a:pt x="29" y="23"/>
                    <a:pt x="29" y="23"/>
                  </a:cubicBezTo>
                  <a:cubicBezTo>
                    <a:pt x="31" y="21"/>
                    <a:pt x="31" y="21"/>
                    <a:pt x="31" y="21"/>
                  </a:cubicBezTo>
                  <a:cubicBezTo>
                    <a:pt x="30" y="17"/>
                    <a:pt x="30" y="17"/>
                    <a:pt x="30" y="17"/>
                  </a:cubicBezTo>
                  <a:cubicBezTo>
                    <a:pt x="30" y="15"/>
                    <a:pt x="30" y="15"/>
                    <a:pt x="30" y="15"/>
                  </a:cubicBezTo>
                  <a:cubicBezTo>
                    <a:pt x="29" y="12"/>
                    <a:pt x="29" y="12"/>
                    <a:pt x="29" y="12"/>
                  </a:cubicBezTo>
                  <a:cubicBezTo>
                    <a:pt x="31" y="10"/>
                    <a:pt x="31" y="10"/>
                    <a:pt x="31" y="10"/>
                  </a:cubicBezTo>
                  <a:cubicBezTo>
                    <a:pt x="30" y="6"/>
                    <a:pt x="30" y="6"/>
                    <a:pt x="30" y="6"/>
                  </a:cubicBezTo>
                  <a:cubicBezTo>
                    <a:pt x="28" y="3"/>
                    <a:pt x="28" y="3"/>
                    <a:pt x="28" y="3"/>
                  </a:cubicBezTo>
                  <a:cubicBezTo>
                    <a:pt x="27" y="3"/>
                    <a:pt x="27" y="3"/>
                    <a:pt x="27" y="3"/>
                  </a:cubicBezTo>
                  <a:cubicBezTo>
                    <a:pt x="20" y="2"/>
                    <a:pt x="20" y="2"/>
                    <a:pt x="20" y="2"/>
                  </a:cubicBezTo>
                  <a:cubicBezTo>
                    <a:pt x="18" y="0"/>
                    <a:pt x="18" y="0"/>
                    <a:pt x="18" y="0"/>
                  </a:cubicBezTo>
                  <a:cubicBezTo>
                    <a:pt x="18" y="1"/>
                    <a:pt x="18" y="1"/>
                    <a:pt x="18" y="1"/>
                  </a:cubicBezTo>
                  <a:cubicBezTo>
                    <a:pt x="18" y="1"/>
                    <a:pt x="15" y="1"/>
                    <a:pt x="15" y="1"/>
                  </a:cubicBezTo>
                  <a:cubicBezTo>
                    <a:pt x="14" y="1"/>
                    <a:pt x="14" y="0"/>
                    <a:pt x="14" y="0"/>
                  </a:cubicBezTo>
                  <a:cubicBezTo>
                    <a:pt x="13" y="0"/>
                    <a:pt x="13" y="0"/>
                    <a:pt x="13" y="0"/>
                  </a:cubicBezTo>
                  <a:cubicBezTo>
                    <a:pt x="5" y="3"/>
                    <a:pt x="5" y="3"/>
                    <a:pt x="5" y="3"/>
                  </a:cubicBezTo>
                  <a:cubicBezTo>
                    <a:pt x="1" y="5"/>
                    <a:pt x="1" y="5"/>
                    <a:pt x="1" y="5"/>
                  </a:cubicBezTo>
                  <a:cubicBezTo>
                    <a:pt x="0" y="4"/>
                    <a:pt x="0" y="4"/>
                    <a:pt x="0" y="4"/>
                  </a:cubicBezTo>
                  <a:cubicBezTo>
                    <a:pt x="0" y="6"/>
                    <a:pt x="0" y="6"/>
                    <a:pt x="0" y="6"/>
                  </a:cubicBezTo>
                  <a:lnTo>
                    <a:pt x="1" y="9"/>
                  </a:lnTo>
                  <a:close/>
                </a:path>
              </a:pathLst>
            </a:custGeom>
            <a:solidFill>
              <a:srgbClr val="92D050"/>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grpSp>
          <p:nvGrpSpPr>
            <p:cNvPr id="227" name="Group 453"/>
            <p:cNvGrpSpPr>
              <a:grpSpLocks/>
            </p:cNvGrpSpPr>
            <p:nvPr/>
          </p:nvGrpSpPr>
          <p:grpSpPr bwMode="auto">
            <a:xfrm>
              <a:off x="4260470" y="2428014"/>
              <a:ext cx="259233" cy="470060"/>
              <a:chOff x="2201" y="1250"/>
              <a:chExt cx="133" cy="193"/>
            </a:xfrm>
            <a:solidFill>
              <a:srgbClr val="00B0F0"/>
            </a:solidFill>
          </p:grpSpPr>
          <p:sp>
            <p:nvSpPr>
              <p:cNvPr id="229" name="Freeform 454"/>
              <p:cNvSpPr>
                <a:spLocks/>
              </p:cNvSpPr>
              <p:nvPr/>
            </p:nvSpPr>
            <p:spPr bwMode="auto">
              <a:xfrm>
                <a:off x="2234" y="1250"/>
                <a:ext cx="100" cy="193"/>
              </a:xfrm>
              <a:custGeom>
                <a:avLst/>
                <a:gdLst>
                  <a:gd name="T0" fmla="*/ 2265696 w 24"/>
                  <a:gd name="T1" fmla="*/ 11636360 h 47"/>
                  <a:gd name="T2" fmla="*/ 1548613 w 24"/>
                  <a:gd name="T3" fmla="*/ 10984915 h 47"/>
                  <a:gd name="T4" fmla="*/ 3815242 w 24"/>
                  <a:gd name="T5" fmla="*/ 9628014 h 47"/>
                  <a:gd name="T6" fmla="*/ 3443575 w 24"/>
                  <a:gd name="T7" fmla="*/ 8328599 h 47"/>
                  <a:gd name="T8" fmla="*/ 3008975 w 24"/>
                  <a:gd name="T9" fmla="*/ 7283639 h 47"/>
                  <a:gd name="T10" fmla="*/ 1177883 w 24"/>
                  <a:gd name="T11" fmla="*/ 7283639 h 47"/>
                  <a:gd name="T12" fmla="*/ 1548613 w 24"/>
                  <a:gd name="T13" fmla="*/ 5335900 h 47"/>
                  <a:gd name="T14" fmla="*/ 371667 w 24"/>
                  <a:gd name="T15" fmla="*/ 5983953 h 47"/>
                  <a:gd name="T16" fmla="*/ 0 w 24"/>
                  <a:gd name="T17" fmla="*/ 4290936 h 47"/>
                  <a:gd name="T18" fmla="*/ 0 w 24"/>
                  <a:gd name="T19" fmla="*/ 2675083 h 47"/>
                  <a:gd name="T20" fmla="*/ 371667 w 24"/>
                  <a:gd name="T21" fmla="*/ 1299416 h 47"/>
                  <a:gd name="T22" fmla="*/ 1920279 w 24"/>
                  <a:gd name="T23" fmla="*/ 0 h 47"/>
                  <a:gd name="T24" fmla="*/ 3008975 w 24"/>
                  <a:gd name="T25" fmla="*/ 316438 h 47"/>
                  <a:gd name="T26" fmla="*/ 2637292 w 24"/>
                  <a:gd name="T27" fmla="*/ 2028208 h 47"/>
                  <a:gd name="T28" fmla="*/ 4907846 w 24"/>
                  <a:gd name="T29" fmla="*/ 2028208 h 47"/>
                  <a:gd name="T30" fmla="*/ 4185992 w 24"/>
                  <a:gd name="T31" fmla="*/ 3644078 h 47"/>
                  <a:gd name="T32" fmla="*/ 3443575 w 24"/>
                  <a:gd name="T33" fmla="*/ 5019458 h 47"/>
                  <a:gd name="T34" fmla="*/ 4907846 w 24"/>
                  <a:gd name="T35" fmla="*/ 5652403 h 47"/>
                  <a:gd name="T36" fmla="*/ 6452554 w 24"/>
                  <a:gd name="T37" fmla="*/ 8012161 h 47"/>
                  <a:gd name="T38" fmla="*/ 7174704 w 24"/>
                  <a:gd name="T39" fmla="*/ 9628014 h 47"/>
                  <a:gd name="T40" fmla="*/ 7174704 w 24"/>
                  <a:gd name="T41" fmla="*/ 10591397 h 47"/>
                  <a:gd name="T42" fmla="*/ 8723388 w 24"/>
                  <a:gd name="T43" fmla="*/ 10591397 h 47"/>
                  <a:gd name="T44" fmla="*/ 8351425 w 24"/>
                  <a:gd name="T45" fmla="*/ 12936043 h 47"/>
                  <a:gd name="T46" fmla="*/ 9094983 w 24"/>
                  <a:gd name="T47" fmla="*/ 13252214 h 47"/>
                  <a:gd name="T48" fmla="*/ 6452554 w 24"/>
                  <a:gd name="T49" fmla="*/ 14312535 h 47"/>
                  <a:gd name="T50" fmla="*/ 4185992 w 24"/>
                  <a:gd name="T51" fmla="*/ 14628977 h 47"/>
                  <a:gd name="T52" fmla="*/ 3008975 w 24"/>
                  <a:gd name="T53" fmla="*/ 14963980 h 47"/>
                  <a:gd name="T54" fmla="*/ 1548613 w 24"/>
                  <a:gd name="T55" fmla="*/ 14963980 h 47"/>
                  <a:gd name="T56" fmla="*/ 371667 w 24"/>
                  <a:gd name="T57" fmla="*/ 15280422 h 47"/>
                  <a:gd name="T58" fmla="*/ 1920279 w 24"/>
                  <a:gd name="T59" fmla="*/ 13899088 h 47"/>
                  <a:gd name="T60" fmla="*/ 2265696 w 24"/>
                  <a:gd name="T61" fmla="*/ 12619535 h 47"/>
                  <a:gd name="T62" fmla="*/ 1177883 w 24"/>
                  <a:gd name="T63" fmla="*/ 12284331 h 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 h="47">
                    <a:moveTo>
                      <a:pt x="3" y="37"/>
                    </a:moveTo>
                    <a:cubicBezTo>
                      <a:pt x="6" y="35"/>
                      <a:pt x="6" y="35"/>
                      <a:pt x="6" y="35"/>
                    </a:cubicBezTo>
                    <a:cubicBezTo>
                      <a:pt x="6" y="33"/>
                      <a:pt x="6" y="33"/>
                      <a:pt x="6" y="33"/>
                    </a:cubicBezTo>
                    <a:cubicBezTo>
                      <a:pt x="4" y="33"/>
                      <a:pt x="4" y="33"/>
                      <a:pt x="4" y="33"/>
                    </a:cubicBezTo>
                    <a:cubicBezTo>
                      <a:pt x="6" y="30"/>
                      <a:pt x="6" y="30"/>
                      <a:pt x="6" y="30"/>
                    </a:cubicBezTo>
                    <a:cubicBezTo>
                      <a:pt x="10" y="29"/>
                      <a:pt x="10" y="29"/>
                      <a:pt x="10" y="29"/>
                    </a:cubicBezTo>
                    <a:cubicBezTo>
                      <a:pt x="9" y="26"/>
                      <a:pt x="9" y="26"/>
                      <a:pt x="9" y="26"/>
                    </a:cubicBezTo>
                    <a:cubicBezTo>
                      <a:pt x="9" y="25"/>
                      <a:pt x="9" y="25"/>
                      <a:pt x="9" y="25"/>
                    </a:cubicBezTo>
                    <a:cubicBezTo>
                      <a:pt x="8" y="23"/>
                      <a:pt x="8" y="23"/>
                      <a:pt x="8" y="23"/>
                    </a:cubicBezTo>
                    <a:cubicBezTo>
                      <a:pt x="8" y="22"/>
                      <a:pt x="8" y="22"/>
                      <a:pt x="8" y="22"/>
                    </a:cubicBezTo>
                    <a:cubicBezTo>
                      <a:pt x="5" y="22"/>
                      <a:pt x="5" y="22"/>
                      <a:pt x="5" y="22"/>
                    </a:cubicBezTo>
                    <a:cubicBezTo>
                      <a:pt x="3" y="22"/>
                      <a:pt x="3" y="22"/>
                      <a:pt x="3" y="22"/>
                    </a:cubicBezTo>
                    <a:cubicBezTo>
                      <a:pt x="3" y="20"/>
                      <a:pt x="3" y="20"/>
                      <a:pt x="3" y="20"/>
                    </a:cubicBezTo>
                    <a:cubicBezTo>
                      <a:pt x="4" y="16"/>
                      <a:pt x="4" y="16"/>
                      <a:pt x="4" y="16"/>
                    </a:cubicBezTo>
                    <a:cubicBezTo>
                      <a:pt x="2" y="16"/>
                      <a:pt x="2" y="16"/>
                      <a:pt x="2" y="16"/>
                    </a:cubicBezTo>
                    <a:cubicBezTo>
                      <a:pt x="1" y="18"/>
                      <a:pt x="1" y="18"/>
                      <a:pt x="1" y="18"/>
                    </a:cubicBezTo>
                    <a:cubicBezTo>
                      <a:pt x="1" y="18"/>
                      <a:pt x="0" y="17"/>
                      <a:pt x="0" y="16"/>
                    </a:cubicBezTo>
                    <a:cubicBezTo>
                      <a:pt x="0" y="15"/>
                      <a:pt x="0" y="13"/>
                      <a:pt x="0" y="13"/>
                    </a:cubicBezTo>
                    <a:cubicBezTo>
                      <a:pt x="0" y="11"/>
                      <a:pt x="0" y="11"/>
                      <a:pt x="0" y="11"/>
                    </a:cubicBezTo>
                    <a:cubicBezTo>
                      <a:pt x="0" y="8"/>
                      <a:pt x="0" y="8"/>
                      <a:pt x="0" y="8"/>
                    </a:cubicBezTo>
                    <a:cubicBezTo>
                      <a:pt x="0" y="6"/>
                      <a:pt x="0" y="6"/>
                      <a:pt x="0" y="6"/>
                    </a:cubicBezTo>
                    <a:cubicBezTo>
                      <a:pt x="1" y="4"/>
                      <a:pt x="1" y="4"/>
                      <a:pt x="1" y="4"/>
                    </a:cubicBezTo>
                    <a:cubicBezTo>
                      <a:pt x="3" y="0"/>
                      <a:pt x="3" y="0"/>
                      <a:pt x="3" y="0"/>
                    </a:cubicBezTo>
                    <a:cubicBezTo>
                      <a:pt x="5" y="0"/>
                      <a:pt x="5" y="0"/>
                      <a:pt x="5" y="0"/>
                    </a:cubicBezTo>
                    <a:cubicBezTo>
                      <a:pt x="8" y="0"/>
                      <a:pt x="8" y="0"/>
                      <a:pt x="8" y="0"/>
                    </a:cubicBezTo>
                    <a:cubicBezTo>
                      <a:pt x="8" y="1"/>
                      <a:pt x="8" y="1"/>
                      <a:pt x="8" y="1"/>
                    </a:cubicBezTo>
                    <a:cubicBezTo>
                      <a:pt x="6" y="5"/>
                      <a:pt x="6" y="5"/>
                      <a:pt x="6" y="5"/>
                    </a:cubicBezTo>
                    <a:cubicBezTo>
                      <a:pt x="7" y="6"/>
                      <a:pt x="7" y="6"/>
                      <a:pt x="7" y="6"/>
                    </a:cubicBezTo>
                    <a:cubicBezTo>
                      <a:pt x="10" y="5"/>
                      <a:pt x="10" y="5"/>
                      <a:pt x="10" y="5"/>
                    </a:cubicBezTo>
                    <a:cubicBezTo>
                      <a:pt x="13" y="6"/>
                      <a:pt x="13" y="6"/>
                      <a:pt x="13" y="6"/>
                    </a:cubicBezTo>
                    <a:cubicBezTo>
                      <a:pt x="12" y="8"/>
                      <a:pt x="12" y="8"/>
                      <a:pt x="12" y="8"/>
                    </a:cubicBezTo>
                    <a:cubicBezTo>
                      <a:pt x="11" y="11"/>
                      <a:pt x="11" y="11"/>
                      <a:pt x="11" y="11"/>
                    </a:cubicBezTo>
                    <a:cubicBezTo>
                      <a:pt x="9" y="14"/>
                      <a:pt x="9" y="14"/>
                      <a:pt x="9" y="14"/>
                    </a:cubicBezTo>
                    <a:cubicBezTo>
                      <a:pt x="9" y="15"/>
                      <a:pt x="9" y="15"/>
                      <a:pt x="9" y="15"/>
                    </a:cubicBezTo>
                    <a:cubicBezTo>
                      <a:pt x="11" y="16"/>
                      <a:pt x="11" y="16"/>
                      <a:pt x="11" y="16"/>
                    </a:cubicBezTo>
                    <a:cubicBezTo>
                      <a:pt x="13" y="17"/>
                      <a:pt x="13" y="17"/>
                      <a:pt x="13" y="17"/>
                    </a:cubicBezTo>
                    <a:cubicBezTo>
                      <a:pt x="15" y="22"/>
                      <a:pt x="15" y="22"/>
                      <a:pt x="15" y="22"/>
                    </a:cubicBezTo>
                    <a:cubicBezTo>
                      <a:pt x="17" y="24"/>
                      <a:pt x="17" y="24"/>
                      <a:pt x="17" y="24"/>
                    </a:cubicBezTo>
                    <a:cubicBezTo>
                      <a:pt x="20" y="28"/>
                      <a:pt x="20" y="28"/>
                      <a:pt x="20" y="28"/>
                    </a:cubicBezTo>
                    <a:cubicBezTo>
                      <a:pt x="19" y="29"/>
                      <a:pt x="19" y="29"/>
                      <a:pt x="19" y="29"/>
                    </a:cubicBezTo>
                    <a:cubicBezTo>
                      <a:pt x="19" y="30"/>
                      <a:pt x="19" y="30"/>
                      <a:pt x="19" y="30"/>
                    </a:cubicBezTo>
                    <a:cubicBezTo>
                      <a:pt x="19" y="32"/>
                      <a:pt x="19" y="32"/>
                      <a:pt x="19" y="32"/>
                    </a:cubicBezTo>
                    <a:cubicBezTo>
                      <a:pt x="21" y="32"/>
                      <a:pt x="21" y="32"/>
                      <a:pt x="21" y="32"/>
                    </a:cubicBezTo>
                    <a:cubicBezTo>
                      <a:pt x="23" y="32"/>
                      <a:pt x="23" y="32"/>
                      <a:pt x="23" y="32"/>
                    </a:cubicBezTo>
                    <a:cubicBezTo>
                      <a:pt x="24" y="36"/>
                      <a:pt x="24" y="36"/>
                      <a:pt x="24" y="36"/>
                    </a:cubicBezTo>
                    <a:cubicBezTo>
                      <a:pt x="22" y="39"/>
                      <a:pt x="22" y="39"/>
                      <a:pt x="22" y="39"/>
                    </a:cubicBezTo>
                    <a:cubicBezTo>
                      <a:pt x="22" y="40"/>
                      <a:pt x="22" y="40"/>
                      <a:pt x="22" y="40"/>
                    </a:cubicBezTo>
                    <a:cubicBezTo>
                      <a:pt x="24" y="40"/>
                      <a:pt x="24" y="40"/>
                      <a:pt x="24" y="40"/>
                    </a:cubicBezTo>
                    <a:cubicBezTo>
                      <a:pt x="22" y="41"/>
                      <a:pt x="22" y="41"/>
                      <a:pt x="22" y="41"/>
                    </a:cubicBezTo>
                    <a:cubicBezTo>
                      <a:pt x="17" y="43"/>
                      <a:pt x="17" y="43"/>
                      <a:pt x="17" y="43"/>
                    </a:cubicBezTo>
                    <a:cubicBezTo>
                      <a:pt x="14" y="43"/>
                      <a:pt x="14" y="43"/>
                      <a:pt x="14" y="43"/>
                    </a:cubicBezTo>
                    <a:cubicBezTo>
                      <a:pt x="11" y="44"/>
                      <a:pt x="11" y="44"/>
                      <a:pt x="11" y="44"/>
                    </a:cubicBezTo>
                    <a:cubicBezTo>
                      <a:pt x="11" y="44"/>
                      <a:pt x="10" y="43"/>
                      <a:pt x="9" y="43"/>
                    </a:cubicBezTo>
                    <a:cubicBezTo>
                      <a:pt x="9" y="43"/>
                      <a:pt x="8" y="45"/>
                      <a:pt x="8" y="45"/>
                    </a:cubicBezTo>
                    <a:cubicBezTo>
                      <a:pt x="6" y="45"/>
                      <a:pt x="6" y="45"/>
                      <a:pt x="6" y="45"/>
                    </a:cubicBezTo>
                    <a:cubicBezTo>
                      <a:pt x="4" y="45"/>
                      <a:pt x="4" y="45"/>
                      <a:pt x="4" y="45"/>
                    </a:cubicBezTo>
                    <a:cubicBezTo>
                      <a:pt x="3" y="47"/>
                      <a:pt x="3" y="47"/>
                      <a:pt x="3" y="47"/>
                    </a:cubicBezTo>
                    <a:cubicBezTo>
                      <a:pt x="1" y="46"/>
                      <a:pt x="1" y="46"/>
                      <a:pt x="1" y="46"/>
                    </a:cubicBezTo>
                    <a:cubicBezTo>
                      <a:pt x="2" y="44"/>
                      <a:pt x="2" y="44"/>
                      <a:pt x="2" y="44"/>
                    </a:cubicBezTo>
                    <a:cubicBezTo>
                      <a:pt x="5" y="42"/>
                      <a:pt x="5" y="42"/>
                      <a:pt x="5" y="42"/>
                    </a:cubicBezTo>
                    <a:cubicBezTo>
                      <a:pt x="8" y="39"/>
                      <a:pt x="8" y="39"/>
                      <a:pt x="8" y="39"/>
                    </a:cubicBezTo>
                    <a:cubicBezTo>
                      <a:pt x="6" y="38"/>
                      <a:pt x="6" y="38"/>
                      <a:pt x="6" y="38"/>
                    </a:cubicBezTo>
                    <a:cubicBezTo>
                      <a:pt x="4" y="38"/>
                      <a:pt x="4" y="38"/>
                      <a:pt x="4" y="38"/>
                    </a:cubicBezTo>
                    <a:lnTo>
                      <a:pt x="3" y="37"/>
                    </a:lnTo>
                    <a:close/>
                  </a:path>
                </a:pathLst>
              </a:custGeom>
              <a:grp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sp>
            <p:nvSpPr>
              <p:cNvPr id="230" name="Freeform 455"/>
              <p:cNvSpPr>
                <a:spLocks/>
              </p:cNvSpPr>
              <p:nvPr/>
            </p:nvSpPr>
            <p:spPr bwMode="auto">
              <a:xfrm>
                <a:off x="2201" y="1331"/>
                <a:ext cx="34" cy="22"/>
              </a:xfrm>
              <a:custGeom>
                <a:avLst/>
                <a:gdLst>
                  <a:gd name="T0" fmla="*/ 24 w 34"/>
                  <a:gd name="T1" fmla="*/ 22 h 22"/>
                  <a:gd name="T2" fmla="*/ 0 w 34"/>
                  <a:gd name="T3" fmla="*/ 18 h 22"/>
                  <a:gd name="T4" fmla="*/ 13 w 34"/>
                  <a:gd name="T5" fmla="*/ 0 h 22"/>
                  <a:gd name="T6" fmla="*/ 27 w 34"/>
                  <a:gd name="T7" fmla="*/ 3 h 22"/>
                  <a:gd name="T8" fmla="*/ 34 w 34"/>
                  <a:gd name="T9" fmla="*/ 15 h 22"/>
                  <a:gd name="T10" fmla="*/ 24 w 34"/>
                  <a:gd name="T11" fmla="*/ 22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22">
                    <a:moveTo>
                      <a:pt x="24" y="22"/>
                    </a:moveTo>
                    <a:lnTo>
                      <a:pt x="0" y="18"/>
                    </a:lnTo>
                    <a:lnTo>
                      <a:pt x="13" y="0"/>
                    </a:lnTo>
                    <a:lnTo>
                      <a:pt x="27" y="3"/>
                    </a:lnTo>
                    <a:lnTo>
                      <a:pt x="34" y="15"/>
                    </a:lnTo>
                    <a:lnTo>
                      <a:pt x="24" y="22"/>
                    </a:lnTo>
                    <a:close/>
                  </a:path>
                </a:pathLst>
              </a:custGeom>
              <a:grp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grpSp>
        <p:sp>
          <p:nvSpPr>
            <p:cNvPr id="228" name="Freeform 263"/>
            <p:cNvSpPr>
              <a:spLocks/>
            </p:cNvSpPr>
            <p:nvPr/>
          </p:nvSpPr>
          <p:spPr bwMode="auto">
            <a:xfrm>
              <a:off x="4741199" y="2563765"/>
              <a:ext cx="50862" cy="123593"/>
            </a:xfrm>
            <a:custGeom>
              <a:avLst/>
              <a:gdLst>
                <a:gd name="T0" fmla="*/ 0 w 429209"/>
                <a:gd name="T1" fmla="*/ 2 h 839755"/>
                <a:gd name="T2" fmla="*/ 0 w 429209"/>
                <a:gd name="T3" fmla="*/ 1 h 839755"/>
                <a:gd name="T4" fmla="*/ 0 w 429209"/>
                <a:gd name="T5" fmla="*/ 1 h 839755"/>
                <a:gd name="T6" fmla="*/ 0 w 429209"/>
                <a:gd name="T7" fmla="*/ 0 h 839755"/>
                <a:gd name="T8" fmla="*/ 1 w 429209"/>
                <a:gd name="T9" fmla="*/ 0 h 839755"/>
                <a:gd name="T10" fmla="*/ 1 w 429209"/>
                <a:gd name="T11" fmla="*/ 0 h 839755"/>
                <a:gd name="T12" fmla="*/ 1 w 429209"/>
                <a:gd name="T13" fmla="*/ 1 h 839755"/>
                <a:gd name="T14" fmla="*/ 1 w 429209"/>
                <a:gd name="T15" fmla="*/ 1 h 839755"/>
                <a:gd name="T16" fmla="*/ 0 w 429209"/>
                <a:gd name="T17" fmla="*/ 1 h 839755"/>
                <a:gd name="T18" fmla="*/ 0 w 429209"/>
                <a:gd name="T19" fmla="*/ 2 h 839755"/>
                <a:gd name="T20" fmla="*/ 0 w 429209"/>
                <a:gd name="T21" fmla="*/ 2 h 839755"/>
                <a:gd name="T22" fmla="*/ 0 w 429209"/>
                <a:gd name="T23" fmla="*/ 2 h 839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9209" h="839755">
                  <a:moveTo>
                    <a:pt x="53214" y="797282"/>
                  </a:moveTo>
                  <a:cubicBezTo>
                    <a:pt x="54137" y="718133"/>
                    <a:pt x="55061" y="638985"/>
                    <a:pt x="55984" y="559836"/>
                  </a:cubicBezTo>
                  <a:lnTo>
                    <a:pt x="0" y="522514"/>
                  </a:lnTo>
                  <a:lnTo>
                    <a:pt x="111968" y="130628"/>
                  </a:lnTo>
                  <a:lnTo>
                    <a:pt x="261258" y="130628"/>
                  </a:lnTo>
                  <a:lnTo>
                    <a:pt x="391886" y="0"/>
                  </a:lnTo>
                  <a:lnTo>
                    <a:pt x="410547" y="261257"/>
                  </a:lnTo>
                  <a:lnTo>
                    <a:pt x="429209" y="410547"/>
                  </a:lnTo>
                  <a:lnTo>
                    <a:pt x="223935" y="634481"/>
                  </a:lnTo>
                  <a:lnTo>
                    <a:pt x="223935" y="839755"/>
                  </a:lnTo>
                  <a:lnTo>
                    <a:pt x="111968" y="783771"/>
                  </a:lnTo>
                  <a:lnTo>
                    <a:pt x="53214" y="797282"/>
                  </a:lnTo>
                  <a:close/>
                </a:path>
              </a:pathLst>
            </a:custGeom>
            <a:solidFill>
              <a:srgbClr val="FFFFCC"/>
            </a:solidFill>
            <a:ln w="9525">
              <a:solidFill>
                <a:schemeClr val="accent1">
                  <a:lumMod val="50000"/>
                </a:schemeClr>
              </a:solidFill>
              <a:round/>
              <a:headEnd/>
              <a:tailEnd/>
            </a:ln>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GB" sz="1400" b="1" i="0" u="none" strike="noStrike" kern="0" cap="none" spc="0" normalizeH="0" baseline="0" noProof="0" smtClean="0">
                <a:ln>
                  <a:noFill/>
                </a:ln>
                <a:solidFill>
                  <a:srgbClr val="FFFFFF"/>
                </a:solidFill>
                <a:effectLst/>
                <a:uLnTx/>
                <a:uFillTx/>
                <a:latin typeface="Arial" panose="020B0604020202020204" pitchFamily="34" charset="0"/>
                <a:ea typeface="MS PGothic" panose="020B0600070205080204" pitchFamily="34" charset="-128"/>
              </a:endParaRPr>
            </a:p>
          </p:txBody>
        </p:sp>
      </p:grpSp>
      <p:pic>
        <p:nvPicPr>
          <p:cNvPr id="182" name="Imagen 181"/>
          <p:cNvPicPr>
            <a:picLocks noChangeAspect="1"/>
          </p:cNvPicPr>
          <p:nvPr/>
        </p:nvPicPr>
        <p:blipFill>
          <a:blip r:embed="rId18" cstate="print">
            <a:duotone>
              <a:prstClr val="black"/>
              <a:schemeClr val="accent5">
                <a:tint val="45000"/>
                <a:satMod val="400000"/>
              </a:schemeClr>
            </a:duotone>
            <a:extLst>
              <a:ext uri="{BEBA8EAE-BF5A-486C-A8C5-ECC9F3942E4B}">
                <a14:imgProps xmlns:a14="http://schemas.microsoft.com/office/drawing/2010/main">
                  <a14:imgLayer r:embed="rId19">
                    <a14:imgEffect>
                      <a14:artisticGlowEdges trans="0" smoothness="7"/>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4038455" y="1969215"/>
            <a:ext cx="341467" cy="278231"/>
          </a:xfrm>
          <a:prstGeom prst="rect">
            <a:avLst/>
          </a:prstGeom>
          <a:solidFill>
            <a:schemeClr val="bg1"/>
          </a:solidFill>
          <a:ln>
            <a:solidFill>
              <a:schemeClr val="tx1"/>
            </a:solidFill>
          </a:ln>
          <a:effectLst>
            <a:outerShdw blurRad="50800" dist="63500" dir="2700000" algn="tl" rotWithShape="0">
              <a:prstClr val="black">
                <a:alpha val="40000"/>
              </a:prstClr>
            </a:outerShdw>
          </a:effectLst>
        </p:spPr>
      </p:pic>
      <p:pic>
        <p:nvPicPr>
          <p:cNvPr id="183" name="Picture 2"/>
          <p:cNvPicPr>
            <a:picLocks noChangeAspect="1" noChangeArrowheads="1"/>
          </p:cNvPicPr>
          <p:nvPr/>
        </p:nvPicPr>
        <p:blipFill>
          <a:blip r:embed="rId3" cstate="print"/>
          <a:srcRect l="35889" t="62500" r="44336" b="16992"/>
          <a:stretch>
            <a:fillRect/>
          </a:stretch>
        </p:blipFill>
        <p:spPr bwMode="auto">
          <a:xfrm>
            <a:off x="2903819" y="2367223"/>
            <a:ext cx="440609" cy="258523"/>
          </a:xfrm>
          <a:prstGeom prst="rect">
            <a:avLst/>
          </a:prstGeom>
          <a:noFill/>
          <a:ln w="9525">
            <a:noFill/>
            <a:miter lim="800000"/>
            <a:headEnd/>
            <a:tailEnd/>
          </a:ln>
          <a:effectLst>
            <a:outerShdw blurRad="50800" dist="88900" dir="2700000" algn="tl" rotWithShape="0">
              <a:prstClr val="black">
                <a:alpha val="40000"/>
              </a:prstClr>
            </a:outerShdw>
          </a:effectLst>
        </p:spPr>
      </p:pic>
      <p:sp>
        <p:nvSpPr>
          <p:cNvPr id="185" name="Arco 184"/>
          <p:cNvSpPr/>
          <p:nvPr/>
        </p:nvSpPr>
        <p:spPr>
          <a:xfrm rot="15868501" flipV="1">
            <a:off x="4488463" y="150804"/>
            <a:ext cx="1399750" cy="3275474"/>
          </a:xfrm>
          <a:prstGeom prst="arc">
            <a:avLst>
              <a:gd name="adj1" fmla="val 17162145"/>
              <a:gd name="adj2" fmla="val 4543082"/>
            </a:avLst>
          </a:prstGeom>
          <a:ln w="38100">
            <a:solidFill>
              <a:srgbClr val="FF0000"/>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86" name="Flecha curvada hacia abajo 185"/>
          <p:cNvSpPr/>
          <p:nvPr/>
        </p:nvSpPr>
        <p:spPr>
          <a:xfrm rot="14415831">
            <a:off x="3190016" y="3148258"/>
            <a:ext cx="1471981" cy="643317"/>
          </a:xfrm>
          <a:prstGeom prst="curvedDownArrow">
            <a:avLst>
              <a:gd name="adj1" fmla="val 11365"/>
              <a:gd name="adj2" fmla="val 54341"/>
              <a:gd name="adj3" fmla="val 20237"/>
            </a:avLst>
          </a:prstGeom>
          <a:solidFill>
            <a:schemeClr val="accent2">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8" name="Hexágono 7"/>
          <p:cNvSpPr/>
          <p:nvPr/>
        </p:nvSpPr>
        <p:spPr>
          <a:xfrm>
            <a:off x="550603" y="6215178"/>
            <a:ext cx="185799" cy="119382"/>
          </a:xfrm>
          <a:prstGeom prst="hexagon">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Hexágono 8"/>
          <p:cNvSpPr/>
          <p:nvPr/>
        </p:nvSpPr>
        <p:spPr>
          <a:xfrm>
            <a:off x="550603" y="6424547"/>
            <a:ext cx="185799" cy="119382"/>
          </a:xfrm>
          <a:prstGeom prst="hexagon">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CuadroTexto 11"/>
          <p:cNvSpPr txBox="1"/>
          <p:nvPr/>
        </p:nvSpPr>
        <p:spPr>
          <a:xfrm>
            <a:off x="695690" y="6205683"/>
            <a:ext cx="2435023" cy="203133"/>
          </a:xfrm>
          <a:prstGeom prst="rect">
            <a:avLst/>
          </a:prstGeom>
          <a:noFill/>
        </p:spPr>
        <p:txBody>
          <a:bodyPr wrap="square" rtlCol="0">
            <a:spAutoFit/>
          </a:bodyPr>
          <a:lstStyle/>
          <a:p>
            <a:pPr>
              <a:buNone/>
            </a:pPr>
            <a:r>
              <a:rPr lang="es-ES" sz="800" b="1" dirty="0" smtClean="0">
                <a:solidFill>
                  <a:schemeClr val="accent1">
                    <a:lumMod val="75000"/>
                  </a:schemeClr>
                </a:solidFill>
              </a:rPr>
              <a:t>RELACIONES ESTABLECIDAS</a:t>
            </a:r>
            <a:endParaRPr lang="es-ES" sz="800" b="1" dirty="0">
              <a:solidFill>
                <a:schemeClr val="accent1">
                  <a:lumMod val="75000"/>
                </a:schemeClr>
              </a:solidFill>
            </a:endParaRPr>
          </a:p>
        </p:txBody>
      </p:sp>
      <p:sp>
        <p:nvSpPr>
          <p:cNvPr id="13" name="CuadroTexto 12"/>
          <p:cNvSpPr txBox="1"/>
          <p:nvPr/>
        </p:nvSpPr>
        <p:spPr>
          <a:xfrm>
            <a:off x="695690" y="6401123"/>
            <a:ext cx="2435023" cy="203133"/>
          </a:xfrm>
          <a:prstGeom prst="rect">
            <a:avLst/>
          </a:prstGeom>
          <a:noFill/>
        </p:spPr>
        <p:txBody>
          <a:bodyPr wrap="square" rtlCol="0">
            <a:spAutoFit/>
          </a:bodyPr>
          <a:lstStyle/>
          <a:p>
            <a:pPr>
              <a:buNone/>
            </a:pPr>
            <a:r>
              <a:rPr lang="es-ES" sz="800" b="1" dirty="0" smtClean="0">
                <a:solidFill>
                  <a:schemeClr val="accent1">
                    <a:lumMod val="75000"/>
                  </a:schemeClr>
                </a:solidFill>
              </a:rPr>
              <a:t>RELACIONES PROGRAMADAS</a:t>
            </a:r>
            <a:endParaRPr lang="es-ES" sz="800" b="1" dirty="0">
              <a:solidFill>
                <a:schemeClr val="accent1">
                  <a:lumMod val="75000"/>
                </a:schemeClr>
              </a:solidFill>
            </a:endParaRPr>
          </a:p>
        </p:txBody>
      </p:sp>
      <p:pic>
        <p:nvPicPr>
          <p:cNvPr id="168" name="Imagen 167"/>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3304669" y="1902539"/>
            <a:ext cx="192074" cy="144000"/>
          </a:xfrm>
          <a:prstGeom prst="rect">
            <a:avLst/>
          </a:prstGeom>
          <a:ln w="9525">
            <a:solidFill>
              <a:schemeClr val="tx1"/>
            </a:solidFill>
          </a:ln>
          <a:effectLst>
            <a:outerShdw blurRad="50800" dist="63500" dir="2700000" algn="tl" rotWithShape="0">
              <a:prstClr val="black">
                <a:alpha val="40000"/>
              </a:prstClr>
            </a:outerShdw>
          </a:effectLst>
        </p:spPr>
      </p:pic>
      <p:pic>
        <p:nvPicPr>
          <p:cNvPr id="163" name="Imagen 162"/>
          <p:cNvPicPr>
            <a:picLocks noChangeAspect="1"/>
          </p:cNvPicPr>
          <p:nvPr/>
        </p:nvPicPr>
        <p:blipFill>
          <a:blip r:embed="rId21" cstate="print"/>
          <a:stretch>
            <a:fillRect/>
          </a:stretch>
        </p:blipFill>
        <p:spPr>
          <a:xfrm>
            <a:off x="3378537" y="2108330"/>
            <a:ext cx="292029" cy="271943"/>
          </a:xfrm>
          <a:prstGeom prst="rect">
            <a:avLst/>
          </a:prstGeom>
          <a:ln w="9525">
            <a:solidFill>
              <a:schemeClr val="tx1"/>
            </a:solidFill>
          </a:ln>
          <a:effectLst>
            <a:outerShdw blurRad="50800" dist="63500" dir="2700000" algn="tl" rotWithShape="0">
              <a:prstClr val="black">
                <a:alpha val="40000"/>
              </a:prstClr>
            </a:outerShdw>
          </a:effectLst>
        </p:spPr>
      </p:pic>
      <p:pic>
        <p:nvPicPr>
          <p:cNvPr id="164" name="Imagen 163"/>
          <p:cNvPicPr>
            <a:picLocks noChangeAspect="1"/>
          </p:cNvPicPr>
          <p:nvPr/>
        </p:nvPicPr>
        <p:blipFill>
          <a:blip r:embed="rId22" cstate="print"/>
          <a:stretch>
            <a:fillRect/>
          </a:stretch>
        </p:blipFill>
        <p:spPr>
          <a:xfrm>
            <a:off x="3563553" y="1938196"/>
            <a:ext cx="403836" cy="144000"/>
          </a:xfrm>
          <a:prstGeom prst="rect">
            <a:avLst/>
          </a:prstGeom>
          <a:ln w="9525">
            <a:solidFill>
              <a:schemeClr val="tx1"/>
            </a:solidFill>
          </a:ln>
          <a:effectLst>
            <a:outerShdw blurRad="50800" dist="63500" dir="2700000" algn="tl" rotWithShape="0">
              <a:prstClr val="black">
                <a:alpha val="40000"/>
              </a:prstClr>
            </a:outerShdw>
          </a:effectLst>
        </p:spPr>
      </p:pic>
    </p:spTree>
    <p:extLst>
      <p:ext uri="{BB962C8B-B14F-4D97-AF65-F5344CB8AC3E}">
        <p14:creationId xmlns:p14="http://schemas.microsoft.com/office/powerpoint/2010/main" val="23499919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3568" y="5157192"/>
            <a:ext cx="7416824" cy="1512168"/>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44463" y="476250"/>
            <a:ext cx="9180512" cy="536575"/>
          </a:xfrm>
        </p:spPr>
        <p:txBody>
          <a:bodyPr/>
          <a:lstStyle/>
          <a:p>
            <a:pPr algn="l">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       la figura “</a:t>
            </a:r>
            <a:r>
              <a:rPr lang="es-ES_tradnl" altLang="ko-KR" sz="2400" b="1" dirty="0" smtClean="0">
                <a:solidFill>
                  <a:srgbClr val="C00000"/>
                </a:solidFill>
                <a:latin typeface="Verdana" pitchFamily="34" charset="0"/>
                <a:ea typeface="굴림" pitchFamily="34" charset="-127"/>
              </a:rPr>
              <a:t>entidad colaboradora</a:t>
            </a:r>
            <a:r>
              <a:rPr lang="es-ES_tradnl" altLang="ko-KR" sz="2400" b="1" dirty="0" smtClean="0">
                <a:solidFill>
                  <a:srgbClr val="002060"/>
                </a:solidFill>
                <a:latin typeface="Verdana" pitchFamily="34" charset="0"/>
                <a:ea typeface="굴림" pitchFamily="34" charset="-127"/>
              </a:rPr>
              <a:t>” = </a:t>
            </a:r>
            <a:r>
              <a:rPr lang="es-ES_tradnl" altLang="ko-KR" sz="2400" b="1" dirty="0" smtClean="0">
                <a:solidFill>
                  <a:srgbClr val="FF0000"/>
                </a:solidFill>
                <a:latin typeface="Verdana" pitchFamily="34" charset="0"/>
                <a:ea typeface="굴림" pitchFamily="34" charset="-127"/>
              </a:rPr>
              <a:t>EC</a:t>
            </a:r>
            <a:r>
              <a:rPr lang="es-ES_tradnl" altLang="ko-KR" sz="2400" b="1" dirty="0" smtClean="0">
                <a:solidFill>
                  <a:srgbClr val="002060"/>
                </a:solidFill>
                <a:latin typeface="Verdana" pitchFamily="34" charset="0"/>
                <a:ea typeface="굴림" pitchFamily="34" charset="-127"/>
              </a:rPr>
              <a:t> </a:t>
            </a:r>
            <a:endParaRPr lang="es-ES" sz="2400" b="1" dirty="0" smtClean="0">
              <a:solidFill>
                <a:srgbClr val="002060"/>
              </a:solidFill>
              <a:latin typeface="Verdana" pitchFamily="34" charset="0"/>
              <a:ea typeface="Verdana" pitchFamily="34" charset="0"/>
              <a:cs typeface="Verdana" pitchFamily="34" charset="0"/>
            </a:endParaRPr>
          </a:p>
        </p:txBody>
      </p:sp>
      <p:sp>
        <p:nvSpPr>
          <p:cNvPr id="11" name="Text Box 5"/>
          <p:cNvSpPr txBox="1">
            <a:spLocks noChangeArrowheads="1"/>
          </p:cNvSpPr>
          <p:nvPr/>
        </p:nvSpPr>
        <p:spPr bwMode="auto">
          <a:xfrm>
            <a:off x="144463" y="1223962"/>
            <a:ext cx="8748017" cy="5570756"/>
          </a:xfrm>
          <a:prstGeom prst="rect">
            <a:avLst/>
          </a:prstGeom>
          <a:noFill/>
          <a:ln w="9525">
            <a:noFill/>
            <a:miter lim="800000"/>
            <a:headEnd/>
            <a:tailEnd/>
          </a:ln>
        </p:spPr>
        <p:txBody>
          <a:bodyPr wrap="square">
            <a:spAutoFit/>
          </a:bodyPr>
          <a:lstStyle/>
          <a:p>
            <a:pPr marL="373062" lvl="1" indent="-285750">
              <a:lnSpc>
                <a:spcPct val="100000"/>
              </a:lnSpc>
              <a:spcBef>
                <a:spcPct val="0"/>
              </a:spcBef>
              <a:buFont typeface="Wingdings" panose="05000000000000000000" pitchFamily="2" charset="2"/>
              <a:buChar char="Ø"/>
            </a:pPr>
            <a:endParaRPr lang="es-ES" sz="1600" b="1" dirty="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Ø"/>
            </a:pPr>
            <a:r>
              <a:rPr lang="es-ES" sz="1600" dirty="0" smtClean="0">
                <a:solidFill>
                  <a:srgbClr val="002060"/>
                </a:solidFill>
                <a:latin typeface="Verdana" pitchFamily="34" charset="0"/>
                <a:ea typeface="Verdana" pitchFamily="34" charset="0"/>
                <a:cs typeface="Verdana" pitchFamily="34" charset="0"/>
              </a:rPr>
              <a:t>implica una</a:t>
            </a:r>
            <a:r>
              <a:rPr lang="es-ES" sz="1600" b="1" dirty="0" smtClean="0">
                <a:solidFill>
                  <a:srgbClr val="002060"/>
                </a:solidFill>
                <a:latin typeface="Verdana" pitchFamily="34" charset="0"/>
                <a:ea typeface="Verdana" pitchFamily="34" charset="0"/>
                <a:cs typeface="Verdana" pitchFamily="34" charset="0"/>
              </a:rPr>
              <a:t> relación “formal” </a:t>
            </a:r>
            <a:r>
              <a:rPr lang="es-ES" sz="1600" dirty="0" smtClean="0">
                <a:solidFill>
                  <a:srgbClr val="002060"/>
                </a:solidFill>
                <a:latin typeface="Verdana" pitchFamily="34" charset="0"/>
                <a:ea typeface="Verdana" pitchFamily="34" charset="0"/>
                <a:cs typeface="Verdana" pitchFamily="34" charset="0"/>
              </a:rPr>
              <a:t>con CEIDEN</a:t>
            </a:r>
          </a:p>
          <a:p>
            <a:pPr marL="373062" lvl="1" indent="-285750">
              <a:lnSpc>
                <a:spcPct val="100000"/>
              </a:lnSpc>
              <a:spcBef>
                <a:spcPct val="0"/>
              </a:spcBef>
              <a:buFont typeface="Wingdings" panose="05000000000000000000" pitchFamily="2" charset="2"/>
              <a:buChar char="Ø"/>
            </a:pPr>
            <a:endParaRPr lang="es-ES" sz="1600" b="1" dirty="0">
              <a:solidFill>
                <a:srgbClr val="002060"/>
              </a:solidFill>
              <a:latin typeface="Verdana" pitchFamily="34" charset="0"/>
              <a:ea typeface="Verdana" pitchFamily="34" charset="0"/>
              <a:cs typeface="Verdana" pitchFamily="34" charset="0"/>
              <a:sym typeface="Wingdings" panose="05000000000000000000" pitchFamily="2" charset="2"/>
            </a:endParaRPr>
          </a:p>
          <a:p>
            <a:pPr marL="373062" lvl="1" indent="-285750">
              <a:lnSpc>
                <a:spcPct val="100000"/>
              </a:lnSpc>
              <a:spcBef>
                <a:spcPct val="0"/>
              </a:spcBef>
              <a:buFont typeface="Wingdings" panose="05000000000000000000" pitchFamily="2" charset="2"/>
              <a:buChar char="Ø"/>
            </a:pP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requiere</a:t>
            </a:r>
            <a:r>
              <a:rPr lang="es-ES" sz="1600" b="1" dirty="0" smtClean="0">
                <a:solidFill>
                  <a:srgbClr val="002060"/>
                </a:solidFill>
                <a:latin typeface="Verdana" pitchFamily="34" charset="0"/>
                <a:ea typeface="Verdana" pitchFamily="34" charset="0"/>
                <a:cs typeface="Verdana" pitchFamily="34" charset="0"/>
                <a:sym typeface="Wingdings" panose="05000000000000000000" pitchFamily="2" charset="2"/>
              </a:rPr>
              <a:t> aprobación formal de CEIDEN </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(en CG o AG) </a:t>
            </a:r>
            <a:endParaRPr lang="es-ES" sz="1600" dirty="0" smtClean="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Ø"/>
            </a:pPr>
            <a:endParaRPr lang="es-ES" sz="1600" b="1" dirty="0" smtClean="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Ø"/>
            </a:pPr>
            <a:r>
              <a:rPr lang="es-ES" sz="1600" b="1" dirty="0" smtClean="0">
                <a:solidFill>
                  <a:srgbClr val="002060"/>
                </a:solidFill>
                <a:latin typeface="Verdana" pitchFamily="34" charset="0"/>
                <a:ea typeface="Verdana" pitchFamily="34" charset="0"/>
                <a:cs typeface="Verdana" pitchFamily="34" charset="0"/>
              </a:rPr>
              <a:t>no</a:t>
            </a:r>
            <a:r>
              <a:rPr lang="es-ES" sz="1600" dirty="0" smtClean="0">
                <a:solidFill>
                  <a:srgbClr val="002060"/>
                </a:solidFill>
                <a:latin typeface="Verdana" pitchFamily="34" charset="0"/>
                <a:ea typeface="Verdana" pitchFamily="34" charset="0"/>
                <a:cs typeface="Verdana" pitchFamily="34" charset="0"/>
              </a:rPr>
              <a:t> </a:t>
            </a:r>
            <a:r>
              <a:rPr lang="es-ES" sz="1600" dirty="0">
                <a:solidFill>
                  <a:srgbClr val="002060"/>
                </a:solidFill>
                <a:latin typeface="Verdana" pitchFamily="34" charset="0"/>
                <a:ea typeface="Verdana" pitchFamily="34" charset="0"/>
                <a:cs typeface="Verdana" pitchFamily="34" charset="0"/>
              </a:rPr>
              <a:t>implica </a:t>
            </a:r>
            <a:r>
              <a:rPr lang="es-ES" sz="1600" b="1" dirty="0">
                <a:solidFill>
                  <a:srgbClr val="002060"/>
                </a:solidFill>
                <a:latin typeface="Verdana" pitchFamily="34" charset="0"/>
                <a:ea typeface="Verdana" pitchFamily="34" charset="0"/>
                <a:cs typeface="Verdana" pitchFamily="34" charset="0"/>
              </a:rPr>
              <a:t>compromiso </a:t>
            </a:r>
            <a:r>
              <a:rPr lang="es-ES" sz="1600" dirty="0">
                <a:solidFill>
                  <a:srgbClr val="002060"/>
                </a:solidFill>
                <a:latin typeface="Verdana" pitchFamily="34" charset="0"/>
                <a:ea typeface="Verdana" pitchFamily="34" charset="0"/>
                <a:cs typeface="Verdana" pitchFamily="34" charset="0"/>
              </a:rPr>
              <a:t>alguno por las </a:t>
            </a:r>
            <a:r>
              <a:rPr lang="es-ES" sz="1600" dirty="0" smtClean="0">
                <a:solidFill>
                  <a:srgbClr val="002060"/>
                </a:solidFill>
                <a:latin typeface="Verdana" pitchFamily="34" charset="0"/>
                <a:ea typeface="Verdana" pitchFamily="34" charset="0"/>
                <a:cs typeface="Verdana" pitchFamily="34" charset="0"/>
              </a:rPr>
              <a:t>partes</a:t>
            </a:r>
          </a:p>
          <a:p>
            <a:pPr marL="373062" lvl="1" indent="-285750">
              <a:lnSpc>
                <a:spcPct val="100000"/>
              </a:lnSpc>
              <a:spcBef>
                <a:spcPct val="0"/>
              </a:spcBef>
              <a:buFont typeface="Wingdings" panose="05000000000000000000" pitchFamily="2" charset="2"/>
              <a:buChar char="Ø"/>
            </a:pPr>
            <a:endParaRPr lang="es-ES" sz="1600" dirty="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Ø"/>
            </a:pPr>
            <a:r>
              <a:rPr lang="es-ES" sz="1600" dirty="0" smtClean="0">
                <a:solidFill>
                  <a:srgbClr val="002060"/>
                </a:solidFill>
                <a:latin typeface="Verdana" pitchFamily="34" charset="0"/>
                <a:ea typeface="Verdana" pitchFamily="34" charset="0"/>
                <a:cs typeface="Verdana" pitchFamily="34" charset="0"/>
              </a:rPr>
              <a:t>CEIDEN pide las coordenadas de uno o más </a:t>
            </a:r>
            <a:r>
              <a:rPr lang="es-ES" sz="1600" b="1" dirty="0" smtClean="0">
                <a:solidFill>
                  <a:srgbClr val="002060"/>
                </a:solidFill>
                <a:latin typeface="Verdana" pitchFamily="34" charset="0"/>
                <a:ea typeface="Verdana" pitchFamily="34" charset="0"/>
                <a:cs typeface="Verdana" pitchFamily="34" charset="0"/>
              </a:rPr>
              <a:t>punto(s) de contacto </a:t>
            </a:r>
            <a:r>
              <a:rPr lang="es-ES" sz="1600" dirty="0" smtClean="0">
                <a:solidFill>
                  <a:srgbClr val="002060"/>
                </a:solidFill>
                <a:latin typeface="Verdana" pitchFamily="34" charset="0"/>
                <a:ea typeface="Verdana" pitchFamily="34" charset="0"/>
                <a:cs typeface="Verdana" pitchFamily="34" charset="0"/>
              </a:rPr>
              <a:t>a cada </a:t>
            </a:r>
            <a:r>
              <a:rPr lang="es-ES" sz="1600" b="1" dirty="0" smtClean="0">
                <a:solidFill>
                  <a:srgbClr val="FF0000"/>
                </a:solidFill>
                <a:latin typeface="Verdana" pitchFamily="34" charset="0"/>
                <a:ea typeface="Verdana" pitchFamily="34" charset="0"/>
                <a:cs typeface="Verdana" pitchFamily="34" charset="0"/>
              </a:rPr>
              <a:t>EC</a:t>
            </a:r>
          </a:p>
          <a:p>
            <a:pPr marL="373062" lvl="1" indent="-285750">
              <a:lnSpc>
                <a:spcPct val="100000"/>
              </a:lnSpc>
              <a:spcBef>
                <a:spcPct val="0"/>
              </a:spcBef>
              <a:buFont typeface="Wingdings" panose="05000000000000000000" pitchFamily="2" charset="2"/>
              <a:buChar char="Ø"/>
            </a:pPr>
            <a:endParaRPr lang="es-ES" sz="1600" dirty="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Ø"/>
            </a:pPr>
            <a:r>
              <a:rPr lang="es-ES" sz="1600" dirty="0" smtClean="0">
                <a:solidFill>
                  <a:srgbClr val="002060"/>
                </a:solidFill>
                <a:latin typeface="Verdana" pitchFamily="34" charset="0"/>
                <a:ea typeface="Verdana" pitchFamily="34" charset="0"/>
                <a:cs typeface="Verdana" pitchFamily="34" charset="0"/>
              </a:rPr>
              <a:t>“</a:t>
            </a:r>
            <a:r>
              <a:rPr lang="es-ES" sz="1600" b="1" dirty="0" smtClean="0">
                <a:solidFill>
                  <a:srgbClr val="002060"/>
                </a:solidFill>
                <a:latin typeface="Verdana" pitchFamily="34" charset="0"/>
                <a:ea typeface="Verdana" pitchFamily="34" charset="0"/>
                <a:cs typeface="Verdana" pitchFamily="34" charset="0"/>
              </a:rPr>
              <a:t>ventajas</a:t>
            </a:r>
            <a:r>
              <a:rPr lang="es-ES" sz="1600" dirty="0" smtClean="0">
                <a:solidFill>
                  <a:srgbClr val="002060"/>
                </a:solidFill>
                <a:latin typeface="Verdana" pitchFamily="34" charset="0"/>
                <a:ea typeface="Verdana" pitchFamily="34" charset="0"/>
                <a:cs typeface="Verdana" pitchFamily="34" charset="0"/>
              </a:rPr>
              <a:t>” de ser </a:t>
            </a:r>
            <a:r>
              <a:rPr lang="es-ES" sz="1600" b="1" dirty="0" smtClean="0">
                <a:solidFill>
                  <a:srgbClr val="FF0000"/>
                </a:solidFill>
                <a:latin typeface="Verdana" pitchFamily="34" charset="0"/>
                <a:ea typeface="Verdana" pitchFamily="34" charset="0"/>
                <a:cs typeface="Verdana" pitchFamily="34" charset="0"/>
              </a:rPr>
              <a:t>EC</a:t>
            </a:r>
            <a:r>
              <a:rPr lang="es-ES" sz="1600" dirty="0" smtClean="0">
                <a:solidFill>
                  <a:srgbClr val="002060"/>
                </a:solidFill>
                <a:latin typeface="Verdana" pitchFamily="34" charset="0"/>
                <a:ea typeface="Verdana" pitchFamily="34" charset="0"/>
                <a:cs typeface="Verdana" pitchFamily="34" charset="0"/>
              </a:rPr>
              <a:t> de CEIDEN</a:t>
            </a:r>
          </a:p>
          <a:p>
            <a:pPr marL="830262" lvl="2" indent="-285750">
              <a:lnSpc>
                <a:spcPct val="100000"/>
              </a:lnSpc>
              <a:spcBef>
                <a:spcPct val="0"/>
              </a:spcBef>
              <a:buFont typeface="Arial" panose="020B0604020202020204" pitchFamily="34" charset="0"/>
              <a:buChar char="•"/>
            </a:pPr>
            <a:r>
              <a:rPr lang="es-ES" sz="1400" dirty="0" smtClean="0">
                <a:solidFill>
                  <a:srgbClr val="002060"/>
                </a:solidFill>
                <a:latin typeface="Verdana" pitchFamily="34" charset="0"/>
                <a:ea typeface="Verdana" pitchFamily="34" charset="0"/>
                <a:cs typeface="Verdana" pitchFamily="34" charset="0"/>
                <a:sym typeface="Wingdings" panose="05000000000000000000" pitchFamily="2" charset="2"/>
              </a:rPr>
              <a:t>recepción de </a:t>
            </a:r>
            <a:r>
              <a:rPr lang="es-ES" sz="1400" b="1" dirty="0" smtClean="0">
                <a:solidFill>
                  <a:srgbClr val="002060"/>
                </a:solidFill>
                <a:latin typeface="Verdana" pitchFamily="34" charset="0"/>
                <a:ea typeface="Verdana" pitchFamily="34" charset="0"/>
                <a:cs typeface="Verdana" pitchFamily="34" charset="0"/>
                <a:sym typeface="Wingdings" panose="05000000000000000000" pitchFamily="2" charset="2"/>
              </a:rPr>
              <a:t>noticias</a:t>
            </a:r>
            <a:r>
              <a:rPr lang="es-ES" sz="1400" dirty="0" smtClean="0">
                <a:solidFill>
                  <a:srgbClr val="002060"/>
                </a:solidFill>
                <a:latin typeface="Verdana" pitchFamily="34" charset="0"/>
                <a:ea typeface="Verdana" pitchFamily="34" charset="0"/>
                <a:cs typeface="Verdana" pitchFamily="34" charset="0"/>
                <a:sym typeface="Wingdings" panose="05000000000000000000" pitchFamily="2" charset="2"/>
              </a:rPr>
              <a:t> CEIDEN</a:t>
            </a:r>
          </a:p>
          <a:p>
            <a:pPr marL="830262" lvl="2" indent="-285750">
              <a:lnSpc>
                <a:spcPct val="100000"/>
              </a:lnSpc>
              <a:spcBef>
                <a:spcPct val="0"/>
              </a:spcBef>
              <a:buFont typeface="Arial" panose="020B0604020202020204" pitchFamily="34" charset="0"/>
              <a:buChar char="•"/>
            </a:pPr>
            <a:r>
              <a:rPr lang="es-ES" sz="1400" dirty="0" smtClean="0">
                <a:solidFill>
                  <a:srgbClr val="002060"/>
                </a:solidFill>
                <a:latin typeface="Verdana" pitchFamily="34" charset="0"/>
                <a:ea typeface="Verdana" pitchFamily="34" charset="0"/>
                <a:cs typeface="Verdana" pitchFamily="34" charset="0"/>
                <a:sym typeface="Wingdings" panose="05000000000000000000" pitchFamily="2" charset="2"/>
              </a:rPr>
              <a:t>acceso a la </a:t>
            </a:r>
            <a:r>
              <a:rPr lang="es-ES" sz="1400" b="1" dirty="0" smtClean="0">
                <a:solidFill>
                  <a:srgbClr val="002060"/>
                </a:solidFill>
                <a:latin typeface="Verdana" pitchFamily="34" charset="0"/>
                <a:ea typeface="Verdana" pitchFamily="34" charset="0"/>
                <a:cs typeface="Verdana" pitchFamily="34" charset="0"/>
                <a:sym typeface="Wingdings" panose="05000000000000000000" pitchFamily="2" charset="2"/>
              </a:rPr>
              <a:t>información de la web </a:t>
            </a:r>
            <a:r>
              <a:rPr lang="es-ES" sz="1400" dirty="0" smtClean="0">
                <a:solidFill>
                  <a:srgbClr val="002060"/>
                </a:solidFill>
                <a:latin typeface="Verdana" pitchFamily="34" charset="0"/>
                <a:ea typeface="Verdana" pitchFamily="34" charset="0"/>
                <a:cs typeface="Verdana" pitchFamily="34" charset="0"/>
                <a:sym typeface="Wingdings" panose="05000000000000000000" pitchFamily="2" charset="2"/>
              </a:rPr>
              <a:t>reservada a los miembros</a:t>
            </a:r>
            <a:endParaRPr lang="es-ES" sz="1400" dirty="0" smtClean="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Ø"/>
            </a:pPr>
            <a:endParaRPr lang="es-ES" sz="1600" dirty="0" smtClean="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Ø"/>
            </a:pPr>
            <a:r>
              <a:rPr lang="es-ES" sz="1600" b="1" dirty="0" smtClean="0">
                <a:solidFill>
                  <a:srgbClr val="002060"/>
                </a:solidFill>
                <a:latin typeface="Verdana" pitchFamily="34" charset="0"/>
                <a:ea typeface="Verdana" pitchFamily="34" charset="0"/>
                <a:cs typeface="Verdana" pitchFamily="34" charset="0"/>
                <a:sym typeface="Wingdings" panose="05000000000000000000" pitchFamily="2" charset="2"/>
              </a:rPr>
              <a:t>puede ser</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 una relación </a:t>
            </a:r>
            <a:r>
              <a:rPr lang="es-ES" sz="1600" b="1" dirty="0" smtClean="0">
                <a:solidFill>
                  <a:srgbClr val="002060"/>
                </a:solidFill>
                <a:latin typeface="Verdana" pitchFamily="34" charset="0"/>
                <a:ea typeface="Verdana" pitchFamily="34" charset="0"/>
                <a:cs typeface="Verdana" pitchFamily="34" charset="0"/>
                <a:sym typeface="Wingdings" panose="05000000000000000000" pitchFamily="2" charset="2"/>
              </a:rPr>
              <a:t>biunívoca  </a:t>
            </a:r>
          </a:p>
          <a:p>
            <a:pPr marL="373062" lvl="1" indent="-285750">
              <a:lnSpc>
                <a:spcPct val="100000"/>
              </a:lnSpc>
              <a:spcBef>
                <a:spcPct val="0"/>
              </a:spcBef>
              <a:buFont typeface="Wingdings" panose="05000000000000000000" pitchFamily="2" charset="2"/>
              <a:buChar char="Ø"/>
            </a:pPr>
            <a:endParaRPr lang="es-ES" sz="1600" b="1" dirty="0" smtClean="0">
              <a:solidFill>
                <a:srgbClr val="002060"/>
              </a:solidFill>
              <a:latin typeface="Verdana" pitchFamily="34" charset="0"/>
              <a:ea typeface="Verdana" pitchFamily="34" charset="0"/>
              <a:cs typeface="Verdana" pitchFamily="34" charset="0"/>
              <a:sym typeface="Wingdings" panose="05000000000000000000" pitchFamily="2" charset="2"/>
            </a:endParaRPr>
          </a:p>
          <a:p>
            <a:pPr marL="373062" lvl="1" indent="-285750" algn="ctr">
              <a:lnSpc>
                <a:spcPct val="100000"/>
              </a:lnSpc>
              <a:spcBef>
                <a:spcPct val="0"/>
              </a:spcBef>
              <a:buFont typeface="Wingdings" panose="05000000000000000000" pitchFamily="2" charset="2"/>
              <a:buChar char="Ø"/>
            </a:pPr>
            <a:endParaRPr lang="es-ES" sz="1600" b="1" dirty="0" smtClean="0">
              <a:solidFill>
                <a:srgbClr val="002060"/>
              </a:solidFill>
              <a:latin typeface="Verdana" pitchFamily="34" charset="0"/>
              <a:ea typeface="Verdana" pitchFamily="34" charset="0"/>
              <a:cs typeface="Verdana" pitchFamily="34" charset="0"/>
              <a:sym typeface="Wingdings" panose="05000000000000000000" pitchFamily="2" charset="2"/>
            </a:endParaRPr>
          </a:p>
          <a:p>
            <a:pPr marL="373062" lvl="1" indent="-285750">
              <a:lnSpc>
                <a:spcPct val="100000"/>
              </a:lnSpc>
              <a:spcBef>
                <a:spcPct val="0"/>
              </a:spcBef>
              <a:buFont typeface="Wingdings" panose="05000000000000000000" pitchFamily="2" charset="2"/>
              <a:buChar char="Ø"/>
            </a:pPr>
            <a:endParaRPr lang="es-ES" sz="1600" dirty="0">
              <a:solidFill>
                <a:srgbClr val="002060"/>
              </a:solidFill>
              <a:latin typeface="Verdana" pitchFamily="34" charset="0"/>
              <a:ea typeface="Verdana" pitchFamily="34" charset="0"/>
              <a:cs typeface="Verdana" pitchFamily="34" charset="0"/>
              <a:sym typeface="Wingdings" panose="05000000000000000000" pitchFamily="2" charset="2"/>
            </a:endParaRPr>
          </a:p>
          <a:p>
            <a:pPr marL="830262" lvl="2" indent="-285750">
              <a:lnSpc>
                <a:spcPct val="100000"/>
              </a:lnSpc>
              <a:spcBef>
                <a:spcPct val="0"/>
              </a:spcBef>
              <a:buFont typeface="Wingdings" panose="05000000000000000000" pitchFamily="2" charset="2"/>
              <a:buChar char="v"/>
            </a:pP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con una </a:t>
            </a:r>
            <a:r>
              <a:rPr lang="es-ES" sz="1600" b="1" dirty="0" smtClean="0">
                <a:solidFill>
                  <a:srgbClr val="FF0000"/>
                </a:solidFill>
                <a:latin typeface="Verdana" pitchFamily="34" charset="0"/>
                <a:ea typeface="Verdana" pitchFamily="34" charset="0"/>
                <a:cs typeface="Verdana" pitchFamily="34" charset="0"/>
                <a:sym typeface="Wingdings" panose="05000000000000000000" pitchFamily="2" charset="2"/>
              </a:rPr>
              <a:t>EC</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 “</a:t>
            </a:r>
            <a:r>
              <a:rPr lang="es-ES" sz="1600" b="1" i="1" dirty="0" smtClean="0">
                <a:solidFill>
                  <a:srgbClr val="002060"/>
                </a:solidFill>
                <a:latin typeface="Verdana" pitchFamily="34" charset="0"/>
                <a:ea typeface="Verdana" pitchFamily="34" charset="0"/>
                <a:cs typeface="Verdana" pitchFamily="34" charset="0"/>
                <a:sym typeface="Wingdings" panose="05000000000000000000" pitchFamily="2" charset="2"/>
              </a:rPr>
              <a:t>se puede ir más lejos</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  aceptación formal / </a:t>
            </a:r>
            <a:r>
              <a:rPr lang="es-ES" sz="1600" dirty="0" err="1" smtClean="0">
                <a:solidFill>
                  <a:srgbClr val="002060"/>
                </a:solidFill>
                <a:latin typeface="Verdana" pitchFamily="34" charset="0"/>
                <a:ea typeface="Verdana" pitchFamily="34" charset="0"/>
                <a:cs typeface="Verdana" pitchFamily="34" charset="0"/>
                <a:sym typeface="Wingdings" panose="05000000000000000000" pitchFamily="2" charset="2"/>
              </a:rPr>
              <a:t>MoU</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 / mecanismos de relación y/o colaboración bilateral / … </a:t>
            </a:r>
          </a:p>
          <a:p>
            <a:pPr marL="830262" lvl="2" indent="-285750">
              <a:lnSpc>
                <a:spcPct val="100000"/>
              </a:lnSpc>
              <a:spcBef>
                <a:spcPct val="0"/>
              </a:spcBef>
              <a:buFont typeface="Wingdings" panose="05000000000000000000" pitchFamily="2" charset="2"/>
              <a:buChar char="v"/>
            </a:pPr>
            <a:endParaRPr lang="es-ES" sz="1600" dirty="0">
              <a:solidFill>
                <a:srgbClr val="002060"/>
              </a:solidFill>
              <a:latin typeface="Verdana" pitchFamily="34" charset="0"/>
              <a:ea typeface="Verdana" pitchFamily="34" charset="0"/>
              <a:cs typeface="Verdana" pitchFamily="34" charset="0"/>
              <a:sym typeface="Wingdings" panose="05000000000000000000" pitchFamily="2" charset="2"/>
            </a:endParaRPr>
          </a:p>
          <a:p>
            <a:pPr marL="830262" lvl="2" indent="-285750">
              <a:lnSpc>
                <a:spcPct val="100000"/>
              </a:lnSpc>
              <a:spcBef>
                <a:spcPct val="0"/>
              </a:spcBef>
              <a:buFont typeface="Wingdings" panose="05000000000000000000" pitchFamily="2" charset="2"/>
              <a:buChar char="v"/>
            </a:pPr>
            <a:r>
              <a:rPr lang="es-ES" sz="1600" b="1" dirty="0" smtClean="0">
                <a:solidFill>
                  <a:srgbClr val="002060"/>
                </a:solidFill>
                <a:latin typeface="Verdana" pitchFamily="34" charset="0"/>
                <a:ea typeface="Verdana" pitchFamily="34" charset="0"/>
                <a:cs typeface="Verdana" pitchFamily="34" charset="0"/>
                <a:sym typeface="Wingdings" panose="05000000000000000000" pitchFamily="2" charset="2"/>
              </a:rPr>
              <a:t>no es necesario ser </a:t>
            </a:r>
            <a:r>
              <a:rPr lang="es-ES" sz="1600" b="1" dirty="0" smtClean="0">
                <a:solidFill>
                  <a:srgbClr val="FF0000"/>
                </a:solidFill>
                <a:latin typeface="Verdana" pitchFamily="34" charset="0"/>
                <a:ea typeface="Verdana" pitchFamily="34" charset="0"/>
                <a:cs typeface="Verdana" pitchFamily="34" charset="0"/>
                <a:sym typeface="Wingdings" panose="05000000000000000000" pitchFamily="2" charset="2"/>
              </a:rPr>
              <a:t>EC</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 </a:t>
            </a:r>
            <a:r>
              <a:rPr lang="es-ES" sz="1600" b="1" dirty="0" smtClean="0">
                <a:solidFill>
                  <a:srgbClr val="002060"/>
                </a:solidFill>
                <a:latin typeface="Verdana" pitchFamily="34" charset="0"/>
                <a:ea typeface="Verdana" pitchFamily="34" charset="0"/>
                <a:cs typeface="Verdana" pitchFamily="34" charset="0"/>
                <a:sym typeface="Wingdings" panose="05000000000000000000" pitchFamily="2" charset="2"/>
              </a:rPr>
              <a:t>para colaborar </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con CEIDEN</a:t>
            </a:r>
          </a:p>
          <a:p>
            <a:pPr marL="373062" lvl="1" indent="-285750">
              <a:lnSpc>
                <a:spcPct val="100000"/>
              </a:lnSpc>
              <a:spcBef>
                <a:spcPct val="0"/>
              </a:spcBef>
              <a:buFont typeface="Wingdings" panose="05000000000000000000" pitchFamily="2" charset="2"/>
              <a:buChar char="Ø"/>
            </a:pPr>
            <a:endParaRPr lang="es-ES" sz="1600" dirty="0">
              <a:solidFill>
                <a:srgbClr val="002060"/>
              </a:solidFill>
              <a:latin typeface="Verdana" pitchFamily="34" charset="0"/>
              <a:ea typeface="Verdana" pitchFamily="34" charset="0"/>
              <a:cs typeface="Verdana" pitchFamily="34" charset="0"/>
              <a:sym typeface="Wingdings" panose="05000000000000000000" pitchFamily="2" charset="2"/>
            </a:endParaRPr>
          </a:p>
          <a:p>
            <a:pPr marL="355600" lvl="1" indent="-268288">
              <a:lnSpc>
                <a:spcPct val="100000"/>
              </a:lnSpc>
              <a:spcBef>
                <a:spcPct val="0"/>
              </a:spcBef>
              <a:buFont typeface="Wingdings" pitchFamily="2" charset="2"/>
              <a:buChar char="v"/>
            </a:pPr>
            <a:endParaRPr lang="es-ES" sz="800" b="1" dirty="0">
              <a:solidFill>
                <a:srgbClr val="002060"/>
              </a:solidFill>
              <a:latin typeface="Verdana" pitchFamily="34" charset="0"/>
              <a:ea typeface="Verdana" pitchFamily="34" charset="0"/>
              <a:cs typeface="Verdana" pitchFamily="34" charset="0"/>
            </a:endParaRPr>
          </a:p>
        </p:txBody>
      </p:sp>
      <p:sp>
        <p:nvSpPr>
          <p:cNvPr id="5" name="AutoShape 2" descr="Resultado de imagen de rosario velasco garcia"/>
          <p:cNvSpPr>
            <a:spLocks noChangeAspect="1" noChangeArrowheads="1"/>
          </p:cNvSpPr>
          <p:nvPr/>
        </p:nvSpPr>
        <p:spPr bwMode="auto">
          <a:xfrm>
            <a:off x="1206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15398899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44463" y="476250"/>
            <a:ext cx="9180512" cy="536575"/>
          </a:xfrm>
        </p:spPr>
        <p:txBody>
          <a:bodyPr/>
          <a:lstStyle/>
          <a:p>
            <a:pPr algn="l">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       campaña 2015 – ámbito internacional </a:t>
            </a:r>
            <a:endParaRPr lang="es-ES" sz="2400" b="1" dirty="0" smtClean="0">
              <a:solidFill>
                <a:srgbClr val="002060"/>
              </a:solidFill>
              <a:latin typeface="Verdana" pitchFamily="34" charset="0"/>
              <a:ea typeface="Verdana" pitchFamily="34" charset="0"/>
              <a:cs typeface="Verdana" pitchFamily="34" charset="0"/>
            </a:endParaRPr>
          </a:p>
        </p:txBody>
      </p:sp>
      <p:sp>
        <p:nvSpPr>
          <p:cNvPr id="11" name="Text Box 5"/>
          <p:cNvSpPr txBox="1">
            <a:spLocks noChangeArrowheads="1"/>
          </p:cNvSpPr>
          <p:nvPr/>
        </p:nvSpPr>
        <p:spPr bwMode="auto">
          <a:xfrm>
            <a:off x="197991" y="1628800"/>
            <a:ext cx="8748017" cy="5016758"/>
          </a:xfrm>
          <a:prstGeom prst="rect">
            <a:avLst/>
          </a:prstGeom>
          <a:noFill/>
          <a:ln w="9525">
            <a:noFill/>
            <a:miter lim="800000"/>
            <a:headEnd/>
            <a:tailEnd/>
          </a:ln>
        </p:spPr>
        <p:txBody>
          <a:bodyPr wrap="square">
            <a:spAutoFit/>
          </a:bodyPr>
          <a:lstStyle/>
          <a:p>
            <a:pPr marL="373062" lvl="1" indent="-285750">
              <a:lnSpc>
                <a:spcPct val="100000"/>
              </a:lnSpc>
              <a:spcBef>
                <a:spcPct val="0"/>
              </a:spcBef>
              <a:buFont typeface="Wingdings" panose="05000000000000000000" pitchFamily="2" charset="2"/>
              <a:buChar char="Ø"/>
            </a:pPr>
            <a:endParaRPr lang="es-ES" sz="1600" b="1" dirty="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v"/>
            </a:pPr>
            <a:r>
              <a:rPr lang="es-ES" sz="1600" b="1" dirty="0" smtClean="0">
                <a:solidFill>
                  <a:srgbClr val="002060"/>
                </a:solidFill>
                <a:latin typeface="Verdana" pitchFamily="34" charset="0"/>
                <a:ea typeface="Verdana" pitchFamily="34" charset="0"/>
                <a:cs typeface="Verdana" pitchFamily="34" charset="0"/>
              </a:rPr>
              <a:t>aproximación</a:t>
            </a:r>
            <a:r>
              <a:rPr lang="es-ES" sz="1600" dirty="0" smtClean="0">
                <a:solidFill>
                  <a:srgbClr val="002060"/>
                </a:solidFill>
                <a:latin typeface="Verdana" pitchFamily="34" charset="0"/>
                <a:ea typeface="Verdana" pitchFamily="34" charset="0"/>
                <a:cs typeface="Verdana" pitchFamily="34" charset="0"/>
              </a:rPr>
              <a:t>: caso por caso</a:t>
            </a:r>
          </a:p>
          <a:p>
            <a:pPr marL="373062" lvl="1" indent="-285750">
              <a:lnSpc>
                <a:spcPct val="100000"/>
              </a:lnSpc>
              <a:spcBef>
                <a:spcPct val="0"/>
              </a:spcBef>
              <a:buFont typeface="Wingdings" panose="05000000000000000000" pitchFamily="2" charset="2"/>
              <a:buChar char="Ø"/>
            </a:pPr>
            <a:endParaRPr lang="es-ES" sz="1600" dirty="0" smtClean="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Ø"/>
            </a:pPr>
            <a:endParaRPr lang="es-ES" sz="1600" dirty="0" smtClean="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Ø"/>
            </a:pPr>
            <a:endParaRPr lang="es-ES" sz="1600" dirty="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Ø"/>
            </a:pPr>
            <a:r>
              <a:rPr lang="es-ES" sz="1600" b="1" dirty="0" smtClean="0">
                <a:solidFill>
                  <a:srgbClr val="002060"/>
                </a:solidFill>
                <a:latin typeface="Verdana" pitchFamily="34" charset="0"/>
                <a:ea typeface="Verdana" pitchFamily="34" charset="0"/>
                <a:cs typeface="Verdana" pitchFamily="34" charset="0"/>
              </a:rPr>
              <a:t>fase I</a:t>
            </a:r>
            <a:r>
              <a:rPr lang="es-ES" sz="1600" dirty="0" smtClean="0">
                <a:solidFill>
                  <a:srgbClr val="002060"/>
                </a:solidFill>
                <a:latin typeface="Verdana" pitchFamily="34" charset="0"/>
                <a:ea typeface="Verdana" pitchFamily="34" charset="0"/>
                <a:cs typeface="Verdana" pitchFamily="34" charset="0"/>
              </a:rPr>
              <a:t>: refuerzo relaciones con las </a:t>
            </a:r>
            <a:r>
              <a:rPr lang="es-ES" sz="1600" b="1" dirty="0" smtClean="0">
                <a:solidFill>
                  <a:srgbClr val="FF0000"/>
                </a:solidFill>
                <a:latin typeface="Verdana" pitchFamily="34" charset="0"/>
                <a:ea typeface="Verdana" pitchFamily="34" charset="0"/>
                <a:cs typeface="Verdana" pitchFamily="34" charset="0"/>
              </a:rPr>
              <a:t>EECC</a:t>
            </a:r>
            <a:r>
              <a:rPr lang="es-ES" sz="1600" dirty="0" smtClean="0">
                <a:solidFill>
                  <a:srgbClr val="002060"/>
                </a:solidFill>
                <a:latin typeface="Verdana" pitchFamily="34" charset="0"/>
                <a:ea typeface="Verdana" pitchFamily="34" charset="0"/>
                <a:cs typeface="Verdana" pitchFamily="34" charset="0"/>
              </a:rPr>
              <a:t> existentes</a:t>
            </a:r>
            <a:endParaRPr lang="es-ES" sz="1600" b="1" dirty="0">
              <a:solidFill>
                <a:srgbClr val="002060"/>
              </a:solidFill>
              <a:latin typeface="Verdana" pitchFamily="34" charset="0"/>
              <a:ea typeface="Verdana" pitchFamily="34" charset="0"/>
              <a:cs typeface="Verdana" pitchFamily="34" charset="0"/>
              <a:sym typeface="Wingdings" panose="05000000000000000000" pitchFamily="2" charset="2"/>
            </a:endParaRPr>
          </a:p>
          <a:p>
            <a:pPr marL="373062" lvl="1" indent="-285750">
              <a:lnSpc>
                <a:spcPct val="100000"/>
              </a:lnSpc>
              <a:spcBef>
                <a:spcPct val="0"/>
              </a:spcBef>
              <a:buFont typeface="Wingdings" panose="05000000000000000000" pitchFamily="2" charset="2"/>
              <a:buChar char="Ø"/>
            </a:pPr>
            <a:endParaRPr lang="es-ES" sz="1600" dirty="0">
              <a:solidFill>
                <a:srgbClr val="002060"/>
              </a:solidFill>
              <a:latin typeface="Verdana" pitchFamily="34" charset="0"/>
              <a:ea typeface="Verdana" pitchFamily="34" charset="0"/>
              <a:cs typeface="Verdana" pitchFamily="34" charset="0"/>
              <a:sym typeface="Wingdings" panose="05000000000000000000" pitchFamily="2" charset="2"/>
            </a:endParaRPr>
          </a:p>
          <a:p>
            <a:pPr marL="830262" lvl="2" indent="-285750">
              <a:lnSpc>
                <a:spcPct val="100000"/>
              </a:lnSpc>
              <a:spcBef>
                <a:spcPct val="0"/>
              </a:spcBef>
              <a:buFont typeface="Courier New" panose="02070309020205020404" pitchFamily="49" charset="0"/>
              <a:buChar char="o"/>
            </a:pP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contacto</a:t>
            </a:r>
          </a:p>
          <a:p>
            <a:pPr marL="830262" lvl="2" indent="-285750">
              <a:lnSpc>
                <a:spcPct val="100000"/>
              </a:lnSpc>
              <a:spcBef>
                <a:spcPct val="0"/>
              </a:spcBef>
              <a:buFont typeface="Courier New" panose="02070309020205020404" pitchFamily="49" charset="0"/>
              <a:buChar char="o"/>
            </a:pP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interés en formalizar o ampliar las relaciones y el marco de colaboración??</a:t>
            </a:r>
          </a:p>
          <a:p>
            <a:pPr marL="830262" lvl="2" indent="-285750">
              <a:lnSpc>
                <a:spcPct val="100000"/>
              </a:lnSpc>
              <a:spcBef>
                <a:spcPct val="0"/>
              </a:spcBef>
              <a:buFont typeface="Courier New" panose="02070309020205020404" pitchFamily="49" charset="0"/>
              <a:buChar char="o"/>
            </a:pP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solicitud de </a:t>
            </a:r>
            <a:r>
              <a:rPr lang="es-ES" sz="1600" dirty="0" err="1" smtClean="0">
                <a:solidFill>
                  <a:srgbClr val="002060"/>
                </a:solidFill>
                <a:latin typeface="Verdana" pitchFamily="34" charset="0"/>
                <a:ea typeface="Verdana" pitchFamily="34" charset="0"/>
                <a:cs typeface="Verdana" pitchFamily="34" charset="0"/>
                <a:sym typeface="Wingdings" panose="05000000000000000000" pitchFamily="2" charset="2"/>
              </a:rPr>
              <a:t>feedback</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 sobre las “noticias CEIDEN” </a:t>
            </a:r>
          </a:p>
          <a:p>
            <a:pPr marL="830262" lvl="2" indent="-285750">
              <a:lnSpc>
                <a:spcPct val="100000"/>
              </a:lnSpc>
              <a:spcBef>
                <a:spcPct val="0"/>
              </a:spcBef>
              <a:buFont typeface="Wingdings" panose="05000000000000000000" pitchFamily="2" charset="2"/>
              <a:buChar char="v"/>
            </a:pPr>
            <a:endPar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endParaRPr>
          </a:p>
          <a:p>
            <a:pPr marL="830262" lvl="2" indent="-285750">
              <a:lnSpc>
                <a:spcPct val="100000"/>
              </a:lnSpc>
              <a:spcBef>
                <a:spcPct val="0"/>
              </a:spcBef>
              <a:buFont typeface="Wingdings" panose="05000000000000000000" pitchFamily="2" charset="2"/>
              <a:buChar char="v"/>
            </a:pPr>
            <a:endPar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endParaRPr>
          </a:p>
          <a:p>
            <a:pPr marL="830262" lvl="2" indent="-285750">
              <a:lnSpc>
                <a:spcPct val="100000"/>
              </a:lnSpc>
              <a:spcBef>
                <a:spcPct val="0"/>
              </a:spcBef>
              <a:buFont typeface="Wingdings" panose="05000000000000000000" pitchFamily="2" charset="2"/>
              <a:buChar char="v"/>
            </a:pPr>
            <a:endPar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endParaRPr>
          </a:p>
          <a:p>
            <a:pPr marL="830262" lvl="2" indent="-285750">
              <a:lnSpc>
                <a:spcPct val="100000"/>
              </a:lnSpc>
              <a:spcBef>
                <a:spcPct val="0"/>
              </a:spcBef>
              <a:buFont typeface="Wingdings" panose="05000000000000000000" pitchFamily="2" charset="2"/>
              <a:buChar char="v"/>
            </a:pPr>
            <a:endPar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endParaRPr>
          </a:p>
          <a:p>
            <a:pPr marL="373062" lvl="1" indent="-285750">
              <a:lnSpc>
                <a:spcPct val="100000"/>
              </a:lnSpc>
              <a:spcBef>
                <a:spcPct val="0"/>
              </a:spcBef>
              <a:buFont typeface="Wingdings" panose="05000000000000000000" pitchFamily="2" charset="2"/>
              <a:buChar char="Ø"/>
            </a:pPr>
            <a:r>
              <a:rPr lang="es-ES" sz="1600" b="1" dirty="0">
                <a:solidFill>
                  <a:srgbClr val="002060"/>
                </a:solidFill>
                <a:latin typeface="Verdana" pitchFamily="34" charset="0"/>
                <a:ea typeface="Verdana" pitchFamily="34" charset="0"/>
                <a:cs typeface="Verdana" pitchFamily="34" charset="0"/>
              </a:rPr>
              <a:t>fase </a:t>
            </a:r>
            <a:r>
              <a:rPr lang="es-ES" sz="1600" b="1" dirty="0" smtClean="0">
                <a:solidFill>
                  <a:srgbClr val="002060"/>
                </a:solidFill>
                <a:latin typeface="Verdana" pitchFamily="34" charset="0"/>
                <a:ea typeface="Verdana" pitchFamily="34" charset="0"/>
                <a:cs typeface="Verdana" pitchFamily="34" charset="0"/>
              </a:rPr>
              <a:t>II</a:t>
            </a:r>
            <a:r>
              <a:rPr lang="es-ES" sz="1600" dirty="0">
                <a:solidFill>
                  <a:srgbClr val="002060"/>
                </a:solidFill>
                <a:latin typeface="Verdana" pitchFamily="34" charset="0"/>
                <a:ea typeface="Verdana" pitchFamily="34" charset="0"/>
                <a:cs typeface="Verdana" pitchFamily="34" charset="0"/>
              </a:rPr>
              <a:t>: </a:t>
            </a:r>
            <a:r>
              <a:rPr lang="es-ES" sz="1600" dirty="0" smtClean="0">
                <a:solidFill>
                  <a:srgbClr val="002060"/>
                </a:solidFill>
                <a:latin typeface="Verdana" pitchFamily="34" charset="0"/>
                <a:ea typeface="Verdana" pitchFamily="34" charset="0"/>
                <a:cs typeface="Verdana" pitchFamily="34" charset="0"/>
              </a:rPr>
              <a:t>contacto con entidades, asociaciones y redes de interés</a:t>
            </a:r>
            <a:endParaRPr lang="es-ES" sz="1600" b="1" dirty="0">
              <a:solidFill>
                <a:srgbClr val="002060"/>
              </a:solidFill>
              <a:latin typeface="Verdana" pitchFamily="34" charset="0"/>
              <a:ea typeface="Verdana" pitchFamily="34" charset="0"/>
              <a:cs typeface="Verdana" pitchFamily="34" charset="0"/>
              <a:sym typeface="Wingdings" panose="05000000000000000000" pitchFamily="2" charset="2"/>
            </a:endParaRPr>
          </a:p>
          <a:p>
            <a:pPr marL="373062" lvl="1" indent="-285750">
              <a:lnSpc>
                <a:spcPct val="100000"/>
              </a:lnSpc>
              <a:spcBef>
                <a:spcPct val="0"/>
              </a:spcBef>
              <a:buFont typeface="Wingdings" panose="05000000000000000000" pitchFamily="2" charset="2"/>
              <a:buChar char="Ø"/>
            </a:pPr>
            <a:endParaRPr lang="es-ES" sz="1600" dirty="0">
              <a:solidFill>
                <a:srgbClr val="002060"/>
              </a:solidFill>
              <a:latin typeface="Verdana" pitchFamily="34" charset="0"/>
              <a:ea typeface="Verdana" pitchFamily="34" charset="0"/>
              <a:cs typeface="Verdana" pitchFamily="34" charset="0"/>
              <a:sym typeface="Wingdings" panose="05000000000000000000" pitchFamily="2" charset="2"/>
            </a:endParaRPr>
          </a:p>
          <a:p>
            <a:pPr marL="830262" lvl="2" indent="-285750">
              <a:lnSpc>
                <a:spcPct val="100000"/>
              </a:lnSpc>
              <a:spcBef>
                <a:spcPct val="0"/>
              </a:spcBef>
              <a:buFont typeface="Courier New" panose="02070309020205020404" pitchFamily="49" charset="0"/>
              <a:buChar char="o"/>
            </a:pPr>
            <a:r>
              <a:rPr lang="es-ES" sz="1600" dirty="0">
                <a:solidFill>
                  <a:srgbClr val="002060"/>
                </a:solidFill>
                <a:latin typeface="Verdana" pitchFamily="34" charset="0"/>
                <a:ea typeface="Verdana" pitchFamily="34" charset="0"/>
                <a:cs typeface="Verdana" pitchFamily="34" charset="0"/>
                <a:sym typeface="Wingdings" panose="05000000000000000000" pitchFamily="2" charset="2"/>
              </a:rPr>
              <a:t>contacto</a:t>
            </a:r>
          </a:p>
          <a:p>
            <a:pPr marL="830262" lvl="2" indent="-285750">
              <a:lnSpc>
                <a:spcPct val="100000"/>
              </a:lnSpc>
              <a:spcBef>
                <a:spcPct val="0"/>
              </a:spcBef>
              <a:buFont typeface="Courier New" panose="02070309020205020404" pitchFamily="49" charset="0"/>
              <a:buChar char="o"/>
            </a:pPr>
            <a:r>
              <a:rPr lang="es-ES" sz="1600" dirty="0">
                <a:solidFill>
                  <a:srgbClr val="002060"/>
                </a:solidFill>
                <a:latin typeface="Verdana" pitchFamily="34" charset="0"/>
                <a:ea typeface="Verdana" pitchFamily="34" charset="0"/>
                <a:cs typeface="Verdana" pitchFamily="34" charset="0"/>
                <a:sym typeface="Wingdings" panose="05000000000000000000" pitchFamily="2" charset="2"/>
              </a:rPr>
              <a:t>interés en </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CEIDEN / </a:t>
            </a:r>
            <a:r>
              <a:rPr lang="es-ES" sz="1600" dirty="0" err="1" smtClean="0">
                <a:solidFill>
                  <a:srgbClr val="002060"/>
                </a:solidFill>
                <a:latin typeface="Verdana" pitchFamily="34" charset="0"/>
                <a:ea typeface="Verdana" pitchFamily="34" charset="0"/>
                <a:cs typeface="Verdana" pitchFamily="34" charset="0"/>
                <a:sym typeface="Wingdings" panose="05000000000000000000" pitchFamily="2" charset="2"/>
              </a:rPr>
              <a:t>I+D+i</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 nuclear en España??</a:t>
            </a:r>
          </a:p>
          <a:p>
            <a:pPr marL="830262" lvl="2" indent="-285750">
              <a:lnSpc>
                <a:spcPct val="100000"/>
              </a:lnSpc>
              <a:spcBef>
                <a:spcPct val="0"/>
              </a:spcBef>
              <a:buFont typeface="Courier New" panose="02070309020205020404" pitchFamily="49" charset="0"/>
              <a:buChar char="o"/>
            </a:pP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interés en ser </a:t>
            </a:r>
            <a:r>
              <a:rPr lang="es-ES" sz="1600" b="1" dirty="0" smtClean="0">
                <a:solidFill>
                  <a:srgbClr val="FF0000"/>
                </a:solidFill>
                <a:latin typeface="Verdana" pitchFamily="34" charset="0"/>
                <a:ea typeface="Verdana" pitchFamily="34" charset="0"/>
                <a:cs typeface="Verdana" pitchFamily="34" charset="0"/>
              </a:rPr>
              <a:t>EC </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de CEIDEN?? </a:t>
            </a:r>
            <a:endParaRPr lang="es-ES" sz="1600" dirty="0">
              <a:solidFill>
                <a:srgbClr val="002060"/>
              </a:solidFill>
              <a:latin typeface="Verdana" pitchFamily="34" charset="0"/>
              <a:ea typeface="Verdana" pitchFamily="34" charset="0"/>
              <a:cs typeface="Verdana" pitchFamily="34" charset="0"/>
              <a:sym typeface="Wingdings" panose="05000000000000000000" pitchFamily="2" charset="2"/>
            </a:endParaRPr>
          </a:p>
          <a:p>
            <a:pPr marL="355600" lvl="1" indent="-268288">
              <a:lnSpc>
                <a:spcPct val="100000"/>
              </a:lnSpc>
              <a:spcBef>
                <a:spcPct val="0"/>
              </a:spcBef>
              <a:buFont typeface="Wingdings" pitchFamily="2" charset="2"/>
              <a:buChar char="v"/>
            </a:pPr>
            <a:endParaRPr lang="es-ES" sz="800" b="1" dirty="0" smtClean="0">
              <a:solidFill>
                <a:srgbClr val="002060"/>
              </a:solidFill>
              <a:latin typeface="Verdana" pitchFamily="34" charset="0"/>
              <a:ea typeface="Verdana" pitchFamily="34" charset="0"/>
              <a:cs typeface="Verdana" pitchFamily="34" charset="0"/>
            </a:endParaRPr>
          </a:p>
          <a:p>
            <a:pPr marL="355600" lvl="1" indent="-268288">
              <a:lnSpc>
                <a:spcPct val="100000"/>
              </a:lnSpc>
              <a:spcBef>
                <a:spcPct val="0"/>
              </a:spcBef>
              <a:buFont typeface="Wingdings" pitchFamily="2" charset="2"/>
              <a:buChar char="v"/>
            </a:pPr>
            <a:endParaRPr lang="es-ES" sz="800" b="1" dirty="0">
              <a:solidFill>
                <a:srgbClr val="002060"/>
              </a:solidFill>
              <a:latin typeface="Verdana" pitchFamily="34" charset="0"/>
              <a:ea typeface="Verdana" pitchFamily="34" charset="0"/>
              <a:cs typeface="Verdana" pitchFamily="34" charset="0"/>
            </a:endParaRPr>
          </a:p>
        </p:txBody>
      </p:sp>
      <p:sp>
        <p:nvSpPr>
          <p:cNvPr id="5" name="AutoShape 2" descr="Resultado de imagen de rosario velasco garcia"/>
          <p:cNvSpPr>
            <a:spLocks noChangeAspect="1" noChangeArrowheads="1"/>
          </p:cNvSpPr>
          <p:nvPr/>
        </p:nvSpPr>
        <p:spPr bwMode="auto">
          <a:xfrm>
            <a:off x="1206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23118867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44463" y="476250"/>
            <a:ext cx="9180512" cy="536575"/>
          </a:xfrm>
        </p:spPr>
        <p:txBody>
          <a:bodyPr/>
          <a:lstStyle/>
          <a:p>
            <a:pPr algn="l">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       campaña 2015 – ámbito iberoamericano </a:t>
            </a:r>
            <a:endParaRPr lang="es-ES" sz="2400" b="1" dirty="0" smtClean="0">
              <a:solidFill>
                <a:srgbClr val="002060"/>
              </a:solidFill>
              <a:latin typeface="Verdana" pitchFamily="34" charset="0"/>
              <a:ea typeface="Verdana" pitchFamily="34" charset="0"/>
              <a:cs typeface="Verdana" pitchFamily="34" charset="0"/>
            </a:endParaRPr>
          </a:p>
        </p:txBody>
      </p:sp>
      <p:sp>
        <p:nvSpPr>
          <p:cNvPr id="11" name="Text Box 5"/>
          <p:cNvSpPr txBox="1">
            <a:spLocks noChangeArrowheads="1"/>
          </p:cNvSpPr>
          <p:nvPr/>
        </p:nvSpPr>
        <p:spPr bwMode="auto">
          <a:xfrm>
            <a:off x="273050" y="981075"/>
            <a:ext cx="8748017" cy="6001643"/>
          </a:xfrm>
          <a:prstGeom prst="rect">
            <a:avLst/>
          </a:prstGeom>
          <a:noFill/>
          <a:ln w="9525">
            <a:noFill/>
            <a:miter lim="800000"/>
            <a:headEnd/>
            <a:tailEnd/>
          </a:ln>
        </p:spPr>
        <p:txBody>
          <a:bodyPr wrap="square">
            <a:spAutoFit/>
          </a:bodyPr>
          <a:lstStyle/>
          <a:p>
            <a:pPr marL="373062" lvl="1" indent="-285750">
              <a:lnSpc>
                <a:spcPct val="100000"/>
              </a:lnSpc>
              <a:spcBef>
                <a:spcPct val="0"/>
              </a:spcBef>
              <a:buFont typeface="Wingdings" panose="05000000000000000000" pitchFamily="2" charset="2"/>
              <a:buChar char="Ø"/>
            </a:pPr>
            <a:endParaRPr lang="es-ES" sz="1600" b="1" dirty="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v"/>
            </a:pPr>
            <a:r>
              <a:rPr lang="es-ES" sz="1600" b="1" dirty="0" smtClean="0">
                <a:solidFill>
                  <a:srgbClr val="002060"/>
                </a:solidFill>
                <a:latin typeface="Verdana" pitchFamily="34" charset="0"/>
                <a:ea typeface="Verdana" pitchFamily="34" charset="0"/>
                <a:cs typeface="Verdana" pitchFamily="34" charset="0"/>
              </a:rPr>
              <a:t>aproximación</a:t>
            </a:r>
            <a:r>
              <a:rPr lang="es-ES" sz="1600" dirty="0" smtClean="0">
                <a:solidFill>
                  <a:srgbClr val="002060"/>
                </a:solidFill>
                <a:latin typeface="Verdana" pitchFamily="34" charset="0"/>
                <a:ea typeface="Verdana" pitchFamily="34" charset="0"/>
                <a:cs typeface="Verdana" pitchFamily="34" charset="0"/>
              </a:rPr>
              <a:t>: sistemática (región estratégica + idioma)  </a:t>
            </a:r>
          </a:p>
          <a:p>
            <a:pPr marL="373062" lvl="1" indent="-285750">
              <a:lnSpc>
                <a:spcPct val="100000"/>
              </a:lnSpc>
              <a:spcBef>
                <a:spcPct val="0"/>
              </a:spcBef>
              <a:buFont typeface="Wingdings" panose="05000000000000000000" pitchFamily="2" charset="2"/>
              <a:buChar char="Ø"/>
            </a:pPr>
            <a:endParaRPr lang="es-ES" sz="1600" dirty="0" smtClean="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Ø"/>
            </a:pPr>
            <a:endParaRPr lang="es-ES" sz="1600" dirty="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Ø"/>
            </a:pPr>
            <a:r>
              <a:rPr lang="es-ES" sz="1600" b="1" dirty="0" smtClean="0">
                <a:solidFill>
                  <a:srgbClr val="002060"/>
                </a:solidFill>
                <a:latin typeface="Verdana" pitchFamily="34" charset="0"/>
                <a:ea typeface="Verdana" pitchFamily="34" charset="0"/>
                <a:cs typeface="Verdana" pitchFamily="34" charset="0"/>
              </a:rPr>
              <a:t>fase I</a:t>
            </a:r>
            <a:r>
              <a:rPr lang="es-ES" sz="1600" dirty="0" smtClean="0">
                <a:solidFill>
                  <a:srgbClr val="002060"/>
                </a:solidFill>
                <a:latin typeface="Verdana" pitchFamily="34" charset="0"/>
                <a:ea typeface="Verdana" pitchFamily="34" charset="0"/>
                <a:cs typeface="Verdana" pitchFamily="34" charset="0"/>
              </a:rPr>
              <a:t>: refuerzo relaciones con las </a:t>
            </a:r>
            <a:r>
              <a:rPr lang="es-ES" sz="1600" b="1" dirty="0" smtClean="0">
                <a:solidFill>
                  <a:srgbClr val="FF0000"/>
                </a:solidFill>
                <a:latin typeface="Verdana" pitchFamily="34" charset="0"/>
                <a:ea typeface="Verdana" pitchFamily="34" charset="0"/>
                <a:cs typeface="Verdana" pitchFamily="34" charset="0"/>
              </a:rPr>
              <a:t>EECC</a:t>
            </a:r>
            <a:r>
              <a:rPr lang="es-ES" sz="1600" dirty="0" smtClean="0">
                <a:solidFill>
                  <a:srgbClr val="002060"/>
                </a:solidFill>
                <a:latin typeface="Verdana" pitchFamily="34" charset="0"/>
                <a:ea typeface="Verdana" pitchFamily="34" charset="0"/>
                <a:cs typeface="Verdana" pitchFamily="34" charset="0"/>
              </a:rPr>
              <a:t> existentes</a:t>
            </a:r>
            <a:endParaRPr lang="es-ES" sz="1600" b="1" dirty="0">
              <a:solidFill>
                <a:srgbClr val="002060"/>
              </a:solidFill>
              <a:latin typeface="Verdana" pitchFamily="34" charset="0"/>
              <a:ea typeface="Verdana" pitchFamily="34" charset="0"/>
              <a:cs typeface="Verdana" pitchFamily="34" charset="0"/>
              <a:sym typeface="Wingdings" panose="05000000000000000000" pitchFamily="2" charset="2"/>
            </a:endParaRPr>
          </a:p>
          <a:p>
            <a:pPr marL="830262" lvl="2" indent="-285750">
              <a:lnSpc>
                <a:spcPct val="100000"/>
              </a:lnSpc>
              <a:spcBef>
                <a:spcPct val="0"/>
              </a:spcBef>
              <a:buFont typeface="Courier New" panose="02070309020205020404" pitchFamily="49" charset="0"/>
              <a:buChar char="o"/>
            </a:pP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contacto</a:t>
            </a:r>
          </a:p>
          <a:p>
            <a:pPr marL="830262" lvl="2" indent="-285750">
              <a:lnSpc>
                <a:spcPct val="100000"/>
              </a:lnSpc>
              <a:spcBef>
                <a:spcPct val="0"/>
              </a:spcBef>
              <a:buFont typeface="Courier New" panose="02070309020205020404" pitchFamily="49" charset="0"/>
              <a:buChar char="o"/>
            </a:pP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interés en formalizar o ampliar las relaciones y el marco de colaboración??</a:t>
            </a:r>
          </a:p>
          <a:p>
            <a:pPr marL="830262" lvl="2" indent="-285750">
              <a:lnSpc>
                <a:spcPct val="100000"/>
              </a:lnSpc>
              <a:spcBef>
                <a:spcPct val="0"/>
              </a:spcBef>
              <a:buFont typeface="Courier New" panose="02070309020205020404" pitchFamily="49" charset="0"/>
              <a:buChar char="o"/>
            </a:pP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solicitud de </a:t>
            </a:r>
            <a:r>
              <a:rPr lang="es-ES" sz="1600" dirty="0" err="1" smtClean="0">
                <a:solidFill>
                  <a:srgbClr val="002060"/>
                </a:solidFill>
                <a:latin typeface="Verdana" pitchFamily="34" charset="0"/>
                <a:ea typeface="Verdana" pitchFamily="34" charset="0"/>
                <a:cs typeface="Verdana" pitchFamily="34" charset="0"/>
                <a:sym typeface="Wingdings" panose="05000000000000000000" pitchFamily="2" charset="2"/>
              </a:rPr>
              <a:t>feedback</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 sobre las “noticias CEIDEN” </a:t>
            </a:r>
          </a:p>
          <a:p>
            <a:pPr marL="830262" lvl="2" indent="-285750">
              <a:lnSpc>
                <a:spcPct val="100000"/>
              </a:lnSpc>
              <a:spcBef>
                <a:spcPct val="0"/>
              </a:spcBef>
              <a:buFont typeface="Wingdings" panose="05000000000000000000" pitchFamily="2" charset="2"/>
              <a:buChar char="v"/>
            </a:pPr>
            <a:endPar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endParaRPr>
          </a:p>
          <a:p>
            <a:pPr marL="830262" lvl="2" indent="-285750">
              <a:lnSpc>
                <a:spcPct val="100000"/>
              </a:lnSpc>
              <a:spcBef>
                <a:spcPct val="0"/>
              </a:spcBef>
              <a:buFont typeface="Wingdings" panose="05000000000000000000" pitchFamily="2" charset="2"/>
              <a:buChar char="v"/>
            </a:pPr>
            <a:endPar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endParaRPr>
          </a:p>
          <a:p>
            <a:pPr marL="373062" lvl="1" indent="-285750">
              <a:lnSpc>
                <a:spcPct val="100000"/>
              </a:lnSpc>
              <a:spcBef>
                <a:spcPct val="0"/>
              </a:spcBef>
              <a:buFont typeface="Wingdings" panose="05000000000000000000" pitchFamily="2" charset="2"/>
              <a:buChar char="Ø"/>
            </a:pPr>
            <a:r>
              <a:rPr lang="es-ES" sz="1600" b="1" dirty="0">
                <a:solidFill>
                  <a:srgbClr val="002060"/>
                </a:solidFill>
                <a:latin typeface="Verdana" pitchFamily="34" charset="0"/>
                <a:ea typeface="Verdana" pitchFamily="34" charset="0"/>
                <a:cs typeface="Verdana" pitchFamily="34" charset="0"/>
              </a:rPr>
              <a:t>fase </a:t>
            </a:r>
            <a:r>
              <a:rPr lang="es-ES" sz="1600" b="1" dirty="0" smtClean="0">
                <a:solidFill>
                  <a:srgbClr val="002060"/>
                </a:solidFill>
                <a:latin typeface="Verdana" pitchFamily="34" charset="0"/>
                <a:ea typeface="Verdana" pitchFamily="34" charset="0"/>
                <a:cs typeface="Verdana" pitchFamily="34" charset="0"/>
              </a:rPr>
              <a:t>II</a:t>
            </a:r>
            <a:r>
              <a:rPr lang="es-ES" sz="1600" dirty="0">
                <a:solidFill>
                  <a:srgbClr val="002060"/>
                </a:solidFill>
                <a:latin typeface="Verdana" pitchFamily="34" charset="0"/>
                <a:ea typeface="Verdana" pitchFamily="34" charset="0"/>
                <a:cs typeface="Verdana" pitchFamily="34" charset="0"/>
              </a:rPr>
              <a:t>: </a:t>
            </a:r>
            <a:r>
              <a:rPr lang="es-ES" sz="1600" dirty="0" smtClean="0">
                <a:solidFill>
                  <a:srgbClr val="002060"/>
                </a:solidFill>
                <a:latin typeface="Verdana" pitchFamily="34" charset="0"/>
                <a:ea typeface="Verdana" pitchFamily="34" charset="0"/>
                <a:cs typeface="Verdana" pitchFamily="34" charset="0"/>
              </a:rPr>
              <a:t>contacto con entidades, asociaciones y redes de interés mediante </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campaña </a:t>
            </a:r>
            <a:r>
              <a:rPr lang="es-ES" sz="1600" dirty="0">
                <a:solidFill>
                  <a:srgbClr val="002060"/>
                </a:solidFill>
                <a:latin typeface="Verdana" pitchFamily="34" charset="0"/>
                <a:ea typeface="Verdana" pitchFamily="34" charset="0"/>
                <a:cs typeface="Verdana" pitchFamily="34" charset="0"/>
                <a:sym typeface="Wingdings" panose="05000000000000000000" pitchFamily="2" charset="2"/>
              </a:rPr>
              <a:t>de envío de </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e mails a entidades conocidas o de interés</a:t>
            </a:r>
            <a:endParaRPr lang="es-ES" sz="1600" b="1" dirty="0">
              <a:solidFill>
                <a:srgbClr val="002060"/>
              </a:solidFill>
              <a:latin typeface="Verdana" pitchFamily="34" charset="0"/>
              <a:ea typeface="Verdana" pitchFamily="34" charset="0"/>
              <a:cs typeface="Verdana" pitchFamily="34" charset="0"/>
              <a:sym typeface="Wingdings" panose="05000000000000000000" pitchFamily="2" charset="2"/>
            </a:endParaRPr>
          </a:p>
          <a:p>
            <a:pPr marL="830262" lvl="2" indent="-285750">
              <a:lnSpc>
                <a:spcPct val="100000"/>
              </a:lnSpc>
              <a:spcBef>
                <a:spcPct val="0"/>
              </a:spcBef>
              <a:buFont typeface="Courier New" panose="02070309020205020404" pitchFamily="49" charset="0"/>
              <a:buChar char="o"/>
            </a:pP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contacto</a:t>
            </a:r>
            <a:endParaRPr lang="es-ES" sz="1600" dirty="0">
              <a:solidFill>
                <a:srgbClr val="002060"/>
              </a:solidFill>
              <a:latin typeface="Verdana" pitchFamily="34" charset="0"/>
              <a:ea typeface="Verdana" pitchFamily="34" charset="0"/>
              <a:cs typeface="Verdana" pitchFamily="34" charset="0"/>
              <a:sym typeface="Wingdings" panose="05000000000000000000" pitchFamily="2" charset="2"/>
            </a:endParaRPr>
          </a:p>
          <a:p>
            <a:pPr marL="830262" lvl="2" indent="-285750">
              <a:lnSpc>
                <a:spcPct val="100000"/>
              </a:lnSpc>
              <a:spcBef>
                <a:spcPct val="0"/>
              </a:spcBef>
              <a:buFont typeface="Courier New" panose="02070309020205020404" pitchFamily="49" charset="0"/>
              <a:buChar char="o"/>
            </a:pP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interés </a:t>
            </a:r>
            <a:r>
              <a:rPr lang="es-ES" sz="1600" dirty="0">
                <a:solidFill>
                  <a:srgbClr val="002060"/>
                </a:solidFill>
                <a:latin typeface="Verdana" pitchFamily="34" charset="0"/>
                <a:ea typeface="Verdana" pitchFamily="34" charset="0"/>
                <a:cs typeface="Verdana" pitchFamily="34" charset="0"/>
                <a:sym typeface="Wingdings" panose="05000000000000000000" pitchFamily="2" charset="2"/>
              </a:rPr>
              <a:t>en </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CEIDEN / </a:t>
            </a:r>
            <a:r>
              <a:rPr lang="es-ES" sz="1600" dirty="0" err="1" smtClean="0">
                <a:solidFill>
                  <a:srgbClr val="002060"/>
                </a:solidFill>
                <a:latin typeface="Verdana" pitchFamily="34" charset="0"/>
                <a:ea typeface="Verdana" pitchFamily="34" charset="0"/>
                <a:cs typeface="Verdana" pitchFamily="34" charset="0"/>
                <a:sym typeface="Wingdings" panose="05000000000000000000" pitchFamily="2" charset="2"/>
              </a:rPr>
              <a:t>I+D+i</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 nuclear en España??</a:t>
            </a:r>
          </a:p>
          <a:p>
            <a:pPr marL="830262" lvl="2" indent="-285750">
              <a:lnSpc>
                <a:spcPct val="100000"/>
              </a:lnSpc>
              <a:spcBef>
                <a:spcPct val="0"/>
              </a:spcBef>
              <a:buFont typeface="Courier New" panose="02070309020205020404" pitchFamily="49" charset="0"/>
              <a:buChar char="o"/>
            </a:pP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interés en ser </a:t>
            </a:r>
            <a:r>
              <a:rPr lang="es-ES" sz="1600" b="1" dirty="0" smtClean="0">
                <a:solidFill>
                  <a:srgbClr val="FF0000"/>
                </a:solidFill>
                <a:latin typeface="Verdana" pitchFamily="34" charset="0"/>
                <a:ea typeface="Verdana" pitchFamily="34" charset="0"/>
                <a:cs typeface="Verdana" pitchFamily="34" charset="0"/>
              </a:rPr>
              <a:t>EC </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de CEIDEN??</a:t>
            </a:r>
          </a:p>
          <a:p>
            <a:pPr marL="830262" lvl="2" indent="-285750">
              <a:lnSpc>
                <a:spcPct val="100000"/>
              </a:lnSpc>
              <a:spcBef>
                <a:spcPct val="0"/>
              </a:spcBef>
              <a:buFont typeface="Courier New" panose="02070309020205020404" pitchFamily="49" charset="0"/>
              <a:buChar char="o"/>
            </a:pPr>
            <a:endPar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endParaRPr>
          </a:p>
          <a:p>
            <a:pPr marL="830262" lvl="2" indent="-285750">
              <a:lnSpc>
                <a:spcPct val="100000"/>
              </a:lnSpc>
              <a:spcBef>
                <a:spcPct val="0"/>
              </a:spcBef>
              <a:buFont typeface="Courier New" panose="02070309020205020404" pitchFamily="49" charset="0"/>
              <a:buChar char="o"/>
            </a:pPr>
            <a:endParaRPr lang="es-ES" sz="1600" dirty="0">
              <a:solidFill>
                <a:srgbClr val="002060"/>
              </a:solidFill>
              <a:latin typeface="Verdana" pitchFamily="34" charset="0"/>
              <a:ea typeface="Verdana" pitchFamily="34" charset="0"/>
              <a:cs typeface="Verdana" pitchFamily="34" charset="0"/>
              <a:sym typeface="Wingdings" panose="05000000000000000000" pitchFamily="2" charset="2"/>
            </a:endParaRPr>
          </a:p>
          <a:p>
            <a:pPr marL="373062" lvl="1" indent="-285750">
              <a:lnSpc>
                <a:spcPct val="100000"/>
              </a:lnSpc>
              <a:spcBef>
                <a:spcPct val="0"/>
              </a:spcBef>
              <a:buFont typeface="Wingdings" panose="05000000000000000000" pitchFamily="2" charset="2"/>
              <a:buChar char="Ø"/>
            </a:pPr>
            <a:r>
              <a:rPr lang="es-ES" sz="1600" b="1" dirty="0">
                <a:solidFill>
                  <a:srgbClr val="002060"/>
                </a:solidFill>
                <a:latin typeface="Verdana" pitchFamily="34" charset="0"/>
                <a:ea typeface="Verdana" pitchFamily="34" charset="0"/>
                <a:cs typeface="Verdana" pitchFamily="34" charset="0"/>
              </a:rPr>
              <a:t>fase </a:t>
            </a:r>
            <a:r>
              <a:rPr lang="es-ES" sz="1600" b="1" dirty="0" smtClean="0">
                <a:solidFill>
                  <a:srgbClr val="002060"/>
                </a:solidFill>
                <a:latin typeface="Verdana" pitchFamily="34" charset="0"/>
                <a:ea typeface="Verdana" pitchFamily="34" charset="0"/>
                <a:cs typeface="Verdana" pitchFamily="34" charset="0"/>
              </a:rPr>
              <a:t>III (en desarrollo)</a:t>
            </a:r>
            <a:r>
              <a:rPr lang="es-ES" sz="1600" dirty="0" smtClean="0">
                <a:solidFill>
                  <a:srgbClr val="002060"/>
                </a:solidFill>
                <a:latin typeface="Verdana" pitchFamily="34" charset="0"/>
                <a:ea typeface="Verdana" pitchFamily="34" charset="0"/>
                <a:cs typeface="Verdana" pitchFamily="34" charset="0"/>
              </a:rPr>
              <a:t>: </a:t>
            </a:r>
            <a:r>
              <a:rPr lang="es-ES" sz="1600" dirty="0">
                <a:solidFill>
                  <a:srgbClr val="002060"/>
                </a:solidFill>
                <a:latin typeface="Verdana" pitchFamily="34" charset="0"/>
                <a:ea typeface="Verdana" pitchFamily="34" charset="0"/>
                <a:cs typeface="Verdana" pitchFamily="34" charset="0"/>
              </a:rPr>
              <a:t>contacto </a:t>
            </a:r>
            <a:r>
              <a:rPr lang="es-ES" sz="1600" dirty="0" smtClean="0">
                <a:solidFill>
                  <a:srgbClr val="002060"/>
                </a:solidFill>
                <a:latin typeface="Verdana" pitchFamily="34" charset="0"/>
                <a:ea typeface="Verdana" pitchFamily="34" charset="0"/>
                <a:cs typeface="Verdana" pitchFamily="34" charset="0"/>
              </a:rPr>
              <a:t>directo con </a:t>
            </a:r>
            <a:r>
              <a:rPr lang="es-ES" sz="1600" dirty="0">
                <a:solidFill>
                  <a:srgbClr val="002060"/>
                </a:solidFill>
                <a:latin typeface="Verdana" pitchFamily="34" charset="0"/>
                <a:ea typeface="Verdana" pitchFamily="34" charset="0"/>
                <a:cs typeface="Verdana" pitchFamily="34" charset="0"/>
              </a:rPr>
              <a:t>entidades, asociaciones y redes de interés </a:t>
            </a:r>
            <a:endParaRPr lang="es-ES" sz="1600" b="1" dirty="0">
              <a:solidFill>
                <a:srgbClr val="002060"/>
              </a:solidFill>
              <a:latin typeface="Verdana" pitchFamily="34" charset="0"/>
              <a:ea typeface="Verdana" pitchFamily="34" charset="0"/>
              <a:cs typeface="Verdana" pitchFamily="34" charset="0"/>
              <a:sym typeface="Wingdings" panose="05000000000000000000" pitchFamily="2" charset="2"/>
            </a:endParaRPr>
          </a:p>
          <a:p>
            <a:pPr marL="830262" lvl="2" indent="-285750">
              <a:lnSpc>
                <a:spcPct val="100000"/>
              </a:lnSpc>
              <a:spcBef>
                <a:spcPct val="0"/>
              </a:spcBef>
              <a:buFont typeface="Courier New" panose="02070309020205020404" pitchFamily="49" charset="0"/>
              <a:buChar char="o"/>
            </a:pP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reguladores de la región: proyecto </a:t>
            </a:r>
            <a:r>
              <a:rPr lang="es-ES" sz="1600" dirty="0" err="1" smtClean="0">
                <a:solidFill>
                  <a:srgbClr val="002060"/>
                </a:solidFill>
                <a:latin typeface="Verdana" pitchFamily="34" charset="0"/>
                <a:ea typeface="Verdana" pitchFamily="34" charset="0"/>
                <a:cs typeface="Verdana" pitchFamily="34" charset="0"/>
                <a:sym typeface="Wingdings" panose="05000000000000000000" pitchFamily="2" charset="2"/>
              </a:rPr>
              <a:t>CReAN</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 del FORO (may14)  </a:t>
            </a:r>
          </a:p>
          <a:p>
            <a:pPr marL="830262" lvl="2" indent="-285750">
              <a:lnSpc>
                <a:spcPct val="100000"/>
              </a:lnSpc>
              <a:spcBef>
                <a:spcPct val="0"/>
              </a:spcBef>
              <a:buFont typeface="Courier New" panose="02070309020205020404" pitchFamily="49" charset="0"/>
              <a:buChar char="o"/>
            </a:pP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entidades argentinas (octubre 2014/abril 2015)</a:t>
            </a:r>
            <a:endParaRPr lang="es-ES" sz="1600" dirty="0">
              <a:solidFill>
                <a:srgbClr val="002060"/>
              </a:solidFill>
              <a:latin typeface="Verdana" pitchFamily="34" charset="0"/>
              <a:ea typeface="Verdana" pitchFamily="34" charset="0"/>
              <a:cs typeface="Verdana" pitchFamily="34" charset="0"/>
              <a:sym typeface="Wingdings" panose="05000000000000000000" pitchFamily="2" charset="2"/>
            </a:endParaRPr>
          </a:p>
          <a:p>
            <a:pPr marL="830262" lvl="2" indent="-285750">
              <a:lnSpc>
                <a:spcPct val="100000"/>
              </a:lnSpc>
              <a:spcBef>
                <a:spcPct val="0"/>
              </a:spcBef>
              <a:buFont typeface="Courier New" panose="02070309020205020404" pitchFamily="49" charset="0"/>
              <a:buChar char="o"/>
            </a:pPr>
            <a:r>
              <a:rPr lang="es-ES" sz="1600" i="1" dirty="0" smtClean="0">
                <a:solidFill>
                  <a:srgbClr val="6600FF"/>
                </a:solidFill>
                <a:latin typeface="Verdana" pitchFamily="34" charset="0"/>
                <a:ea typeface="Verdana" pitchFamily="34" charset="0"/>
                <a:cs typeface="Verdana" pitchFamily="34" charset="0"/>
                <a:sym typeface="Wingdings" panose="05000000000000000000" pitchFamily="2" charset="2"/>
              </a:rPr>
              <a:t>simposio NKM en Perú (noviembre 2015)</a:t>
            </a:r>
          </a:p>
          <a:p>
            <a:pPr marL="830262" lvl="2" indent="-285750">
              <a:lnSpc>
                <a:spcPct val="100000"/>
              </a:lnSpc>
              <a:spcBef>
                <a:spcPct val="0"/>
              </a:spcBef>
              <a:buFont typeface="Courier New" panose="02070309020205020404" pitchFamily="49" charset="0"/>
              <a:buChar char="o"/>
            </a:pPr>
            <a:r>
              <a:rPr lang="es-ES" sz="1600" i="1" dirty="0" smtClean="0">
                <a:solidFill>
                  <a:srgbClr val="6600FF"/>
                </a:solidFill>
                <a:latin typeface="Verdana" pitchFamily="34" charset="0"/>
                <a:ea typeface="Verdana" pitchFamily="34" charset="0"/>
                <a:cs typeface="Verdana" pitchFamily="34" charset="0"/>
                <a:sym typeface="Wingdings" panose="05000000000000000000" pitchFamily="2" charset="2"/>
              </a:rPr>
              <a:t>…</a:t>
            </a:r>
            <a:endParaRPr lang="es-ES" sz="1600" i="1" dirty="0">
              <a:solidFill>
                <a:srgbClr val="6600FF"/>
              </a:solidFill>
              <a:latin typeface="Verdana" pitchFamily="34" charset="0"/>
              <a:ea typeface="Verdana" pitchFamily="34" charset="0"/>
              <a:cs typeface="Verdana" pitchFamily="34" charset="0"/>
              <a:sym typeface="Wingdings" panose="05000000000000000000" pitchFamily="2" charset="2"/>
            </a:endParaRPr>
          </a:p>
          <a:p>
            <a:pPr marL="355600" lvl="1" indent="-268288">
              <a:lnSpc>
                <a:spcPct val="100000"/>
              </a:lnSpc>
              <a:spcBef>
                <a:spcPct val="0"/>
              </a:spcBef>
              <a:buFont typeface="Wingdings" pitchFamily="2" charset="2"/>
              <a:buChar char="v"/>
            </a:pPr>
            <a:endParaRPr lang="es-ES" sz="800" b="1" dirty="0" smtClean="0">
              <a:solidFill>
                <a:srgbClr val="002060"/>
              </a:solidFill>
              <a:latin typeface="Verdana" pitchFamily="34" charset="0"/>
              <a:ea typeface="Verdana" pitchFamily="34" charset="0"/>
              <a:cs typeface="Verdana" pitchFamily="34" charset="0"/>
            </a:endParaRPr>
          </a:p>
          <a:p>
            <a:pPr marL="355600" lvl="1" indent="-268288">
              <a:lnSpc>
                <a:spcPct val="100000"/>
              </a:lnSpc>
              <a:spcBef>
                <a:spcPct val="0"/>
              </a:spcBef>
              <a:buFont typeface="Wingdings" pitchFamily="2" charset="2"/>
              <a:buChar char="v"/>
            </a:pPr>
            <a:endParaRPr lang="es-ES" sz="800" b="1" dirty="0">
              <a:solidFill>
                <a:srgbClr val="002060"/>
              </a:solidFill>
              <a:latin typeface="Verdana" pitchFamily="34" charset="0"/>
              <a:ea typeface="Verdana" pitchFamily="34" charset="0"/>
              <a:cs typeface="Verdana" pitchFamily="34" charset="0"/>
            </a:endParaRPr>
          </a:p>
        </p:txBody>
      </p:sp>
      <p:sp>
        <p:nvSpPr>
          <p:cNvPr id="5" name="AutoShape 2" descr="Resultado de imagen de rosario velasco garcia"/>
          <p:cNvSpPr>
            <a:spLocks noChangeAspect="1" noChangeArrowheads="1"/>
          </p:cNvSpPr>
          <p:nvPr/>
        </p:nvSpPr>
        <p:spPr bwMode="auto">
          <a:xfrm>
            <a:off x="1206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16202452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44463" y="476250"/>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líneas de actuación 2014/15   </a:t>
            </a:r>
            <a:r>
              <a:rPr lang="es-ES_tradnl" altLang="ko-KR" sz="1800" b="1" dirty="0" smtClean="0">
                <a:solidFill>
                  <a:srgbClr val="002060"/>
                </a:solidFill>
                <a:latin typeface="Verdana" pitchFamily="34" charset="0"/>
                <a:ea typeface="굴림" pitchFamily="34" charset="-127"/>
              </a:rPr>
              <a:t>(6/9)</a:t>
            </a:r>
            <a:endParaRPr lang="es-ES" sz="1800" b="1" dirty="0" smtClean="0">
              <a:solidFill>
                <a:srgbClr val="002060"/>
              </a:solidFill>
              <a:latin typeface="Verdana" pitchFamily="34" charset="0"/>
              <a:ea typeface="Verdana" pitchFamily="34" charset="0"/>
              <a:cs typeface="Verdana" pitchFamily="34" charset="0"/>
            </a:endParaRPr>
          </a:p>
        </p:txBody>
      </p:sp>
      <p:sp>
        <p:nvSpPr>
          <p:cNvPr id="11" name="Text Box 5"/>
          <p:cNvSpPr txBox="1">
            <a:spLocks noChangeArrowheads="1"/>
          </p:cNvSpPr>
          <p:nvPr/>
        </p:nvSpPr>
        <p:spPr bwMode="auto">
          <a:xfrm>
            <a:off x="42862" y="1185703"/>
            <a:ext cx="9101138" cy="3200876"/>
          </a:xfrm>
          <a:prstGeom prst="rect">
            <a:avLst/>
          </a:prstGeom>
          <a:noFill/>
          <a:ln w="9525">
            <a:noFill/>
            <a:miter lim="800000"/>
            <a:headEnd/>
            <a:tailEnd/>
          </a:ln>
        </p:spPr>
        <p:txBody>
          <a:bodyPr wrap="square">
            <a:spAutoFit/>
          </a:bodyPr>
          <a:lstStyle/>
          <a:p>
            <a:pPr marL="87312" lvl="1" algn="ctr">
              <a:lnSpc>
                <a:spcPct val="100000"/>
              </a:lnSpc>
              <a:spcBef>
                <a:spcPct val="0"/>
              </a:spcBef>
              <a:buNone/>
            </a:pPr>
            <a:r>
              <a:rPr lang="es-ES" sz="2000" b="1" dirty="0" smtClean="0">
                <a:solidFill>
                  <a:srgbClr val="7030A0"/>
                </a:solidFill>
                <a:latin typeface="Verdana" pitchFamily="34" charset="0"/>
                <a:ea typeface="Verdana" pitchFamily="34" charset="0"/>
                <a:cs typeface="Verdana" pitchFamily="34" charset="0"/>
              </a:rPr>
              <a:t>IV. incremento de las relaciones institucionales y</a:t>
            </a:r>
          </a:p>
          <a:p>
            <a:pPr marL="87312" lvl="1" algn="ctr">
              <a:lnSpc>
                <a:spcPct val="100000"/>
              </a:lnSpc>
              <a:spcBef>
                <a:spcPct val="0"/>
              </a:spcBef>
              <a:buNone/>
            </a:pPr>
            <a:r>
              <a:rPr lang="es-ES" sz="2000" b="1" dirty="0" smtClean="0">
                <a:solidFill>
                  <a:srgbClr val="7030A0"/>
                </a:solidFill>
                <a:latin typeface="Verdana" pitchFamily="34" charset="0"/>
                <a:ea typeface="Verdana" pitchFamily="34" charset="0"/>
                <a:cs typeface="Verdana" pitchFamily="34" charset="0"/>
              </a:rPr>
              <a:t>de la visibilidad y difusión de CEIDEN</a:t>
            </a:r>
          </a:p>
          <a:p>
            <a:pPr marL="87312" lvl="1" algn="ctr">
              <a:lnSpc>
                <a:spcPct val="100000"/>
              </a:lnSpc>
              <a:spcBef>
                <a:spcPct val="0"/>
              </a:spcBef>
              <a:buNone/>
            </a:pPr>
            <a:endParaRPr lang="es-ES" sz="3200" b="1" i="1" dirty="0" smtClean="0">
              <a:solidFill>
                <a:srgbClr val="002060"/>
              </a:solidFill>
              <a:latin typeface="Verdana" pitchFamily="34" charset="0"/>
              <a:ea typeface="Verdana" pitchFamily="34" charset="0"/>
              <a:cs typeface="Verdana" pitchFamily="34" charset="0"/>
            </a:endParaRPr>
          </a:p>
          <a:p>
            <a:pPr marL="887412" lvl="2" indent="-342900">
              <a:lnSpc>
                <a:spcPct val="100000"/>
              </a:lnSpc>
              <a:spcBef>
                <a:spcPct val="0"/>
              </a:spcBef>
              <a:buFont typeface="Wingdings" panose="05000000000000000000" pitchFamily="2" charset="2"/>
              <a:buChar char="ü"/>
            </a:pPr>
            <a:r>
              <a:rPr lang="es-ES" sz="1600" b="1" dirty="0" smtClean="0">
                <a:solidFill>
                  <a:srgbClr val="002060"/>
                </a:solidFill>
                <a:latin typeface="Verdana" pitchFamily="34" charset="0"/>
                <a:ea typeface="Verdana" pitchFamily="34" charset="0"/>
                <a:cs typeface="Verdana" pitchFamily="34" charset="0"/>
              </a:rPr>
              <a:t>realización de “jornadas CEIDEN” </a:t>
            </a:r>
            <a:r>
              <a:rPr lang="es-ES" sz="1600" dirty="0" smtClean="0">
                <a:solidFill>
                  <a:srgbClr val="002060"/>
                </a:solidFill>
                <a:latin typeface="Verdana" pitchFamily="34" charset="0"/>
                <a:ea typeface="Verdana" pitchFamily="34" charset="0"/>
                <a:cs typeface="Verdana" pitchFamily="34" charset="0"/>
              </a:rPr>
              <a:t>(EPRI / Japón / CDTI)</a:t>
            </a:r>
          </a:p>
          <a:p>
            <a:pPr marL="887412" lvl="2" indent="-342900">
              <a:lnSpc>
                <a:spcPct val="100000"/>
              </a:lnSpc>
              <a:spcBef>
                <a:spcPct val="0"/>
              </a:spcBef>
              <a:buFont typeface="Wingdings" panose="05000000000000000000" pitchFamily="2" charset="2"/>
              <a:buChar char="ü"/>
            </a:pPr>
            <a:endParaRPr lang="es-ES" sz="1600" b="1" dirty="0" smtClean="0">
              <a:solidFill>
                <a:srgbClr val="002060"/>
              </a:solidFill>
              <a:latin typeface="Verdana" pitchFamily="34" charset="0"/>
              <a:ea typeface="Verdana" pitchFamily="34" charset="0"/>
              <a:cs typeface="Verdana" pitchFamily="34" charset="0"/>
            </a:endParaRPr>
          </a:p>
          <a:p>
            <a:pPr marL="887412" lvl="2" indent="-342900">
              <a:lnSpc>
                <a:spcPct val="100000"/>
              </a:lnSpc>
              <a:spcBef>
                <a:spcPct val="0"/>
              </a:spcBef>
              <a:buFont typeface="Wingdings" panose="05000000000000000000" pitchFamily="2" charset="2"/>
              <a:buChar char="ü"/>
            </a:pPr>
            <a:r>
              <a:rPr lang="es-ES" sz="1600" b="1" dirty="0" smtClean="0">
                <a:solidFill>
                  <a:srgbClr val="002060"/>
                </a:solidFill>
                <a:latin typeface="Verdana" pitchFamily="34" charset="0"/>
                <a:ea typeface="Verdana" pitchFamily="34" charset="0"/>
                <a:cs typeface="Verdana" pitchFamily="34" charset="0"/>
              </a:rPr>
              <a:t>participación y apoyo en otros eventos técnicos  </a:t>
            </a:r>
          </a:p>
          <a:p>
            <a:pPr marL="887412" lvl="2" indent="-342900">
              <a:lnSpc>
                <a:spcPct val="100000"/>
              </a:lnSpc>
              <a:spcBef>
                <a:spcPct val="0"/>
              </a:spcBef>
              <a:buFont typeface="Wingdings" panose="05000000000000000000" pitchFamily="2" charset="2"/>
              <a:buChar char="ü"/>
            </a:pPr>
            <a:endParaRPr lang="es-ES" sz="1600" b="1" dirty="0" smtClean="0">
              <a:solidFill>
                <a:srgbClr val="002060"/>
              </a:solidFill>
              <a:latin typeface="Verdana" pitchFamily="34" charset="0"/>
              <a:ea typeface="Verdana" pitchFamily="34" charset="0"/>
              <a:cs typeface="Verdana" pitchFamily="34" charset="0"/>
            </a:endParaRPr>
          </a:p>
          <a:p>
            <a:pPr marL="887412" lvl="2" indent="-342900">
              <a:lnSpc>
                <a:spcPct val="100000"/>
              </a:lnSpc>
              <a:spcBef>
                <a:spcPct val="0"/>
              </a:spcBef>
              <a:buFont typeface="Wingdings" panose="05000000000000000000" pitchFamily="2" charset="2"/>
              <a:buChar char="ü"/>
            </a:pPr>
            <a:r>
              <a:rPr lang="es-ES" sz="1600" b="1" dirty="0" smtClean="0">
                <a:solidFill>
                  <a:srgbClr val="002060"/>
                </a:solidFill>
                <a:latin typeface="Verdana" pitchFamily="34" charset="0"/>
                <a:ea typeface="Verdana" pitchFamily="34" charset="0"/>
                <a:cs typeface="Verdana" pitchFamily="34" charset="0"/>
              </a:rPr>
              <a:t>presencia en reuniones, congresos y exposiciones </a:t>
            </a:r>
            <a:r>
              <a:rPr lang="es-ES" sz="1600" dirty="0" smtClean="0">
                <a:solidFill>
                  <a:srgbClr val="002060"/>
                </a:solidFill>
                <a:latin typeface="Verdana" pitchFamily="34" charset="0"/>
                <a:ea typeface="Verdana" pitchFamily="34" charset="0"/>
                <a:cs typeface="Verdana" pitchFamily="34" charset="0"/>
              </a:rPr>
              <a:t>(Foro TRANSFIERE / reunión anual-SNE / Conferencia General del OIEA /…)</a:t>
            </a:r>
            <a:endParaRPr lang="es-ES" sz="1600" dirty="0">
              <a:solidFill>
                <a:srgbClr val="002060"/>
              </a:solidFill>
              <a:latin typeface="Verdana" pitchFamily="34" charset="0"/>
              <a:ea typeface="Verdana" pitchFamily="34" charset="0"/>
              <a:cs typeface="Verdana" pitchFamily="34" charset="0"/>
            </a:endParaRPr>
          </a:p>
          <a:p>
            <a:pPr marL="1344612" lvl="3" indent="-342900">
              <a:lnSpc>
                <a:spcPct val="100000"/>
              </a:lnSpc>
              <a:spcBef>
                <a:spcPct val="0"/>
              </a:spcBef>
              <a:buFont typeface="+mj-lt"/>
              <a:buAutoNum type="arabicParenR"/>
            </a:pPr>
            <a:endParaRPr lang="es-ES" sz="1600" b="1" i="1" dirty="0" smtClean="0">
              <a:solidFill>
                <a:srgbClr val="002060"/>
              </a:solidFill>
              <a:latin typeface="Verdana" pitchFamily="34" charset="0"/>
              <a:ea typeface="Verdana" pitchFamily="34" charset="0"/>
              <a:cs typeface="Verdana" pitchFamily="34" charset="0"/>
            </a:endParaRPr>
          </a:p>
          <a:p>
            <a:pPr marL="1001712" lvl="3">
              <a:lnSpc>
                <a:spcPct val="100000"/>
              </a:lnSpc>
              <a:spcBef>
                <a:spcPct val="0"/>
              </a:spcBef>
              <a:buNone/>
            </a:pPr>
            <a:r>
              <a:rPr lang="es-ES" sz="1800" b="1" i="1" dirty="0" smtClean="0">
                <a:solidFill>
                  <a:srgbClr val="002060"/>
                </a:solidFill>
                <a:latin typeface="Verdana" pitchFamily="34" charset="0"/>
                <a:ea typeface="Verdana" pitchFamily="34" charset="0"/>
                <a:cs typeface="Verdana" pitchFamily="34" charset="0"/>
              </a:rPr>
              <a:t>  </a:t>
            </a:r>
            <a:endParaRPr lang="es-ES" sz="1600" b="1" i="1" dirty="0">
              <a:solidFill>
                <a:srgbClr val="0070C0"/>
              </a:solidFill>
              <a:latin typeface="Verdana" pitchFamily="34" charset="0"/>
              <a:ea typeface="Verdana" pitchFamily="34" charset="0"/>
              <a:cs typeface="Verdana" pitchFamily="34" charset="0"/>
            </a:endParaRPr>
          </a:p>
        </p:txBody>
      </p:sp>
      <p:pic>
        <p:nvPicPr>
          <p:cNvPr id="2" name="Imagen 1"/>
          <p:cNvPicPr>
            <a:picLocks noChangeAspect="1"/>
          </p:cNvPicPr>
          <p:nvPr/>
        </p:nvPicPr>
        <p:blipFill>
          <a:blip r:embed="rId4" cstate="print"/>
          <a:stretch>
            <a:fillRect/>
          </a:stretch>
        </p:blipFill>
        <p:spPr>
          <a:xfrm>
            <a:off x="6306891" y="4941168"/>
            <a:ext cx="2470298" cy="1700808"/>
          </a:xfrm>
          <a:prstGeom prst="rect">
            <a:avLst/>
          </a:prstGeom>
        </p:spPr>
      </p:pic>
      <p:pic>
        <p:nvPicPr>
          <p:cNvPr id="3" name="Imagen 2"/>
          <p:cNvPicPr>
            <a:picLocks noChangeAspect="1"/>
          </p:cNvPicPr>
          <p:nvPr/>
        </p:nvPicPr>
        <p:blipFill>
          <a:blip r:embed="rId5" cstate="print"/>
          <a:stretch>
            <a:fillRect/>
          </a:stretch>
        </p:blipFill>
        <p:spPr>
          <a:xfrm>
            <a:off x="3563888" y="4060447"/>
            <a:ext cx="2016224" cy="2468354"/>
          </a:xfrm>
          <a:prstGeom prst="rect">
            <a:avLst/>
          </a:prstGeom>
        </p:spPr>
      </p:pic>
      <p:pic>
        <p:nvPicPr>
          <p:cNvPr id="12" name="Picture 4" descr="http://ceiden.com/wp-content/uploads/2014/10/IMG_20140929_133227.jpg"/>
          <p:cNvPicPr>
            <a:picLocks noChangeAspect="1" noChangeArrowheads="1"/>
          </p:cNvPicPr>
          <p:nvPr/>
        </p:nvPicPr>
        <p:blipFill>
          <a:blip r:embed="rId6" cstate="print"/>
          <a:srcRect/>
          <a:stretch>
            <a:fillRect/>
          </a:stretch>
        </p:blipFill>
        <p:spPr bwMode="auto">
          <a:xfrm>
            <a:off x="323528" y="4365104"/>
            <a:ext cx="2376264" cy="1776218"/>
          </a:xfrm>
          <a:prstGeom prst="rect">
            <a:avLst/>
          </a:prstGeom>
          <a:noFill/>
          <a:ln w="9525">
            <a:noFill/>
            <a:miter lim="800000"/>
            <a:headEnd/>
            <a:tailEnd/>
          </a:ln>
        </p:spPr>
      </p:pic>
    </p:spTree>
    <p:extLst>
      <p:ext uri="{BB962C8B-B14F-4D97-AF65-F5344CB8AC3E}">
        <p14:creationId xmlns:p14="http://schemas.microsoft.com/office/powerpoint/2010/main" val="7914548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44463" y="476250"/>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líneas de actuación 2014/15   </a:t>
            </a:r>
            <a:r>
              <a:rPr lang="es-ES_tradnl" altLang="ko-KR" sz="1800" b="1" dirty="0" smtClean="0">
                <a:solidFill>
                  <a:srgbClr val="002060"/>
                </a:solidFill>
                <a:latin typeface="Verdana" pitchFamily="34" charset="0"/>
                <a:ea typeface="굴림" pitchFamily="34" charset="-127"/>
              </a:rPr>
              <a:t>(7/9)</a:t>
            </a:r>
            <a:endParaRPr lang="es-ES" sz="1800" b="1" dirty="0" smtClean="0">
              <a:solidFill>
                <a:srgbClr val="002060"/>
              </a:solidFill>
              <a:latin typeface="Verdana" pitchFamily="34" charset="0"/>
              <a:ea typeface="Verdana" pitchFamily="34" charset="0"/>
              <a:cs typeface="Verdana" pitchFamily="34" charset="0"/>
            </a:endParaRPr>
          </a:p>
        </p:txBody>
      </p:sp>
      <p:sp>
        <p:nvSpPr>
          <p:cNvPr id="11" name="Text Box 5"/>
          <p:cNvSpPr txBox="1">
            <a:spLocks noChangeArrowheads="1"/>
          </p:cNvSpPr>
          <p:nvPr/>
        </p:nvSpPr>
        <p:spPr bwMode="auto">
          <a:xfrm>
            <a:off x="184150" y="1082149"/>
            <a:ext cx="9101138" cy="707886"/>
          </a:xfrm>
          <a:prstGeom prst="rect">
            <a:avLst/>
          </a:prstGeom>
          <a:noFill/>
          <a:ln w="9525">
            <a:noFill/>
            <a:miter lim="800000"/>
            <a:headEnd/>
            <a:tailEnd/>
          </a:ln>
        </p:spPr>
        <p:txBody>
          <a:bodyPr wrap="square">
            <a:spAutoFit/>
          </a:bodyPr>
          <a:lstStyle/>
          <a:p>
            <a:pPr marL="87312" lvl="1" algn="ctr">
              <a:lnSpc>
                <a:spcPct val="100000"/>
              </a:lnSpc>
              <a:spcBef>
                <a:spcPct val="0"/>
              </a:spcBef>
              <a:buNone/>
            </a:pPr>
            <a:r>
              <a:rPr lang="es-ES" sz="2000" b="1" dirty="0" smtClean="0">
                <a:solidFill>
                  <a:srgbClr val="7030A0"/>
                </a:solidFill>
                <a:latin typeface="Verdana" pitchFamily="34" charset="0"/>
                <a:ea typeface="Verdana" pitchFamily="34" charset="0"/>
                <a:cs typeface="Verdana" pitchFamily="34" charset="0"/>
              </a:rPr>
              <a:t>IV. incremento de las relaciones institucionales y</a:t>
            </a:r>
          </a:p>
          <a:p>
            <a:pPr marL="87312" lvl="1" algn="ctr">
              <a:lnSpc>
                <a:spcPct val="100000"/>
              </a:lnSpc>
              <a:spcBef>
                <a:spcPct val="0"/>
              </a:spcBef>
              <a:buNone/>
            </a:pPr>
            <a:r>
              <a:rPr lang="es-ES" sz="2000" b="1" dirty="0" smtClean="0">
                <a:solidFill>
                  <a:srgbClr val="7030A0"/>
                </a:solidFill>
                <a:latin typeface="Verdana" pitchFamily="34" charset="0"/>
                <a:ea typeface="Verdana" pitchFamily="34" charset="0"/>
                <a:cs typeface="Verdana" pitchFamily="34" charset="0"/>
              </a:rPr>
              <a:t>de la visibilidad y difusión de CEIDEN</a:t>
            </a:r>
            <a:endParaRPr lang="es-ES" sz="1600" b="1" i="1" dirty="0">
              <a:solidFill>
                <a:srgbClr val="0070C0"/>
              </a:solidFill>
              <a:latin typeface="Verdana" pitchFamily="34" charset="0"/>
              <a:ea typeface="Verdana" pitchFamily="34" charset="0"/>
              <a:cs typeface="Verdana" pitchFamily="34" charset="0"/>
            </a:endParaRPr>
          </a:p>
        </p:txBody>
      </p:sp>
      <p:pic>
        <p:nvPicPr>
          <p:cNvPr id="4" name="Imagen 3"/>
          <p:cNvPicPr>
            <a:picLocks noChangeAspect="1"/>
          </p:cNvPicPr>
          <p:nvPr/>
        </p:nvPicPr>
        <p:blipFill>
          <a:blip r:embed="rId4" cstate="print"/>
          <a:stretch>
            <a:fillRect/>
          </a:stretch>
        </p:blipFill>
        <p:spPr>
          <a:xfrm>
            <a:off x="4355976" y="5085184"/>
            <a:ext cx="1224136" cy="1726307"/>
          </a:xfrm>
          <a:prstGeom prst="rect">
            <a:avLst/>
          </a:prstGeom>
          <a:ln w="25400">
            <a:solidFill>
              <a:schemeClr val="tx1"/>
            </a:solidFill>
          </a:ln>
        </p:spPr>
      </p:pic>
      <p:pic>
        <p:nvPicPr>
          <p:cNvPr id="5" name="Imagen 4"/>
          <p:cNvPicPr>
            <a:picLocks noChangeAspect="1"/>
          </p:cNvPicPr>
          <p:nvPr/>
        </p:nvPicPr>
        <p:blipFill>
          <a:blip r:embed="rId5" cstate="print"/>
          <a:stretch>
            <a:fillRect/>
          </a:stretch>
        </p:blipFill>
        <p:spPr>
          <a:xfrm>
            <a:off x="2915816" y="5085184"/>
            <a:ext cx="1296144" cy="1726307"/>
          </a:xfrm>
          <a:prstGeom prst="rect">
            <a:avLst/>
          </a:prstGeom>
          <a:ln w="25400">
            <a:solidFill>
              <a:schemeClr val="tx1"/>
            </a:solidFill>
          </a:ln>
        </p:spPr>
      </p:pic>
      <p:pic>
        <p:nvPicPr>
          <p:cNvPr id="6" name="Imagen 5"/>
          <p:cNvPicPr>
            <a:picLocks noChangeAspect="1"/>
          </p:cNvPicPr>
          <p:nvPr/>
        </p:nvPicPr>
        <p:blipFill>
          <a:blip r:embed="rId6" cstate="print"/>
          <a:stretch>
            <a:fillRect/>
          </a:stretch>
        </p:blipFill>
        <p:spPr>
          <a:xfrm>
            <a:off x="151805" y="1968198"/>
            <a:ext cx="2475979" cy="3743627"/>
          </a:xfrm>
          <a:prstGeom prst="rect">
            <a:avLst/>
          </a:prstGeom>
          <a:ln w="34925">
            <a:solidFill>
              <a:srgbClr val="7030A0"/>
            </a:solidFill>
          </a:ln>
          <a:effectLst>
            <a:softEdge rad="0"/>
          </a:effectLst>
        </p:spPr>
      </p:pic>
      <p:pic>
        <p:nvPicPr>
          <p:cNvPr id="7" name="Imagen 6"/>
          <p:cNvPicPr>
            <a:picLocks noChangeAspect="1"/>
          </p:cNvPicPr>
          <p:nvPr/>
        </p:nvPicPr>
        <p:blipFill>
          <a:blip r:embed="rId7" cstate="print"/>
          <a:stretch>
            <a:fillRect/>
          </a:stretch>
        </p:blipFill>
        <p:spPr>
          <a:xfrm>
            <a:off x="6372200" y="2160192"/>
            <a:ext cx="2574094" cy="3551633"/>
          </a:xfrm>
          <a:prstGeom prst="rect">
            <a:avLst/>
          </a:prstGeom>
          <a:ln w="34925">
            <a:solidFill>
              <a:srgbClr val="2C69B2"/>
            </a:solidFill>
          </a:ln>
        </p:spPr>
      </p:pic>
      <p:sp>
        <p:nvSpPr>
          <p:cNvPr id="8" name="CuadroTexto 7"/>
          <p:cNvSpPr txBox="1"/>
          <p:nvPr/>
        </p:nvSpPr>
        <p:spPr>
          <a:xfrm>
            <a:off x="2267744" y="2318994"/>
            <a:ext cx="4104456" cy="2308324"/>
          </a:xfrm>
          <a:prstGeom prst="rect">
            <a:avLst/>
          </a:prstGeom>
          <a:noFill/>
        </p:spPr>
        <p:txBody>
          <a:bodyPr wrap="square" rtlCol="0">
            <a:spAutoFit/>
          </a:bodyPr>
          <a:lstStyle/>
          <a:p>
            <a:pPr marL="887412" lvl="2" indent="-342900">
              <a:lnSpc>
                <a:spcPct val="100000"/>
              </a:lnSpc>
              <a:spcBef>
                <a:spcPct val="0"/>
              </a:spcBef>
              <a:buFont typeface="Wingdings" panose="05000000000000000000" pitchFamily="2" charset="2"/>
              <a:buChar char="ü"/>
            </a:pPr>
            <a:r>
              <a:rPr lang="es-ES" sz="1600" b="1" dirty="0" smtClean="0">
                <a:solidFill>
                  <a:srgbClr val="002060"/>
                </a:solidFill>
                <a:latin typeface="Verdana" pitchFamily="34" charset="0"/>
                <a:ea typeface="Verdana" pitchFamily="34" charset="0"/>
                <a:cs typeface="Verdana" pitchFamily="34" charset="0"/>
              </a:rPr>
              <a:t>presencia </a:t>
            </a:r>
            <a:r>
              <a:rPr lang="es-ES" sz="1600" b="1" dirty="0">
                <a:solidFill>
                  <a:srgbClr val="002060"/>
                </a:solidFill>
                <a:latin typeface="Verdana" pitchFamily="34" charset="0"/>
                <a:ea typeface="Verdana" pitchFamily="34" charset="0"/>
                <a:cs typeface="Verdana" pitchFamily="34" charset="0"/>
              </a:rPr>
              <a:t>en los medios de comunicación </a:t>
            </a:r>
            <a:r>
              <a:rPr lang="es-ES" sz="1600" i="1" dirty="0">
                <a:solidFill>
                  <a:srgbClr val="002060"/>
                </a:solidFill>
                <a:latin typeface="Verdana" pitchFamily="34" charset="0"/>
                <a:ea typeface="Verdana" pitchFamily="34" charset="0"/>
                <a:cs typeface="Verdana" pitchFamily="34" charset="0"/>
              </a:rPr>
              <a:t>(local, nacional e internacional)</a:t>
            </a:r>
          </a:p>
          <a:p>
            <a:pPr marL="887412" lvl="2" indent="-342900">
              <a:lnSpc>
                <a:spcPct val="100000"/>
              </a:lnSpc>
              <a:spcBef>
                <a:spcPct val="0"/>
              </a:spcBef>
              <a:buFont typeface="Wingdings" panose="05000000000000000000" pitchFamily="2" charset="2"/>
              <a:buChar char="ü"/>
            </a:pPr>
            <a:endParaRPr lang="es-ES" sz="1600" i="1" dirty="0">
              <a:solidFill>
                <a:srgbClr val="002060"/>
              </a:solidFill>
              <a:latin typeface="Verdana" pitchFamily="34" charset="0"/>
              <a:ea typeface="Verdana" pitchFamily="34" charset="0"/>
              <a:cs typeface="Verdana" pitchFamily="34" charset="0"/>
            </a:endParaRPr>
          </a:p>
          <a:p>
            <a:pPr marL="887412" lvl="2" indent="-342900">
              <a:lnSpc>
                <a:spcPct val="100000"/>
              </a:lnSpc>
              <a:spcBef>
                <a:spcPct val="0"/>
              </a:spcBef>
              <a:buFont typeface="Wingdings" panose="05000000000000000000" pitchFamily="2" charset="2"/>
              <a:buChar char="ü"/>
            </a:pPr>
            <a:r>
              <a:rPr lang="es-ES" sz="1600" b="1" dirty="0">
                <a:solidFill>
                  <a:srgbClr val="002060"/>
                </a:solidFill>
                <a:latin typeface="Verdana" pitchFamily="34" charset="0"/>
                <a:ea typeface="Verdana" pitchFamily="34" charset="0"/>
                <a:cs typeface="Verdana" pitchFamily="34" charset="0"/>
              </a:rPr>
              <a:t>publicación de artículos, ponencias y otros documentos</a:t>
            </a:r>
          </a:p>
          <a:p>
            <a:pPr marL="887412" lvl="2" indent="-342900">
              <a:lnSpc>
                <a:spcPct val="100000"/>
              </a:lnSpc>
              <a:spcBef>
                <a:spcPct val="0"/>
              </a:spcBef>
              <a:buFont typeface="Wingdings" panose="05000000000000000000" pitchFamily="2" charset="2"/>
              <a:buChar char="ü"/>
            </a:pPr>
            <a:endParaRPr lang="es-ES" sz="1600" b="1" dirty="0">
              <a:solidFill>
                <a:srgbClr val="002060"/>
              </a:solidFill>
              <a:latin typeface="Verdana" pitchFamily="34" charset="0"/>
              <a:ea typeface="Verdana" pitchFamily="34" charset="0"/>
              <a:cs typeface="Verdana" pitchFamily="34" charset="0"/>
            </a:endParaRPr>
          </a:p>
          <a:p>
            <a:pPr marL="887412" lvl="2" indent="-342900">
              <a:lnSpc>
                <a:spcPct val="100000"/>
              </a:lnSpc>
              <a:spcBef>
                <a:spcPct val="0"/>
              </a:spcBef>
              <a:buFont typeface="Wingdings" panose="05000000000000000000" pitchFamily="2" charset="2"/>
              <a:buChar char="ü"/>
            </a:pPr>
            <a:r>
              <a:rPr lang="es-ES" sz="1600" b="1" dirty="0">
                <a:solidFill>
                  <a:srgbClr val="002060"/>
                </a:solidFill>
                <a:latin typeface="Verdana" pitchFamily="34" charset="0"/>
                <a:ea typeface="Verdana" pitchFamily="34" charset="0"/>
                <a:cs typeface="Verdana" pitchFamily="34" charset="0"/>
              </a:rPr>
              <a:t>publicaciones CEIDEN</a:t>
            </a:r>
            <a:endParaRPr lang="es-ES" sz="1600" i="1" dirty="0">
              <a:solidFill>
                <a:srgbClr val="002060"/>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5548158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44463" y="476250"/>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líneas de actuación 2014/15   </a:t>
            </a:r>
            <a:r>
              <a:rPr lang="es-ES_tradnl" altLang="ko-KR" sz="1800" b="1" dirty="0" smtClean="0">
                <a:solidFill>
                  <a:srgbClr val="002060"/>
                </a:solidFill>
                <a:latin typeface="Verdana" pitchFamily="34" charset="0"/>
                <a:ea typeface="굴림" pitchFamily="34" charset="-127"/>
              </a:rPr>
              <a:t>(8/9)</a:t>
            </a:r>
            <a:endParaRPr lang="es-ES" sz="1800" b="1" dirty="0" smtClean="0">
              <a:solidFill>
                <a:srgbClr val="002060"/>
              </a:solidFill>
              <a:latin typeface="Verdana" pitchFamily="34" charset="0"/>
              <a:ea typeface="Verdana" pitchFamily="34" charset="0"/>
              <a:cs typeface="Verdana" pitchFamily="34" charset="0"/>
            </a:endParaRPr>
          </a:p>
        </p:txBody>
      </p:sp>
      <p:sp>
        <p:nvSpPr>
          <p:cNvPr id="11" name="Text Box 5"/>
          <p:cNvSpPr txBox="1">
            <a:spLocks noChangeArrowheads="1"/>
          </p:cNvSpPr>
          <p:nvPr/>
        </p:nvSpPr>
        <p:spPr bwMode="auto">
          <a:xfrm>
            <a:off x="0" y="1196752"/>
            <a:ext cx="9101138" cy="646331"/>
          </a:xfrm>
          <a:prstGeom prst="rect">
            <a:avLst/>
          </a:prstGeom>
          <a:noFill/>
          <a:ln w="9525">
            <a:noFill/>
            <a:miter lim="800000"/>
            <a:headEnd/>
            <a:tailEnd/>
          </a:ln>
        </p:spPr>
        <p:txBody>
          <a:bodyPr wrap="square">
            <a:spAutoFit/>
          </a:bodyPr>
          <a:lstStyle/>
          <a:p>
            <a:pPr marL="87312" lvl="1" algn="ctr">
              <a:lnSpc>
                <a:spcPct val="100000"/>
              </a:lnSpc>
              <a:spcBef>
                <a:spcPct val="0"/>
              </a:spcBef>
              <a:buNone/>
            </a:pPr>
            <a:r>
              <a:rPr lang="es-ES" sz="2000" b="1" dirty="0" smtClean="0">
                <a:solidFill>
                  <a:srgbClr val="7030A0"/>
                </a:solidFill>
                <a:latin typeface="Verdana" pitchFamily="34" charset="0"/>
                <a:ea typeface="Verdana" pitchFamily="34" charset="0"/>
                <a:cs typeface="Verdana" pitchFamily="34" charset="0"/>
              </a:rPr>
              <a:t>V. mejora de la gestión y funcionamiento de CEIDEN</a:t>
            </a:r>
            <a:endParaRPr lang="es-ES" dirty="0">
              <a:solidFill>
                <a:srgbClr val="002060"/>
              </a:solidFill>
              <a:latin typeface="Verdana" pitchFamily="34" charset="0"/>
              <a:ea typeface="Verdana" pitchFamily="34" charset="0"/>
              <a:cs typeface="Verdana" pitchFamily="34" charset="0"/>
            </a:endParaRPr>
          </a:p>
          <a:p>
            <a:pPr marL="1344612" lvl="3" indent="-342900">
              <a:lnSpc>
                <a:spcPct val="100000"/>
              </a:lnSpc>
              <a:spcBef>
                <a:spcPct val="0"/>
              </a:spcBef>
              <a:buFont typeface="+mj-lt"/>
              <a:buAutoNum type="arabicParenR"/>
            </a:pPr>
            <a:endParaRPr lang="es-ES" sz="1600" b="1" i="1" dirty="0" smtClean="0">
              <a:solidFill>
                <a:srgbClr val="002060"/>
              </a:solidFill>
              <a:latin typeface="Verdana" pitchFamily="34" charset="0"/>
              <a:ea typeface="Verdana" pitchFamily="34" charset="0"/>
              <a:cs typeface="Verdana" pitchFamily="34" charset="0"/>
            </a:endParaRPr>
          </a:p>
        </p:txBody>
      </p:sp>
      <p:pic>
        <p:nvPicPr>
          <p:cNvPr id="2" name="Imagen 1"/>
          <p:cNvPicPr>
            <a:picLocks noChangeAspect="1"/>
          </p:cNvPicPr>
          <p:nvPr/>
        </p:nvPicPr>
        <p:blipFill>
          <a:blip r:embed="rId4" cstate="print"/>
          <a:stretch>
            <a:fillRect/>
          </a:stretch>
        </p:blipFill>
        <p:spPr>
          <a:xfrm>
            <a:off x="179512" y="2027010"/>
            <a:ext cx="2304256" cy="4686430"/>
          </a:xfrm>
          <a:prstGeom prst="rect">
            <a:avLst/>
          </a:prstGeom>
          <a:ln w="31750">
            <a:solidFill>
              <a:srgbClr val="0070C0"/>
            </a:solidFill>
          </a:ln>
        </p:spPr>
      </p:pic>
      <p:sp>
        <p:nvSpPr>
          <p:cNvPr id="3" name="CuadroTexto 2"/>
          <p:cNvSpPr txBox="1"/>
          <p:nvPr/>
        </p:nvSpPr>
        <p:spPr>
          <a:xfrm>
            <a:off x="2356402" y="1689839"/>
            <a:ext cx="6617370" cy="3293209"/>
          </a:xfrm>
          <a:prstGeom prst="rect">
            <a:avLst/>
          </a:prstGeom>
          <a:noFill/>
        </p:spPr>
        <p:txBody>
          <a:bodyPr wrap="square" rtlCol="0">
            <a:spAutoFit/>
          </a:bodyPr>
          <a:lstStyle/>
          <a:p>
            <a:pPr marL="887412" lvl="2" indent="-342900">
              <a:lnSpc>
                <a:spcPct val="100000"/>
              </a:lnSpc>
              <a:spcBef>
                <a:spcPct val="0"/>
              </a:spcBef>
              <a:buFont typeface="Wingdings" panose="05000000000000000000" pitchFamily="2" charset="2"/>
              <a:buChar char="ü"/>
            </a:pPr>
            <a:r>
              <a:rPr lang="es-ES" sz="1600" b="1" dirty="0" smtClean="0">
                <a:solidFill>
                  <a:srgbClr val="002060"/>
                </a:solidFill>
                <a:latin typeface="Verdana" pitchFamily="34" charset="0"/>
                <a:ea typeface="Verdana" pitchFamily="34" charset="0"/>
                <a:cs typeface="Verdana" pitchFamily="34" charset="0"/>
              </a:rPr>
              <a:t>revisión </a:t>
            </a:r>
            <a:r>
              <a:rPr lang="es-ES" sz="1600" b="1" dirty="0">
                <a:solidFill>
                  <a:srgbClr val="002060"/>
                </a:solidFill>
                <a:latin typeface="Verdana" pitchFamily="34" charset="0"/>
                <a:ea typeface="Verdana" pitchFamily="34" charset="0"/>
                <a:cs typeface="Verdana" pitchFamily="34" charset="0"/>
              </a:rPr>
              <a:t>de la documentación y normas de funcionamiento</a:t>
            </a:r>
          </a:p>
          <a:p>
            <a:pPr marL="887412" lvl="2" indent="-342900">
              <a:lnSpc>
                <a:spcPct val="100000"/>
              </a:lnSpc>
              <a:spcBef>
                <a:spcPct val="0"/>
              </a:spcBef>
              <a:buFont typeface="Wingdings" panose="05000000000000000000" pitchFamily="2" charset="2"/>
              <a:buChar char="ü"/>
            </a:pPr>
            <a:endParaRPr lang="es-ES" sz="1600" b="1" dirty="0">
              <a:solidFill>
                <a:srgbClr val="002060"/>
              </a:solidFill>
              <a:latin typeface="Verdana" pitchFamily="34" charset="0"/>
              <a:ea typeface="Verdana" pitchFamily="34" charset="0"/>
              <a:cs typeface="Verdana" pitchFamily="34" charset="0"/>
            </a:endParaRPr>
          </a:p>
          <a:p>
            <a:pPr marL="887412" lvl="2" indent="-342900">
              <a:lnSpc>
                <a:spcPct val="100000"/>
              </a:lnSpc>
              <a:spcBef>
                <a:spcPct val="0"/>
              </a:spcBef>
              <a:buFont typeface="Wingdings" panose="05000000000000000000" pitchFamily="2" charset="2"/>
              <a:buChar char="ü"/>
            </a:pPr>
            <a:r>
              <a:rPr lang="es-ES" sz="1600" b="1" dirty="0">
                <a:solidFill>
                  <a:srgbClr val="002060"/>
                </a:solidFill>
                <a:latin typeface="Verdana" pitchFamily="34" charset="0"/>
                <a:ea typeface="Verdana" pitchFamily="34" charset="0"/>
                <a:cs typeface="Verdana" pitchFamily="34" charset="0"/>
              </a:rPr>
              <a:t>desarrollo de documentación básica para la comunicación y divulgación </a:t>
            </a:r>
            <a:r>
              <a:rPr lang="es-ES" sz="1600" i="1" dirty="0">
                <a:solidFill>
                  <a:srgbClr val="002060"/>
                </a:solidFill>
                <a:latin typeface="Verdana" pitchFamily="34" charset="0"/>
                <a:ea typeface="Verdana" pitchFamily="34" charset="0"/>
                <a:cs typeface="Verdana" pitchFamily="34" charset="0"/>
              </a:rPr>
              <a:t>(fichas / paquete documental CEIDEN / …)</a:t>
            </a:r>
          </a:p>
          <a:p>
            <a:pPr marL="887412" lvl="2" indent="-342900">
              <a:lnSpc>
                <a:spcPct val="100000"/>
              </a:lnSpc>
              <a:spcBef>
                <a:spcPct val="0"/>
              </a:spcBef>
              <a:buFont typeface="Wingdings" panose="05000000000000000000" pitchFamily="2" charset="2"/>
              <a:buChar char="ü"/>
            </a:pPr>
            <a:endParaRPr lang="es-ES" sz="1600" i="1" dirty="0">
              <a:solidFill>
                <a:srgbClr val="002060"/>
              </a:solidFill>
              <a:latin typeface="Verdana" pitchFamily="34" charset="0"/>
              <a:ea typeface="Verdana" pitchFamily="34" charset="0"/>
              <a:cs typeface="Verdana" pitchFamily="34" charset="0"/>
            </a:endParaRPr>
          </a:p>
          <a:p>
            <a:pPr marL="887412" lvl="2" indent="-342900">
              <a:lnSpc>
                <a:spcPct val="100000"/>
              </a:lnSpc>
              <a:spcBef>
                <a:spcPct val="0"/>
              </a:spcBef>
              <a:buFont typeface="Wingdings" panose="05000000000000000000" pitchFamily="2" charset="2"/>
              <a:buChar char="ü"/>
            </a:pPr>
            <a:r>
              <a:rPr lang="es-ES" sz="1600" b="1" dirty="0">
                <a:solidFill>
                  <a:srgbClr val="002060"/>
                </a:solidFill>
                <a:latin typeface="Verdana" pitchFamily="34" charset="0"/>
                <a:ea typeface="Verdana" pitchFamily="34" charset="0"/>
                <a:cs typeface="Verdana" pitchFamily="34" charset="0"/>
              </a:rPr>
              <a:t>desarrollo y mejora continua de la web: </a:t>
            </a:r>
            <a:r>
              <a:rPr lang="es-ES" sz="1600" b="1" dirty="0">
                <a:solidFill>
                  <a:srgbClr val="FF0000"/>
                </a:solidFill>
                <a:latin typeface="Verdana" pitchFamily="34" charset="0"/>
                <a:ea typeface="Verdana" pitchFamily="34" charset="0"/>
                <a:cs typeface="Verdana" pitchFamily="34" charset="0"/>
              </a:rPr>
              <a:t>www.ceiden.com</a:t>
            </a:r>
          </a:p>
          <a:p>
            <a:pPr marL="887412" lvl="2" indent="-342900">
              <a:lnSpc>
                <a:spcPct val="100000"/>
              </a:lnSpc>
              <a:spcBef>
                <a:spcPct val="0"/>
              </a:spcBef>
              <a:buFont typeface="Wingdings" panose="05000000000000000000" pitchFamily="2" charset="2"/>
              <a:buChar char="ü"/>
            </a:pPr>
            <a:endParaRPr lang="es-ES" sz="1600" b="1" dirty="0">
              <a:solidFill>
                <a:srgbClr val="002060"/>
              </a:solidFill>
              <a:latin typeface="Verdana" pitchFamily="34" charset="0"/>
              <a:ea typeface="Verdana" pitchFamily="34" charset="0"/>
              <a:cs typeface="Verdana" pitchFamily="34" charset="0"/>
            </a:endParaRPr>
          </a:p>
          <a:p>
            <a:pPr marL="887412" lvl="2" indent="-342900">
              <a:lnSpc>
                <a:spcPct val="100000"/>
              </a:lnSpc>
              <a:spcBef>
                <a:spcPct val="0"/>
              </a:spcBef>
              <a:buFont typeface="Wingdings" panose="05000000000000000000" pitchFamily="2" charset="2"/>
              <a:buChar char="ü"/>
            </a:pPr>
            <a:r>
              <a:rPr lang="es-ES" sz="1600" b="1" dirty="0">
                <a:solidFill>
                  <a:srgbClr val="002060"/>
                </a:solidFill>
                <a:latin typeface="Verdana" pitchFamily="34" charset="0"/>
                <a:ea typeface="Verdana" pitchFamily="34" charset="0"/>
                <a:cs typeface="Verdana" pitchFamily="34" charset="0"/>
              </a:rPr>
              <a:t>elaboración de noticias CEIDEN y mayor difusión de las notas informativas</a:t>
            </a:r>
          </a:p>
          <a:p>
            <a:pPr marL="887412" lvl="2" indent="-342900">
              <a:lnSpc>
                <a:spcPct val="100000"/>
              </a:lnSpc>
              <a:spcBef>
                <a:spcPct val="0"/>
              </a:spcBef>
              <a:buFont typeface="Wingdings" panose="05000000000000000000" pitchFamily="2" charset="2"/>
              <a:buChar char="ü"/>
            </a:pPr>
            <a:endParaRPr lang="es-ES" sz="1600" b="1" dirty="0">
              <a:solidFill>
                <a:srgbClr val="002060"/>
              </a:solidFill>
              <a:latin typeface="Verdana" pitchFamily="34" charset="0"/>
              <a:ea typeface="Verdana" pitchFamily="34" charset="0"/>
              <a:cs typeface="Verdana" pitchFamily="34" charset="0"/>
            </a:endParaRPr>
          </a:p>
        </p:txBody>
      </p:sp>
      <p:sp>
        <p:nvSpPr>
          <p:cNvPr id="4" name="Flecha derecha 3"/>
          <p:cNvSpPr/>
          <p:nvPr/>
        </p:nvSpPr>
        <p:spPr>
          <a:xfrm rot="12930516">
            <a:off x="2378742" y="3928838"/>
            <a:ext cx="580748" cy="31036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Flecha derecha 11"/>
          <p:cNvSpPr/>
          <p:nvPr/>
        </p:nvSpPr>
        <p:spPr>
          <a:xfrm rot="5400000">
            <a:off x="6815623" y="5364816"/>
            <a:ext cx="431626" cy="31036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 name="Imagen 4"/>
          <p:cNvPicPr>
            <a:picLocks noChangeAspect="1"/>
          </p:cNvPicPr>
          <p:nvPr/>
        </p:nvPicPr>
        <p:blipFill>
          <a:blip r:embed="rId5" cstate="print"/>
          <a:stretch>
            <a:fillRect/>
          </a:stretch>
        </p:blipFill>
        <p:spPr>
          <a:xfrm>
            <a:off x="5379153" y="4814415"/>
            <a:ext cx="3594619" cy="1899025"/>
          </a:xfrm>
          <a:prstGeom prst="rect">
            <a:avLst/>
          </a:prstGeom>
          <a:ln w="19050">
            <a:solidFill>
              <a:srgbClr val="1F497D"/>
            </a:solidFill>
          </a:ln>
        </p:spPr>
      </p:pic>
      <p:sp>
        <p:nvSpPr>
          <p:cNvPr id="7" name="CuadroTexto 6"/>
          <p:cNvSpPr txBox="1"/>
          <p:nvPr/>
        </p:nvSpPr>
        <p:spPr>
          <a:xfrm>
            <a:off x="2363677" y="4814415"/>
            <a:ext cx="3057727" cy="1323439"/>
          </a:xfrm>
          <a:prstGeom prst="rect">
            <a:avLst/>
          </a:prstGeom>
          <a:noFill/>
        </p:spPr>
        <p:txBody>
          <a:bodyPr wrap="square" rtlCol="0">
            <a:spAutoFit/>
          </a:bodyPr>
          <a:lstStyle/>
          <a:p>
            <a:pPr marL="887412" lvl="2" indent="-342900">
              <a:lnSpc>
                <a:spcPct val="100000"/>
              </a:lnSpc>
              <a:spcBef>
                <a:spcPct val="0"/>
              </a:spcBef>
              <a:buFont typeface="Wingdings" panose="05000000000000000000" pitchFamily="2" charset="2"/>
              <a:buChar char="ü"/>
            </a:pPr>
            <a:r>
              <a:rPr lang="es-ES" sz="1600" b="1" dirty="0">
                <a:solidFill>
                  <a:srgbClr val="002060"/>
                </a:solidFill>
                <a:latin typeface="Verdana" pitchFamily="34" charset="0"/>
                <a:ea typeface="Verdana" pitchFamily="34" charset="0"/>
                <a:cs typeface="Verdana" pitchFamily="34" charset="0"/>
              </a:rPr>
              <a:t>seguimiento sistemático del avance en los objetivos y actividades</a:t>
            </a:r>
          </a:p>
        </p:txBody>
      </p:sp>
      <p:sp>
        <p:nvSpPr>
          <p:cNvPr id="13" name="Flecha derecha 12"/>
          <p:cNvSpPr/>
          <p:nvPr/>
        </p:nvSpPr>
        <p:spPr>
          <a:xfrm>
            <a:off x="4788024" y="5659503"/>
            <a:ext cx="706307" cy="31036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1705428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44463" y="476250"/>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antecedentes y motivación</a:t>
            </a:r>
            <a:endParaRPr lang="es-ES" sz="2400" b="1" dirty="0" smtClean="0">
              <a:solidFill>
                <a:srgbClr val="002060"/>
              </a:solidFill>
              <a:latin typeface="Verdana" pitchFamily="34" charset="0"/>
              <a:ea typeface="Verdana" pitchFamily="34" charset="0"/>
              <a:cs typeface="Verdana" pitchFamily="34" charset="0"/>
            </a:endParaRPr>
          </a:p>
        </p:txBody>
      </p:sp>
      <p:sp>
        <p:nvSpPr>
          <p:cNvPr id="11" name="Text Box 5"/>
          <p:cNvSpPr txBox="1">
            <a:spLocks noChangeArrowheads="1"/>
          </p:cNvSpPr>
          <p:nvPr/>
        </p:nvSpPr>
        <p:spPr bwMode="auto">
          <a:xfrm>
            <a:off x="38461" y="1085850"/>
            <a:ext cx="4790255" cy="3724096"/>
          </a:xfrm>
          <a:prstGeom prst="rect">
            <a:avLst/>
          </a:prstGeom>
          <a:noFill/>
          <a:ln w="9525">
            <a:noFill/>
            <a:miter lim="800000"/>
            <a:headEnd/>
            <a:tailEnd/>
          </a:ln>
        </p:spPr>
        <p:txBody>
          <a:bodyPr wrap="square">
            <a:spAutoFit/>
          </a:bodyPr>
          <a:lstStyle/>
          <a:p>
            <a:pPr marL="87312" lvl="1" algn="ctr">
              <a:lnSpc>
                <a:spcPct val="100000"/>
              </a:lnSpc>
              <a:spcBef>
                <a:spcPct val="0"/>
              </a:spcBef>
              <a:buNone/>
            </a:pPr>
            <a:r>
              <a:rPr lang="es-ES" sz="2000" b="1" i="1" dirty="0" smtClean="0">
                <a:solidFill>
                  <a:srgbClr val="002060"/>
                </a:solidFill>
                <a:latin typeface="Verdana" pitchFamily="34" charset="0"/>
                <a:ea typeface="Verdana" pitchFamily="34" charset="0"/>
                <a:cs typeface="Verdana" pitchFamily="34" charset="0"/>
              </a:rPr>
              <a:t>- historia -</a:t>
            </a:r>
          </a:p>
          <a:p>
            <a:pPr marL="373062" lvl="1" indent="-285750">
              <a:lnSpc>
                <a:spcPct val="100000"/>
              </a:lnSpc>
              <a:spcBef>
                <a:spcPct val="0"/>
              </a:spcBef>
              <a:buFont typeface="Wingdings" panose="05000000000000000000" pitchFamily="2" charset="2"/>
              <a:buChar char="Ø"/>
            </a:pPr>
            <a:endParaRPr lang="es-ES" sz="1600" b="1" dirty="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Ø"/>
            </a:pPr>
            <a:r>
              <a:rPr lang="es-ES" sz="1600" b="1" dirty="0" smtClean="0">
                <a:solidFill>
                  <a:srgbClr val="002060"/>
                </a:solidFill>
                <a:latin typeface="Verdana" pitchFamily="34" charset="0"/>
                <a:ea typeface="Verdana" pitchFamily="34" charset="0"/>
                <a:cs typeface="Verdana" pitchFamily="34" charset="0"/>
              </a:rPr>
              <a:t>1999: se crea </a:t>
            </a:r>
            <a:r>
              <a:rPr lang="es-ES" sz="1600" dirty="0" smtClean="0">
                <a:solidFill>
                  <a:srgbClr val="002060"/>
                </a:solidFill>
                <a:latin typeface="Verdana" pitchFamily="34" charset="0"/>
                <a:ea typeface="Verdana" pitchFamily="34" charset="0"/>
                <a:cs typeface="Verdana" pitchFamily="34" charset="0"/>
              </a:rPr>
              <a:t>la Comisión </a:t>
            </a:r>
            <a:r>
              <a:rPr lang="es-ES" sz="1600" dirty="0">
                <a:solidFill>
                  <a:srgbClr val="002060"/>
                </a:solidFill>
                <a:latin typeface="Verdana" pitchFamily="34" charset="0"/>
                <a:ea typeface="Verdana" pitchFamily="34" charset="0"/>
                <a:cs typeface="Verdana" pitchFamily="34" charset="0"/>
              </a:rPr>
              <a:t>Estratégica de I+D Nuclear (CEIDEN</a:t>
            </a:r>
            <a:r>
              <a:rPr lang="es-ES" sz="1600" dirty="0" smtClean="0">
                <a:solidFill>
                  <a:srgbClr val="002060"/>
                </a:solidFill>
                <a:latin typeface="Verdana" pitchFamily="34" charset="0"/>
                <a:ea typeface="Verdana" pitchFamily="34" charset="0"/>
                <a:cs typeface="Verdana" pitchFamily="34" charset="0"/>
              </a:rPr>
              <a:t>), auspiciada y presidida por el </a:t>
            </a:r>
            <a:r>
              <a:rPr lang="es-ES" sz="1600" b="1" dirty="0" smtClean="0">
                <a:solidFill>
                  <a:srgbClr val="002060"/>
                </a:solidFill>
                <a:latin typeface="Verdana" pitchFamily="34" charset="0"/>
                <a:ea typeface="Verdana" pitchFamily="34" charset="0"/>
                <a:cs typeface="Verdana" pitchFamily="34" charset="0"/>
              </a:rPr>
              <a:t>MINETUR</a:t>
            </a:r>
          </a:p>
          <a:p>
            <a:pPr marL="373062" lvl="1" indent="-285750">
              <a:lnSpc>
                <a:spcPct val="100000"/>
              </a:lnSpc>
              <a:spcBef>
                <a:spcPct val="0"/>
              </a:spcBef>
              <a:buFont typeface="Wingdings" panose="05000000000000000000" pitchFamily="2" charset="2"/>
              <a:buChar char="Ø"/>
            </a:pPr>
            <a:endParaRPr lang="es-ES" sz="1600" dirty="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Ø"/>
            </a:pPr>
            <a:r>
              <a:rPr lang="es-ES" sz="1600" b="1" dirty="0" smtClean="0">
                <a:solidFill>
                  <a:srgbClr val="002060"/>
                </a:solidFill>
                <a:latin typeface="Verdana" pitchFamily="34" charset="0"/>
                <a:ea typeface="Verdana" pitchFamily="34" charset="0"/>
                <a:cs typeface="Verdana" pitchFamily="34" charset="0"/>
              </a:rPr>
              <a:t>2007:</a:t>
            </a:r>
            <a:r>
              <a:rPr lang="es-ES" sz="1600" dirty="0" smtClean="0">
                <a:solidFill>
                  <a:srgbClr val="002060"/>
                </a:solidFill>
                <a:latin typeface="Verdana" pitchFamily="34" charset="0"/>
                <a:ea typeface="Verdana" pitchFamily="34" charset="0"/>
                <a:cs typeface="Verdana" pitchFamily="34" charset="0"/>
              </a:rPr>
              <a:t> CEIDEN se constituye en </a:t>
            </a:r>
            <a:r>
              <a:rPr lang="es-ES" sz="1600" b="1" dirty="0" smtClean="0">
                <a:solidFill>
                  <a:srgbClr val="002060"/>
                </a:solidFill>
                <a:latin typeface="Verdana" pitchFamily="34" charset="0"/>
                <a:ea typeface="Verdana" pitchFamily="34" charset="0"/>
                <a:cs typeface="Verdana" pitchFamily="34" charset="0"/>
              </a:rPr>
              <a:t>plataforma tecnológica </a:t>
            </a:r>
          </a:p>
          <a:p>
            <a:pPr marL="373062" lvl="1" indent="-285750">
              <a:lnSpc>
                <a:spcPct val="100000"/>
              </a:lnSpc>
              <a:spcBef>
                <a:spcPct val="0"/>
              </a:spcBef>
              <a:buFont typeface="Wingdings" panose="05000000000000000000" pitchFamily="2" charset="2"/>
              <a:buChar char="Ø"/>
            </a:pPr>
            <a:endParaRPr lang="es-ES" sz="1600" dirty="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Ø"/>
            </a:pPr>
            <a:r>
              <a:rPr lang="es-ES" sz="1600" b="1" dirty="0" smtClean="0">
                <a:solidFill>
                  <a:srgbClr val="002060"/>
                </a:solidFill>
                <a:latin typeface="Verdana" pitchFamily="34" charset="0"/>
                <a:ea typeface="Verdana" pitchFamily="34" charset="0"/>
                <a:cs typeface="Verdana" pitchFamily="34" charset="0"/>
              </a:rPr>
              <a:t>2009: </a:t>
            </a:r>
            <a:r>
              <a:rPr lang="es-ES" sz="1600" dirty="0" smtClean="0">
                <a:solidFill>
                  <a:srgbClr val="002060"/>
                </a:solidFill>
                <a:latin typeface="Verdana" pitchFamily="34" charset="0"/>
                <a:ea typeface="Verdana" pitchFamily="34" charset="0"/>
                <a:cs typeface="Verdana" pitchFamily="34" charset="0"/>
              </a:rPr>
              <a:t>la</a:t>
            </a:r>
            <a:r>
              <a:rPr lang="es-ES" sz="1600" b="1" dirty="0" smtClean="0">
                <a:solidFill>
                  <a:srgbClr val="002060"/>
                </a:solidFill>
                <a:latin typeface="Verdana" pitchFamily="34" charset="0"/>
                <a:ea typeface="Verdana" pitchFamily="34" charset="0"/>
                <a:cs typeface="Verdana" pitchFamily="34" charset="0"/>
              </a:rPr>
              <a:t> presidencia </a:t>
            </a:r>
            <a:r>
              <a:rPr lang="es-ES" sz="1600" dirty="0" smtClean="0">
                <a:solidFill>
                  <a:srgbClr val="002060"/>
                </a:solidFill>
                <a:latin typeface="Verdana" pitchFamily="34" charset="0"/>
                <a:ea typeface="Verdana" pitchFamily="34" charset="0"/>
                <a:cs typeface="Verdana" pitchFamily="34" charset="0"/>
              </a:rPr>
              <a:t>pasa al </a:t>
            </a:r>
            <a:r>
              <a:rPr lang="es-ES" sz="1600" b="1" dirty="0" smtClean="0">
                <a:solidFill>
                  <a:srgbClr val="002060"/>
                </a:solidFill>
                <a:latin typeface="Verdana" pitchFamily="34" charset="0"/>
                <a:ea typeface="Verdana" pitchFamily="34" charset="0"/>
                <a:cs typeface="Verdana" pitchFamily="34" charset="0"/>
              </a:rPr>
              <a:t>CSN</a:t>
            </a:r>
          </a:p>
          <a:p>
            <a:pPr marL="373062" lvl="1" indent="-285750">
              <a:lnSpc>
                <a:spcPct val="100000"/>
              </a:lnSpc>
              <a:spcBef>
                <a:spcPct val="0"/>
              </a:spcBef>
              <a:buFont typeface="Wingdings" panose="05000000000000000000" pitchFamily="2" charset="2"/>
              <a:buChar char="Ø"/>
            </a:pPr>
            <a:endParaRPr lang="es-ES" sz="1600" b="1" dirty="0">
              <a:solidFill>
                <a:srgbClr val="002060"/>
              </a:solidFill>
              <a:latin typeface="Verdana" pitchFamily="34" charset="0"/>
              <a:ea typeface="Verdana" pitchFamily="34" charset="0"/>
              <a:cs typeface="Verdana" pitchFamily="34" charset="0"/>
            </a:endParaRPr>
          </a:p>
          <a:p>
            <a:pPr marL="373062" lvl="1" indent="-285750">
              <a:lnSpc>
                <a:spcPct val="100000"/>
              </a:lnSpc>
              <a:spcBef>
                <a:spcPct val="0"/>
              </a:spcBef>
              <a:buFont typeface="Wingdings" panose="05000000000000000000" pitchFamily="2" charset="2"/>
              <a:buChar char="Ø"/>
            </a:pPr>
            <a:r>
              <a:rPr lang="es-ES" sz="1600" b="1" dirty="0" smtClean="0">
                <a:solidFill>
                  <a:srgbClr val="002060"/>
                </a:solidFill>
                <a:latin typeface="Verdana" pitchFamily="34" charset="0"/>
                <a:ea typeface="Verdana" pitchFamily="34" charset="0"/>
                <a:cs typeface="Verdana" pitchFamily="34" charset="0"/>
              </a:rPr>
              <a:t>nov 2013: </a:t>
            </a:r>
            <a:r>
              <a:rPr lang="es-ES" sz="1600" dirty="0" smtClean="0">
                <a:solidFill>
                  <a:srgbClr val="002060"/>
                </a:solidFill>
                <a:latin typeface="Verdana" pitchFamily="34" charset="0"/>
                <a:ea typeface="Verdana" pitchFamily="34" charset="0"/>
                <a:cs typeface="Verdana" pitchFamily="34" charset="0"/>
              </a:rPr>
              <a:t>nombramiento de los actuales</a:t>
            </a:r>
            <a:r>
              <a:rPr lang="es-ES" sz="1600" b="1" dirty="0" smtClean="0">
                <a:solidFill>
                  <a:srgbClr val="002060"/>
                </a:solidFill>
                <a:latin typeface="Verdana" pitchFamily="34" charset="0"/>
                <a:ea typeface="Verdana" pitchFamily="34" charset="0"/>
                <a:cs typeface="Verdana" pitchFamily="34" charset="0"/>
              </a:rPr>
              <a:t> presidenta (R Velasco, CSN) </a:t>
            </a:r>
            <a:r>
              <a:rPr lang="es-ES" sz="1600" dirty="0" smtClean="0">
                <a:solidFill>
                  <a:srgbClr val="002060"/>
                </a:solidFill>
                <a:latin typeface="Verdana" pitchFamily="34" charset="0"/>
                <a:ea typeface="Verdana" pitchFamily="34" charset="0"/>
                <a:cs typeface="Verdana" pitchFamily="34" charset="0"/>
              </a:rPr>
              <a:t>y</a:t>
            </a:r>
            <a:r>
              <a:rPr lang="es-ES" sz="1600" b="1" dirty="0" smtClean="0">
                <a:solidFill>
                  <a:srgbClr val="002060"/>
                </a:solidFill>
                <a:latin typeface="Verdana" pitchFamily="34" charset="0"/>
                <a:ea typeface="Verdana" pitchFamily="34" charset="0"/>
                <a:cs typeface="Verdana" pitchFamily="34" charset="0"/>
              </a:rPr>
              <a:t> secretario (P León, Endesa)</a:t>
            </a:r>
          </a:p>
          <a:p>
            <a:pPr marL="355600" lvl="1" indent="-268288">
              <a:lnSpc>
                <a:spcPct val="100000"/>
              </a:lnSpc>
              <a:spcBef>
                <a:spcPct val="0"/>
              </a:spcBef>
              <a:buFont typeface="Wingdings" pitchFamily="2" charset="2"/>
              <a:buChar char="v"/>
            </a:pPr>
            <a:endParaRPr lang="es-ES" sz="800" b="1" dirty="0">
              <a:solidFill>
                <a:srgbClr val="002060"/>
              </a:solidFill>
              <a:latin typeface="Verdana" pitchFamily="34" charset="0"/>
              <a:ea typeface="Verdana" pitchFamily="34" charset="0"/>
              <a:cs typeface="Verdana" pitchFamily="34" charset="0"/>
            </a:endParaRPr>
          </a:p>
        </p:txBody>
      </p:sp>
      <p:pic>
        <p:nvPicPr>
          <p:cNvPr id="2" name="Imagen 1"/>
          <p:cNvPicPr>
            <a:picLocks noChangeAspect="1"/>
          </p:cNvPicPr>
          <p:nvPr/>
        </p:nvPicPr>
        <p:blipFill>
          <a:blip r:embed="rId4" cstate="print"/>
          <a:stretch>
            <a:fillRect/>
          </a:stretch>
        </p:blipFill>
        <p:spPr>
          <a:xfrm>
            <a:off x="7236295" y="1328738"/>
            <a:ext cx="1530257" cy="1674468"/>
          </a:xfrm>
          <a:prstGeom prst="rect">
            <a:avLst/>
          </a:prstGeom>
        </p:spPr>
      </p:pic>
      <p:pic>
        <p:nvPicPr>
          <p:cNvPr id="3" name="Imagen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78106" y="1334991"/>
            <a:ext cx="1634639" cy="1668215"/>
          </a:xfrm>
          <a:prstGeom prst="rect">
            <a:avLst/>
          </a:prstGeom>
        </p:spPr>
      </p:pic>
      <p:pic>
        <p:nvPicPr>
          <p:cNvPr id="4" name="Imagen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76370" y="3233869"/>
            <a:ext cx="1438110" cy="1779307"/>
          </a:xfrm>
          <a:prstGeom prst="rect">
            <a:avLst/>
          </a:prstGeom>
        </p:spPr>
      </p:pic>
      <p:sp>
        <p:nvSpPr>
          <p:cNvPr id="5" name="AutoShape 2" descr="Resultado de imagen de rosario velasco garcia"/>
          <p:cNvSpPr>
            <a:spLocks noChangeAspect="1" noChangeArrowheads="1"/>
          </p:cNvSpPr>
          <p:nvPr/>
        </p:nvSpPr>
        <p:spPr bwMode="auto">
          <a:xfrm>
            <a:off x="1206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7" name="Imagen 6"/>
          <p:cNvPicPr>
            <a:picLocks noChangeAspect="1"/>
          </p:cNvPicPr>
          <p:nvPr/>
        </p:nvPicPr>
        <p:blipFill>
          <a:blip r:embed="rId7" cstate="print"/>
          <a:stretch>
            <a:fillRect/>
          </a:stretch>
        </p:blipFill>
        <p:spPr>
          <a:xfrm>
            <a:off x="7270226" y="3233869"/>
            <a:ext cx="1496326" cy="1779307"/>
          </a:xfrm>
          <a:prstGeom prst="rect">
            <a:avLst/>
          </a:prstGeom>
        </p:spPr>
      </p:pic>
      <p:pic>
        <p:nvPicPr>
          <p:cNvPr id="6" name="Imagen 5"/>
          <p:cNvPicPr>
            <a:picLocks noChangeAspect="1"/>
          </p:cNvPicPr>
          <p:nvPr/>
        </p:nvPicPr>
        <p:blipFill>
          <a:blip r:embed="rId8" cstate="print"/>
          <a:stretch>
            <a:fillRect/>
          </a:stretch>
        </p:blipFill>
        <p:spPr>
          <a:xfrm>
            <a:off x="579719" y="4925516"/>
            <a:ext cx="1400175" cy="1762125"/>
          </a:xfrm>
          <a:prstGeom prst="rect">
            <a:avLst/>
          </a:prstGeom>
        </p:spPr>
      </p:pic>
      <p:pic>
        <p:nvPicPr>
          <p:cNvPr id="8" name="Imagen 7"/>
          <p:cNvPicPr>
            <a:picLocks noChangeAspect="1"/>
          </p:cNvPicPr>
          <p:nvPr/>
        </p:nvPicPr>
        <p:blipFill>
          <a:blip r:embed="rId9" cstate="print"/>
          <a:stretch>
            <a:fillRect/>
          </a:stretch>
        </p:blipFill>
        <p:spPr>
          <a:xfrm>
            <a:off x="2366009" y="4925516"/>
            <a:ext cx="1368152" cy="1816893"/>
          </a:xfrm>
          <a:prstGeom prst="rect">
            <a:avLst/>
          </a:prstGeom>
        </p:spPr>
      </p:pic>
      <p:sp>
        <p:nvSpPr>
          <p:cNvPr id="9" name="CuadroTexto 8"/>
          <p:cNvSpPr txBox="1"/>
          <p:nvPr/>
        </p:nvSpPr>
        <p:spPr>
          <a:xfrm>
            <a:off x="3491880" y="5155843"/>
            <a:ext cx="5609258" cy="1631216"/>
          </a:xfrm>
          <a:prstGeom prst="rect">
            <a:avLst/>
          </a:prstGeom>
          <a:noFill/>
        </p:spPr>
        <p:txBody>
          <a:bodyPr wrap="square" rtlCol="0">
            <a:spAutoFit/>
          </a:bodyPr>
          <a:lstStyle/>
          <a:p>
            <a:pPr marL="544512" lvl="2" algn="ctr">
              <a:lnSpc>
                <a:spcPct val="100000"/>
              </a:lnSpc>
              <a:spcBef>
                <a:spcPct val="0"/>
              </a:spcBef>
              <a:buNone/>
            </a:pPr>
            <a:r>
              <a:rPr lang="es-ES" sz="2000" b="1" i="1" dirty="0" smtClean="0">
                <a:solidFill>
                  <a:srgbClr val="002060"/>
                </a:solidFill>
                <a:latin typeface="Verdana" pitchFamily="34" charset="0"/>
                <a:ea typeface="Verdana" pitchFamily="34" charset="0"/>
                <a:cs typeface="Verdana" pitchFamily="34" charset="0"/>
              </a:rPr>
              <a:t>- objeto -</a:t>
            </a:r>
          </a:p>
          <a:p>
            <a:pPr marL="830262" lvl="2" indent="-285750">
              <a:lnSpc>
                <a:spcPct val="100000"/>
              </a:lnSpc>
              <a:spcBef>
                <a:spcPct val="0"/>
              </a:spcBef>
              <a:buFont typeface="Wingdings" panose="05000000000000000000" pitchFamily="2" charset="2"/>
              <a:buChar char="ü"/>
            </a:pPr>
            <a:endParaRPr lang="es-ES" sz="1600" b="1" dirty="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v"/>
            </a:pPr>
            <a:r>
              <a:rPr lang="es-ES" sz="1600" dirty="0" smtClean="0">
                <a:solidFill>
                  <a:srgbClr val="002060"/>
                </a:solidFill>
                <a:latin typeface="Verdana" pitchFamily="34" charset="0"/>
                <a:ea typeface="Verdana" pitchFamily="34" charset="0"/>
                <a:cs typeface="Verdana" pitchFamily="34" charset="0"/>
              </a:rPr>
              <a:t>presentar</a:t>
            </a:r>
            <a:r>
              <a:rPr lang="es-ES" sz="1600" b="1" dirty="0" smtClean="0">
                <a:solidFill>
                  <a:srgbClr val="002060"/>
                </a:solidFill>
                <a:latin typeface="Verdana" pitchFamily="34" charset="0"/>
                <a:ea typeface="Verdana" pitchFamily="34" charset="0"/>
                <a:cs typeface="Verdana" pitchFamily="34" charset="0"/>
              </a:rPr>
              <a:t> objetivos, líneas </a:t>
            </a:r>
            <a:r>
              <a:rPr lang="es-ES" sz="1600" b="1" dirty="0">
                <a:solidFill>
                  <a:srgbClr val="002060"/>
                </a:solidFill>
                <a:latin typeface="Verdana" pitchFamily="34" charset="0"/>
                <a:ea typeface="Verdana" pitchFamily="34" charset="0"/>
                <a:cs typeface="Verdana" pitchFamily="34" charset="0"/>
              </a:rPr>
              <a:t>de actuación </a:t>
            </a:r>
            <a:r>
              <a:rPr lang="es-ES" sz="1600" dirty="0" smtClean="0">
                <a:solidFill>
                  <a:srgbClr val="002060"/>
                </a:solidFill>
                <a:latin typeface="Verdana" pitchFamily="34" charset="0"/>
                <a:ea typeface="Verdana" pitchFamily="34" charset="0"/>
                <a:cs typeface="Verdana" pitchFamily="34" charset="0"/>
              </a:rPr>
              <a:t>y </a:t>
            </a:r>
            <a:r>
              <a:rPr lang="es-ES" sz="1600" b="1" dirty="0">
                <a:solidFill>
                  <a:srgbClr val="002060"/>
                </a:solidFill>
                <a:latin typeface="Verdana" pitchFamily="34" charset="0"/>
                <a:ea typeface="Verdana" pitchFamily="34" charset="0"/>
                <a:cs typeface="Verdana" pitchFamily="34" charset="0"/>
              </a:rPr>
              <a:t>actividades </a:t>
            </a:r>
            <a:r>
              <a:rPr lang="es-ES" sz="1600" dirty="0" smtClean="0">
                <a:solidFill>
                  <a:srgbClr val="002060"/>
                </a:solidFill>
                <a:latin typeface="Verdana" pitchFamily="34" charset="0"/>
                <a:ea typeface="Verdana" pitchFamily="34" charset="0"/>
                <a:cs typeface="Verdana" pitchFamily="34" charset="0"/>
              </a:rPr>
              <a:t>en el periodo</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 </a:t>
            </a:r>
            <a:r>
              <a:rPr lang="es-ES" sz="1600" b="1" dirty="0">
                <a:solidFill>
                  <a:srgbClr val="002060"/>
                </a:solidFill>
                <a:latin typeface="Verdana" pitchFamily="34" charset="0"/>
                <a:ea typeface="Verdana" pitchFamily="34" charset="0"/>
                <a:cs typeface="Verdana" pitchFamily="34" charset="0"/>
              </a:rPr>
              <a:t>2014/15</a:t>
            </a:r>
          </a:p>
          <a:p>
            <a:pPr marL="830262" lvl="2" indent="-285750">
              <a:lnSpc>
                <a:spcPct val="100000"/>
              </a:lnSpc>
              <a:spcBef>
                <a:spcPct val="0"/>
              </a:spcBef>
              <a:buFont typeface="Wingdings" panose="05000000000000000000" pitchFamily="2" charset="2"/>
              <a:buChar char="v"/>
            </a:pPr>
            <a:endParaRPr lang="es-ES" sz="1600" b="1" dirty="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Wingdings" panose="05000000000000000000" pitchFamily="2" charset="2"/>
              <a:buChar char="v"/>
            </a:pPr>
            <a:r>
              <a:rPr lang="es-ES" sz="1600" dirty="0" smtClean="0">
                <a:solidFill>
                  <a:srgbClr val="002060"/>
                </a:solidFill>
                <a:latin typeface="Verdana" pitchFamily="34" charset="0"/>
                <a:ea typeface="Verdana" pitchFamily="34" charset="0"/>
                <a:cs typeface="Verdana" pitchFamily="34" charset="0"/>
              </a:rPr>
              <a:t>avanzar</a:t>
            </a:r>
            <a:r>
              <a:rPr lang="es-ES" sz="1600" b="1" dirty="0" smtClean="0">
                <a:solidFill>
                  <a:srgbClr val="002060"/>
                </a:solidFill>
                <a:latin typeface="Verdana" pitchFamily="34" charset="0"/>
                <a:ea typeface="Verdana" pitchFamily="34" charset="0"/>
                <a:cs typeface="Verdana" pitchFamily="34" charset="0"/>
              </a:rPr>
              <a:t> perspectivas </a:t>
            </a:r>
            <a:r>
              <a:rPr lang="es-ES" sz="1600" dirty="0">
                <a:solidFill>
                  <a:srgbClr val="002060"/>
                </a:solidFill>
                <a:latin typeface="Verdana" pitchFamily="34" charset="0"/>
                <a:ea typeface="Verdana" pitchFamily="34" charset="0"/>
                <a:cs typeface="Verdana" pitchFamily="34" charset="0"/>
              </a:rPr>
              <a:t>de </a:t>
            </a:r>
            <a:r>
              <a:rPr lang="es-ES" sz="1600" dirty="0" smtClean="0">
                <a:solidFill>
                  <a:srgbClr val="002060"/>
                </a:solidFill>
                <a:latin typeface="Verdana" pitchFamily="34" charset="0"/>
                <a:ea typeface="Verdana" pitchFamily="34" charset="0"/>
                <a:cs typeface="Verdana" pitchFamily="34" charset="0"/>
              </a:rPr>
              <a:t>futuro</a:t>
            </a:r>
            <a:endParaRPr lang="es-ES" sz="1600" b="1" dirty="0">
              <a:solidFill>
                <a:srgbClr val="002060"/>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1465720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cstate="print"/>
          <a:srcRect l="35889" t="62500" r="44336" b="16992"/>
          <a:stretch>
            <a:fillRect/>
          </a:stretch>
        </p:blipFill>
        <p:spPr bwMode="auto">
          <a:xfrm>
            <a:off x="8232775" y="17463"/>
            <a:ext cx="868363" cy="674687"/>
          </a:xfrm>
          <a:prstGeom prst="rect">
            <a:avLst/>
          </a:prstGeom>
          <a:noFill/>
          <a:ln w="9525">
            <a:noFill/>
            <a:miter lim="800000"/>
            <a:headEnd/>
            <a:tailEnd/>
          </a:ln>
        </p:spPr>
      </p:pic>
      <p:sp>
        <p:nvSpPr>
          <p:cNvPr id="43011" name="8 Título"/>
          <p:cNvSpPr txBox="1">
            <a:spLocks/>
          </p:cNvSpPr>
          <p:nvPr/>
        </p:nvSpPr>
        <p:spPr bwMode="auto">
          <a:xfrm>
            <a:off x="468313" y="260350"/>
            <a:ext cx="8229600" cy="490538"/>
          </a:xfrm>
          <a:prstGeom prst="rect">
            <a:avLst/>
          </a:prstGeom>
          <a:noFill/>
          <a:ln w="9525">
            <a:noFill/>
            <a:miter lim="800000"/>
            <a:headEnd/>
            <a:tailEnd/>
          </a:ln>
        </p:spPr>
        <p:txBody>
          <a:bodyPr anchor="ctr"/>
          <a:lstStyle/>
          <a:p>
            <a:pPr algn="ctr" eaLnBrk="1" hangingPunct="1">
              <a:buNone/>
              <a:defRPr/>
            </a:pPr>
            <a:r>
              <a:rPr lang="es-ES" altLang="ko-KR" b="1" dirty="0">
                <a:solidFill>
                  <a:srgbClr val="002060"/>
                </a:solidFill>
                <a:latin typeface="Verdana" pitchFamily="34" charset="0"/>
                <a:ea typeface="굴림" pitchFamily="34" charset="-127"/>
                <a:cs typeface="+mj-cs"/>
              </a:rPr>
              <a:t>Pagina web del CEIDEN</a:t>
            </a:r>
          </a:p>
        </p:txBody>
      </p:sp>
      <p:sp>
        <p:nvSpPr>
          <p:cNvPr id="66564" name="8 Título"/>
          <p:cNvSpPr txBox="1">
            <a:spLocks/>
          </p:cNvSpPr>
          <p:nvPr/>
        </p:nvSpPr>
        <p:spPr bwMode="auto">
          <a:xfrm>
            <a:off x="-144463" y="850900"/>
            <a:ext cx="9469438" cy="490538"/>
          </a:xfrm>
          <a:prstGeom prst="rect">
            <a:avLst/>
          </a:prstGeom>
          <a:noFill/>
          <a:ln w="9525">
            <a:noFill/>
            <a:miter lim="800000"/>
            <a:headEnd/>
            <a:tailEnd/>
          </a:ln>
        </p:spPr>
        <p:txBody>
          <a:bodyPr anchor="ctr"/>
          <a:lstStyle/>
          <a:p>
            <a:pPr algn="ctr" eaLnBrk="1" hangingPunct="1"/>
            <a:r>
              <a:rPr lang="es-ES" sz="1800" b="1">
                <a:solidFill>
                  <a:srgbClr val="376092"/>
                </a:solidFill>
                <a:latin typeface="Verdana" pitchFamily="34" charset="0"/>
              </a:rPr>
              <a:t>Estadísticas de acceso al portal CEIDEN (Oct. 2014 – Oct. 2015)</a:t>
            </a:r>
          </a:p>
        </p:txBody>
      </p:sp>
      <p:sp>
        <p:nvSpPr>
          <p:cNvPr id="66565" name="8 Título"/>
          <p:cNvSpPr txBox="1">
            <a:spLocks/>
          </p:cNvSpPr>
          <p:nvPr/>
        </p:nvSpPr>
        <p:spPr bwMode="auto">
          <a:xfrm>
            <a:off x="-323850" y="3860800"/>
            <a:ext cx="5291138" cy="490538"/>
          </a:xfrm>
          <a:prstGeom prst="rect">
            <a:avLst/>
          </a:prstGeom>
          <a:noFill/>
          <a:ln w="9525">
            <a:noFill/>
            <a:miter lim="800000"/>
            <a:headEnd/>
            <a:tailEnd/>
          </a:ln>
        </p:spPr>
        <p:txBody>
          <a:bodyPr anchor="ctr"/>
          <a:lstStyle/>
          <a:p>
            <a:pPr algn="ctr" eaLnBrk="1" hangingPunct="1"/>
            <a:r>
              <a:rPr lang="es-ES" sz="1800" b="1">
                <a:solidFill>
                  <a:srgbClr val="376092"/>
                </a:solidFill>
                <a:latin typeface="Verdana" pitchFamily="34" charset="0"/>
              </a:rPr>
              <a:t>Visitas a la web por países/zonas</a:t>
            </a:r>
          </a:p>
        </p:txBody>
      </p:sp>
      <p:pic>
        <p:nvPicPr>
          <p:cNvPr id="66566" name="5 Imagen"/>
          <p:cNvPicPr>
            <a:picLocks noChangeAspect="1" noChangeArrowheads="1"/>
          </p:cNvPicPr>
          <p:nvPr/>
        </p:nvPicPr>
        <p:blipFill>
          <a:blip r:embed="rId3" cstate="print"/>
          <a:srcRect/>
          <a:stretch>
            <a:fillRect/>
          </a:stretch>
        </p:blipFill>
        <p:spPr bwMode="auto">
          <a:xfrm>
            <a:off x="250825" y="1268413"/>
            <a:ext cx="8642350" cy="2500312"/>
          </a:xfrm>
          <a:prstGeom prst="rect">
            <a:avLst/>
          </a:prstGeom>
          <a:noFill/>
          <a:ln w="9525">
            <a:noFill/>
            <a:miter lim="800000"/>
            <a:headEnd/>
            <a:tailEnd/>
          </a:ln>
        </p:spPr>
      </p:pic>
      <p:pic>
        <p:nvPicPr>
          <p:cNvPr id="66567" name="Picture 2"/>
          <p:cNvPicPr>
            <a:picLocks noChangeAspect="1" noChangeArrowheads="1"/>
          </p:cNvPicPr>
          <p:nvPr/>
        </p:nvPicPr>
        <p:blipFill>
          <a:blip r:embed="rId4" cstate="print"/>
          <a:srcRect l="36142" t="40840" r="34563" b="29761"/>
          <a:stretch>
            <a:fillRect/>
          </a:stretch>
        </p:blipFill>
        <p:spPr bwMode="auto">
          <a:xfrm>
            <a:off x="539750" y="4321175"/>
            <a:ext cx="3649663" cy="2060575"/>
          </a:xfrm>
          <a:prstGeom prst="rect">
            <a:avLst/>
          </a:prstGeom>
          <a:noFill/>
          <a:ln w="9525">
            <a:noFill/>
            <a:miter lim="800000"/>
            <a:headEnd/>
            <a:tailEnd/>
          </a:ln>
        </p:spPr>
      </p:pic>
      <p:graphicFrame>
        <p:nvGraphicFramePr>
          <p:cNvPr id="10" name="9 Tabla"/>
          <p:cNvGraphicFramePr>
            <a:graphicFrameLocks noGrp="1"/>
          </p:cNvGraphicFramePr>
          <p:nvPr/>
        </p:nvGraphicFramePr>
        <p:xfrm>
          <a:off x="4787900" y="4292600"/>
          <a:ext cx="4165600" cy="2019300"/>
        </p:xfrm>
        <a:graphic>
          <a:graphicData uri="http://schemas.openxmlformats.org/drawingml/2006/table">
            <a:tbl>
              <a:tblPr/>
              <a:tblGrid>
                <a:gridCol w="1132612"/>
                <a:gridCol w="1015226"/>
                <a:gridCol w="2017762"/>
              </a:tblGrid>
              <a:tr h="209550">
                <a:tc>
                  <a:txBody>
                    <a:bodyPr/>
                    <a:lstStyle/>
                    <a:p>
                      <a:pPr algn="ctr" fontAlgn="ctr"/>
                      <a:r>
                        <a:rPr lang="es-ES" sz="1200" b="1" i="0" u="none" strike="noStrike">
                          <a:solidFill>
                            <a:srgbClr val="000000"/>
                          </a:solidFill>
                          <a:latin typeface="Calibri"/>
                        </a:rPr>
                        <a:t>País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A"/>
                    </a:solidFill>
                  </a:tcPr>
                </a:tc>
                <a:tc>
                  <a:txBody>
                    <a:bodyPr/>
                    <a:lstStyle/>
                    <a:p>
                      <a:pPr algn="ctr" fontAlgn="ctr"/>
                      <a:r>
                        <a:rPr lang="es-ES" sz="1200" b="1" i="0" u="none" strike="noStrike">
                          <a:solidFill>
                            <a:srgbClr val="000000"/>
                          </a:solidFill>
                          <a:latin typeface="Calibri"/>
                        </a:rPr>
                        <a:t>Páginas/sesión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A"/>
                    </a:solidFill>
                  </a:tcPr>
                </a:tc>
                <a:tc>
                  <a:txBody>
                    <a:bodyPr/>
                    <a:lstStyle/>
                    <a:p>
                      <a:pPr algn="ctr" fontAlgn="ctr"/>
                      <a:r>
                        <a:rPr lang="es-ES" sz="1200" b="1" i="0" u="none" strike="noStrike">
                          <a:solidFill>
                            <a:srgbClr val="000000"/>
                          </a:solidFill>
                          <a:latin typeface="Calibri"/>
                        </a:rPr>
                        <a:t>Duración media por sesión (s)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A"/>
                    </a:solidFill>
                  </a:tcPr>
                </a:tc>
              </a:tr>
              <a:tr h="200025">
                <a:tc>
                  <a:txBody>
                    <a:bodyPr/>
                    <a:lstStyle/>
                    <a:p>
                      <a:pPr algn="ctr" fontAlgn="ctr"/>
                      <a:r>
                        <a:rPr lang="es-ES" sz="1200" b="1" i="0" u="none" strike="noStrike">
                          <a:solidFill>
                            <a:srgbClr val="000000"/>
                          </a:solidFill>
                          <a:latin typeface="Calibri"/>
                        </a:rPr>
                        <a:t>Spain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1" i="0" u="none" strike="noStrike">
                          <a:solidFill>
                            <a:srgbClr val="FF0000"/>
                          </a:solidFill>
                          <a:latin typeface="Calibri"/>
                        </a:rPr>
                        <a:t>3,58</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0" i="0" u="none" strike="noStrike">
                          <a:solidFill>
                            <a:srgbClr val="000000"/>
                          </a:solidFill>
                          <a:latin typeface="Calibri"/>
                        </a:rPr>
                        <a:t>158,89</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r>
              <a:tr h="200025">
                <a:tc>
                  <a:txBody>
                    <a:bodyPr/>
                    <a:lstStyle/>
                    <a:p>
                      <a:pPr algn="ctr" fontAlgn="ctr"/>
                      <a:r>
                        <a:rPr lang="es-ES" sz="1200" b="1" i="0" u="none" strike="noStrike">
                          <a:solidFill>
                            <a:srgbClr val="000000"/>
                          </a:solidFill>
                          <a:latin typeface="Calibri"/>
                        </a:rPr>
                        <a:t>United States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0" i="0" u="none" strike="noStrike">
                          <a:solidFill>
                            <a:srgbClr val="000000"/>
                          </a:solidFill>
                          <a:latin typeface="Calibri"/>
                        </a:rPr>
                        <a:t>1,24</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0" i="0" u="none" strike="noStrike">
                          <a:solidFill>
                            <a:srgbClr val="000000"/>
                          </a:solidFill>
                          <a:latin typeface="Calibri"/>
                        </a:rPr>
                        <a:t>30,22</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r>
              <a:tr h="200025">
                <a:tc>
                  <a:txBody>
                    <a:bodyPr/>
                    <a:lstStyle/>
                    <a:p>
                      <a:pPr algn="ctr" fontAlgn="ctr"/>
                      <a:r>
                        <a:rPr lang="es-ES" sz="1200" b="1" i="0" u="none" strike="noStrike">
                          <a:solidFill>
                            <a:srgbClr val="000000"/>
                          </a:solidFill>
                          <a:latin typeface="Calibri"/>
                        </a:rPr>
                        <a:t>Brazil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0" i="0" u="none" strike="noStrike">
                          <a:solidFill>
                            <a:srgbClr val="000000"/>
                          </a:solidFill>
                          <a:latin typeface="Calibri"/>
                        </a:rPr>
                        <a:t>1,4</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0" i="0" u="none" strike="noStrike">
                          <a:solidFill>
                            <a:srgbClr val="000000"/>
                          </a:solidFill>
                          <a:latin typeface="Calibri"/>
                        </a:rPr>
                        <a:t>26,05</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r>
              <a:tr h="200025">
                <a:tc>
                  <a:txBody>
                    <a:bodyPr/>
                    <a:lstStyle/>
                    <a:p>
                      <a:pPr algn="ctr" fontAlgn="ctr"/>
                      <a:r>
                        <a:rPr lang="es-ES" sz="1200" b="1" i="0" u="none" strike="noStrike">
                          <a:solidFill>
                            <a:srgbClr val="000000"/>
                          </a:solidFill>
                          <a:latin typeface="Calibri"/>
                        </a:rPr>
                        <a:t>Mexico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0" i="0" u="none" strike="noStrike">
                          <a:solidFill>
                            <a:srgbClr val="000000"/>
                          </a:solidFill>
                          <a:latin typeface="Calibri"/>
                        </a:rPr>
                        <a:t>2,5</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0" i="0" u="none" strike="noStrike">
                          <a:solidFill>
                            <a:srgbClr val="000000"/>
                          </a:solidFill>
                          <a:latin typeface="Calibri"/>
                        </a:rPr>
                        <a:t>107,62</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r>
              <a:tr h="200025">
                <a:tc>
                  <a:txBody>
                    <a:bodyPr/>
                    <a:lstStyle/>
                    <a:p>
                      <a:pPr algn="ctr" fontAlgn="ctr"/>
                      <a:r>
                        <a:rPr lang="es-ES" sz="1200" b="1" i="0" u="none" strike="noStrike">
                          <a:solidFill>
                            <a:srgbClr val="000000"/>
                          </a:solidFill>
                          <a:latin typeface="Calibri"/>
                        </a:rPr>
                        <a:t>Argentina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0" i="0" u="none" strike="noStrike">
                          <a:solidFill>
                            <a:srgbClr val="000000"/>
                          </a:solidFill>
                          <a:latin typeface="Calibri"/>
                        </a:rPr>
                        <a:t>2,97</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1" i="0" u="none" strike="noStrike">
                          <a:solidFill>
                            <a:srgbClr val="FF0000"/>
                          </a:solidFill>
                          <a:latin typeface="Calibri"/>
                        </a:rPr>
                        <a:t>193,16</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r>
              <a:tr h="200025">
                <a:tc>
                  <a:txBody>
                    <a:bodyPr/>
                    <a:lstStyle/>
                    <a:p>
                      <a:pPr algn="ctr" fontAlgn="ctr"/>
                      <a:r>
                        <a:rPr lang="es-ES" sz="1200" b="1" i="0" u="none" strike="noStrike">
                          <a:solidFill>
                            <a:srgbClr val="000000"/>
                          </a:solidFill>
                          <a:latin typeface="Calibri"/>
                        </a:rPr>
                        <a:t>France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0" i="0" u="none" strike="noStrike">
                          <a:solidFill>
                            <a:srgbClr val="000000"/>
                          </a:solidFill>
                          <a:latin typeface="Calibri"/>
                        </a:rPr>
                        <a:t>2,85</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0" i="0" u="none" strike="noStrike">
                          <a:solidFill>
                            <a:srgbClr val="000000"/>
                          </a:solidFill>
                          <a:latin typeface="Calibri"/>
                        </a:rPr>
                        <a:t>149,97</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r>
              <a:tr h="200025">
                <a:tc>
                  <a:txBody>
                    <a:bodyPr/>
                    <a:lstStyle/>
                    <a:p>
                      <a:pPr algn="ctr" fontAlgn="ctr"/>
                      <a:r>
                        <a:rPr lang="es-ES" sz="1200" b="1" i="0" u="none" strike="noStrike">
                          <a:solidFill>
                            <a:srgbClr val="000000"/>
                          </a:solidFill>
                          <a:latin typeface="Calibri"/>
                        </a:rPr>
                        <a:t>United Kingdom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0" i="0" u="none" strike="noStrike">
                          <a:solidFill>
                            <a:srgbClr val="000000"/>
                          </a:solidFill>
                          <a:latin typeface="Calibri"/>
                        </a:rPr>
                        <a:t>1,66</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0" i="0" u="none" strike="noStrike">
                          <a:solidFill>
                            <a:srgbClr val="000000"/>
                          </a:solidFill>
                          <a:latin typeface="Calibri"/>
                        </a:rPr>
                        <a:t>30,7</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r>
              <a:tr h="200025">
                <a:tc>
                  <a:txBody>
                    <a:bodyPr/>
                    <a:lstStyle/>
                    <a:p>
                      <a:pPr algn="ctr" fontAlgn="ctr"/>
                      <a:r>
                        <a:rPr lang="es-ES" sz="1200" b="1" i="0" u="none" strike="noStrike">
                          <a:solidFill>
                            <a:srgbClr val="000000"/>
                          </a:solidFill>
                          <a:latin typeface="Calibri"/>
                        </a:rPr>
                        <a:t>Italy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0" i="0" u="none" strike="noStrike">
                          <a:solidFill>
                            <a:srgbClr val="000000"/>
                          </a:solidFill>
                          <a:latin typeface="Calibri"/>
                        </a:rPr>
                        <a:t>1,24</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0" i="0" u="none" strike="noStrike">
                          <a:solidFill>
                            <a:srgbClr val="000000"/>
                          </a:solidFill>
                          <a:latin typeface="Calibri"/>
                        </a:rPr>
                        <a:t>22,78</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r>
              <a:tr h="209550">
                <a:tc>
                  <a:txBody>
                    <a:bodyPr/>
                    <a:lstStyle/>
                    <a:p>
                      <a:pPr algn="ctr" fontAlgn="ctr"/>
                      <a:r>
                        <a:rPr lang="es-ES" sz="1200" b="1" i="0" u="none" strike="noStrike">
                          <a:solidFill>
                            <a:srgbClr val="000000"/>
                          </a:solidFill>
                          <a:latin typeface="Calibri"/>
                        </a:rPr>
                        <a:t>Peru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0" i="0" u="none" strike="noStrike">
                          <a:solidFill>
                            <a:srgbClr val="000000"/>
                          </a:solidFill>
                          <a:latin typeface="Calibri"/>
                        </a:rPr>
                        <a:t>1,78</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fontAlgn="ctr"/>
                      <a:r>
                        <a:rPr lang="es-ES" sz="1200" b="0" i="0" u="none" strike="noStrike" dirty="0">
                          <a:solidFill>
                            <a:srgbClr val="000000"/>
                          </a:solidFill>
                          <a:latin typeface="Calibri"/>
                        </a:rPr>
                        <a:t>77,75</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44463" y="476250"/>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líneas de actuación 2014/15   </a:t>
            </a:r>
            <a:r>
              <a:rPr lang="es-ES_tradnl" altLang="ko-KR" sz="1800" b="1" dirty="0" smtClean="0">
                <a:solidFill>
                  <a:srgbClr val="002060"/>
                </a:solidFill>
                <a:latin typeface="Verdana" pitchFamily="34" charset="0"/>
                <a:ea typeface="굴림" pitchFamily="34" charset="-127"/>
              </a:rPr>
              <a:t>(9/9)</a:t>
            </a:r>
            <a:endParaRPr lang="es-ES" sz="1800" b="1" dirty="0" smtClean="0">
              <a:solidFill>
                <a:srgbClr val="002060"/>
              </a:solidFill>
              <a:latin typeface="Verdana" pitchFamily="34" charset="0"/>
              <a:ea typeface="Verdana" pitchFamily="34" charset="0"/>
              <a:cs typeface="Verdana" pitchFamily="34" charset="0"/>
            </a:endParaRPr>
          </a:p>
        </p:txBody>
      </p:sp>
      <p:sp>
        <p:nvSpPr>
          <p:cNvPr id="11" name="Text Box 5"/>
          <p:cNvSpPr txBox="1">
            <a:spLocks noChangeArrowheads="1"/>
          </p:cNvSpPr>
          <p:nvPr/>
        </p:nvSpPr>
        <p:spPr bwMode="auto">
          <a:xfrm>
            <a:off x="0" y="902225"/>
            <a:ext cx="9101138" cy="1138773"/>
          </a:xfrm>
          <a:prstGeom prst="rect">
            <a:avLst/>
          </a:prstGeom>
          <a:noFill/>
          <a:ln w="9525">
            <a:noFill/>
            <a:miter lim="800000"/>
            <a:headEnd/>
            <a:tailEnd/>
          </a:ln>
        </p:spPr>
        <p:txBody>
          <a:bodyPr wrap="square">
            <a:spAutoFit/>
          </a:bodyPr>
          <a:lstStyle/>
          <a:p>
            <a:pPr marL="87312" lvl="1" algn="ctr">
              <a:lnSpc>
                <a:spcPct val="100000"/>
              </a:lnSpc>
              <a:spcBef>
                <a:spcPct val="0"/>
              </a:spcBef>
              <a:buNone/>
            </a:pPr>
            <a:endParaRPr lang="es-ES" sz="2000" b="1" dirty="0" smtClean="0">
              <a:solidFill>
                <a:srgbClr val="7030A0"/>
              </a:solidFill>
              <a:latin typeface="Verdana" pitchFamily="34" charset="0"/>
              <a:ea typeface="Verdana" pitchFamily="34" charset="0"/>
              <a:cs typeface="Verdana" pitchFamily="34" charset="0"/>
            </a:endParaRPr>
          </a:p>
          <a:p>
            <a:pPr marL="87312" lvl="1" algn="ctr">
              <a:lnSpc>
                <a:spcPct val="100000"/>
              </a:lnSpc>
              <a:spcBef>
                <a:spcPct val="0"/>
              </a:spcBef>
              <a:buNone/>
            </a:pPr>
            <a:r>
              <a:rPr lang="es-ES" sz="2000" b="1" dirty="0" smtClean="0">
                <a:solidFill>
                  <a:srgbClr val="7030A0"/>
                </a:solidFill>
                <a:latin typeface="Verdana" pitchFamily="34" charset="0"/>
                <a:ea typeface="Verdana" pitchFamily="34" charset="0"/>
                <a:cs typeface="Verdana" pitchFamily="34" charset="0"/>
              </a:rPr>
              <a:t>VI. recopilación y análisis del presupuesto</a:t>
            </a:r>
          </a:p>
          <a:p>
            <a:pPr marL="87312" lvl="1" algn="ctr">
              <a:lnSpc>
                <a:spcPct val="100000"/>
              </a:lnSpc>
              <a:spcBef>
                <a:spcPct val="0"/>
              </a:spcBef>
              <a:buNone/>
            </a:pPr>
            <a:r>
              <a:rPr lang="es-ES" sz="2000" b="1" dirty="0" smtClean="0">
                <a:solidFill>
                  <a:srgbClr val="7030A0"/>
                </a:solidFill>
                <a:latin typeface="Verdana" pitchFamily="34" charset="0"/>
                <a:ea typeface="Verdana" pitchFamily="34" charset="0"/>
                <a:cs typeface="Verdana" pitchFamily="34" charset="0"/>
              </a:rPr>
              <a:t>nacional en </a:t>
            </a:r>
            <a:r>
              <a:rPr lang="es-ES" sz="2000" b="1" dirty="0" err="1" smtClean="0">
                <a:solidFill>
                  <a:srgbClr val="7030A0"/>
                </a:solidFill>
                <a:latin typeface="Verdana" pitchFamily="34" charset="0"/>
                <a:ea typeface="Verdana" pitchFamily="34" charset="0"/>
                <a:cs typeface="Verdana" pitchFamily="34" charset="0"/>
              </a:rPr>
              <a:t>I+D+i</a:t>
            </a:r>
            <a:r>
              <a:rPr lang="es-ES" sz="2000" b="1" dirty="0" smtClean="0">
                <a:solidFill>
                  <a:srgbClr val="7030A0"/>
                </a:solidFill>
                <a:latin typeface="Verdana" pitchFamily="34" charset="0"/>
                <a:ea typeface="Verdana" pitchFamily="34" charset="0"/>
                <a:cs typeface="Verdana" pitchFamily="34" charset="0"/>
              </a:rPr>
              <a:t> nuclear</a:t>
            </a:r>
            <a:endParaRPr lang="es-ES" sz="800" dirty="0">
              <a:solidFill>
                <a:srgbClr val="002060"/>
              </a:solidFill>
              <a:latin typeface="Verdana" pitchFamily="34" charset="0"/>
              <a:ea typeface="Verdana" pitchFamily="34" charset="0"/>
              <a:cs typeface="Verdana" pitchFamily="34" charset="0"/>
            </a:endParaRPr>
          </a:p>
          <a:p>
            <a:pPr marL="1344612" lvl="3" indent="-342900">
              <a:lnSpc>
                <a:spcPct val="100000"/>
              </a:lnSpc>
              <a:spcBef>
                <a:spcPct val="0"/>
              </a:spcBef>
              <a:buFont typeface="+mj-lt"/>
              <a:buAutoNum type="arabicParenR"/>
            </a:pPr>
            <a:endParaRPr lang="es-ES" sz="800" b="1" i="1" dirty="0" smtClean="0">
              <a:solidFill>
                <a:srgbClr val="002060"/>
              </a:solidFill>
              <a:latin typeface="Verdana" pitchFamily="34" charset="0"/>
              <a:ea typeface="Verdana" pitchFamily="34" charset="0"/>
              <a:cs typeface="Verdana" pitchFamily="34" charset="0"/>
            </a:endParaRPr>
          </a:p>
        </p:txBody>
      </p:sp>
      <p:pic>
        <p:nvPicPr>
          <p:cNvPr id="2" name="Imagen 1"/>
          <p:cNvPicPr>
            <a:picLocks noChangeAspect="1"/>
          </p:cNvPicPr>
          <p:nvPr/>
        </p:nvPicPr>
        <p:blipFill>
          <a:blip r:embed="rId4" cstate="print"/>
          <a:stretch>
            <a:fillRect/>
          </a:stretch>
        </p:blipFill>
        <p:spPr>
          <a:xfrm>
            <a:off x="349102" y="2689761"/>
            <a:ext cx="4392488" cy="3744416"/>
          </a:xfrm>
          <a:prstGeom prst="rect">
            <a:avLst/>
          </a:prstGeom>
          <a:noFill/>
          <a:ln w="38100">
            <a:solidFill>
              <a:srgbClr val="0070C0"/>
            </a:solidFill>
          </a:ln>
          <a:effectLst>
            <a:outerShdw blurRad="50800" dist="50800" dir="5400000" algn="ctr" rotWithShape="0">
              <a:srgbClr val="FFFFCC"/>
            </a:outerShdw>
            <a:softEdge rad="0"/>
          </a:effectLst>
        </p:spPr>
      </p:pic>
      <p:sp>
        <p:nvSpPr>
          <p:cNvPr id="3" name="CuadroTexto 2"/>
          <p:cNvSpPr txBox="1"/>
          <p:nvPr/>
        </p:nvSpPr>
        <p:spPr>
          <a:xfrm>
            <a:off x="4604673" y="2792254"/>
            <a:ext cx="4320480" cy="3539430"/>
          </a:xfrm>
          <a:prstGeom prst="rect">
            <a:avLst/>
          </a:prstGeom>
          <a:noFill/>
        </p:spPr>
        <p:txBody>
          <a:bodyPr wrap="square" rtlCol="0">
            <a:spAutoFit/>
          </a:bodyPr>
          <a:lstStyle/>
          <a:p>
            <a:pPr marL="887412" lvl="2" indent="-342900">
              <a:lnSpc>
                <a:spcPct val="100000"/>
              </a:lnSpc>
              <a:spcBef>
                <a:spcPct val="0"/>
              </a:spcBef>
              <a:buFont typeface="Wingdings" panose="05000000000000000000" pitchFamily="2" charset="2"/>
              <a:buChar char="Ø"/>
            </a:pPr>
            <a:r>
              <a:rPr lang="es-ES" sz="1600" b="1" dirty="0">
                <a:solidFill>
                  <a:srgbClr val="0070C0"/>
                </a:solidFill>
                <a:latin typeface="Verdana" pitchFamily="34" charset="0"/>
                <a:ea typeface="Verdana" pitchFamily="34" charset="0"/>
                <a:cs typeface="Verdana" pitchFamily="34" charset="0"/>
              </a:rPr>
              <a:t>desde 2013 </a:t>
            </a:r>
            <a:r>
              <a:rPr lang="es-ES" sz="1600" i="1" dirty="0">
                <a:solidFill>
                  <a:srgbClr val="0070C0"/>
                </a:solidFill>
                <a:latin typeface="Verdana" pitchFamily="34" charset="0"/>
                <a:ea typeface="Verdana" pitchFamily="34" charset="0"/>
                <a:cs typeface="Verdana" pitchFamily="34" charset="0"/>
              </a:rPr>
              <a:t>(ejercicio 2012</a:t>
            </a:r>
            <a:r>
              <a:rPr lang="es-ES" sz="1600" i="1" dirty="0" smtClean="0">
                <a:solidFill>
                  <a:srgbClr val="0070C0"/>
                </a:solidFill>
                <a:latin typeface="Verdana" pitchFamily="34" charset="0"/>
                <a:ea typeface="Verdana" pitchFamily="34" charset="0"/>
                <a:cs typeface="Verdana" pitchFamily="34" charset="0"/>
              </a:rPr>
              <a:t>)</a:t>
            </a:r>
          </a:p>
          <a:p>
            <a:pPr marL="544512" lvl="2">
              <a:lnSpc>
                <a:spcPct val="100000"/>
              </a:lnSpc>
              <a:spcBef>
                <a:spcPct val="0"/>
              </a:spcBef>
              <a:buNone/>
            </a:pPr>
            <a:endParaRPr lang="es-ES" sz="1600" b="1" dirty="0" smtClean="0">
              <a:solidFill>
                <a:srgbClr val="002060"/>
              </a:solidFill>
              <a:latin typeface="Verdana" pitchFamily="34" charset="0"/>
              <a:ea typeface="Verdana" pitchFamily="34" charset="0"/>
              <a:cs typeface="Verdana" pitchFamily="34" charset="0"/>
            </a:endParaRPr>
          </a:p>
          <a:p>
            <a:pPr marL="544512" lvl="2">
              <a:lnSpc>
                <a:spcPct val="100000"/>
              </a:lnSpc>
              <a:spcBef>
                <a:spcPct val="0"/>
              </a:spcBef>
              <a:buNone/>
            </a:pPr>
            <a:endParaRPr lang="es-ES" sz="1600" b="1" dirty="0">
              <a:solidFill>
                <a:srgbClr val="002060"/>
              </a:solidFill>
              <a:latin typeface="Verdana" pitchFamily="34" charset="0"/>
              <a:ea typeface="Verdana" pitchFamily="34" charset="0"/>
              <a:cs typeface="Verdana" pitchFamily="34" charset="0"/>
            </a:endParaRPr>
          </a:p>
          <a:p>
            <a:pPr marL="887412" lvl="2" indent="-342900">
              <a:lnSpc>
                <a:spcPct val="100000"/>
              </a:lnSpc>
              <a:spcBef>
                <a:spcPct val="0"/>
              </a:spcBef>
              <a:buFont typeface="Wingdings" panose="05000000000000000000" pitchFamily="2" charset="2"/>
              <a:buChar char="ü"/>
            </a:pPr>
            <a:r>
              <a:rPr lang="es-ES" sz="1600" b="1" dirty="0">
                <a:solidFill>
                  <a:srgbClr val="002060"/>
                </a:solidFill>
                <a:latin typeface="Verdana" pitchFamily="34" charset="0"/>
                <a:ea typeface="Verdana" pitchFamily="34" charset="0"/>
                <a:cs typeface="Verdana" pitchFamily="34" charset="0"/>
              </a:rPr>
              <a:t>recopilación de las inversiones de las principales entidades</a:t>
            </a:r>
          </a:p>
          <a:p>
            <a:pPr marL="887412" lvl="2" indent="-342900">
              <a:lnSpc>
                <a:spcPct val="100000"/>
              </a:lnSpc>
              <a:spcBef>
                <a:spcPct val="0"/>
              </a:spcBef>
              <a:buFont typeface="Wingdings" panose="05000000000000000000" pitchFamily="2" charset="2"/>
              <a:buChar char="ü"/>
            </a:pPr>
            <a:endParaRPr lang="es-ES" sz="1600" b="1" dirty="0">
              <a:solidFill>
                <a:srgbClr val="002060"/>
              </a:solidFill>
              <a:latin typeface="Verdana" pitchFamily="34" charset="0"/>
              <a:ea typeface="Verdana" pitchFamily="34" charset="0"/>
              <a:cs typeface="Verdana" pitchFamily="34" charset="0"/>
            </a:endParaRPr>
          </a:p>
          <a:p>
            <a:pPr marL="887412" lvl="2" indent="-342900">
              <a:lnSpc>
                <a:spcPct val="100000"/>
              </a:lnSpc>
              <a:spcBef>
                <a:spcPct val="0"/>
              </a:spcBef>
              <a:buFont typeface="Wingdings" panose="05000000000000000000" pitchFamily="2" charset="2"/>
              <a:buChar char="ü"/>
            </a:pPr>
            <a:r>
              <a:rPr lang="es-ES" sz="1600" b="1" dirty="0">
                <a:solidFill>
                  <a:srgbClr val="002060"/>
                </a:solidFill>
                <a:latin typeface="Verdana" pitchFamily="34" charset="0"/>
                <a:ea typeface="Verdana" pitchFamily="34" charset="0"/>
                <a:cs typeface="Verdana" pitchFamily="34" charset="0"/>
              </a:rPr>
              <a:t>análisis sobre el origen y destino de los fondos</a:t>
            </a:r>
          </a:p>
          <a:p>
            <a:pPr marL="887412" lvl="2" indent="-342900">
              <a:lnSpc>
                <a:spcPct val="100000"/>
              </a:lnSpc>
              <a:spcBef>
                <a:spcPct val="0"/>
              </a:spcBef>
              <a:buFont typeface="Wingdings" panose="05000000000000000000" pitchFamily="2" charset="2"/>
              <a:buChar char="ü"/>
            </a:pPr>
            <a:endParaRPr lang="es-ES" sz="1600" b="1" dirty="0">
              <a:solidFill>
                <a:srgbClr val="002060"/>
              </a:solidFill>
              <a:latin typeface="Verdana" pitchFamily="34" charset="0"/>
              <a:ea typeface="Verdana" pitchFamily="34" charset="0"/>
              <a:cs typeface="Verdana" pitchFamily="34" charset="0"/>
            </a:endParaRPr>
          </a:p>
          <a:p>
            <a:pPr marL="887412" lvl="2" indent="-342900">
              <a:lnSpc>
                <a:spcPct val="100000"/>
              </a:lnSpc>
              <a:spcBef>
                <a:spcPct val="0"/>
              </a:spcBef>
              <a:buFont typeface="Wingdings" panose="05000000000000000000" pitchFamily="2" charset="2"/>
              <a:buChar char="ü"/>
            </a:pPr>
            <a:r>
              <a:rPr lang="es-ES" sz="1600" b="1" dirty="0">
                <a:solidFill>
                  <a:srgbClr val="002060"/>
                </a:solidFill>
                <a:latin typeface="Verdana" pitchFamily="34" charset="0"/>
                <a:ea typeface="Verdana" pitchFamily="34" charset="0"/>
                <a:cs typeface="Verdana" pitchFamily="34" charset="0"/>
              </a:rPr>
              <a:t>análisis complementarios </a:t>
            </a:r>
            <a:r>
              <a:rPr lang="es-ES" sz="1600" dirty="0">
                <a:solidFill>
                  <a:srgbClr val="002060"/>
                </a:solidFill>
                <a:latin typeface="Verdana" pitchFamily="34" charset="0"/>
                <a:ea typeface="Verdana" pitchFamily="34" charset="0"/>
                <a:cs typeface="Verdana" pitchFamily="34" charset="0"/>
              </a:rPr>
              <a:t>(publicaciones, patentes,…)</a:t>
            </a:r>
          </a:p>
          <a:p>
            <a:pPr marL="887412" lvl="2" indent="-342900">
              <a:lnSpc>
                <a:spcPct val="100000"/>
              </a:lnSpc>
              <a:spcBef>
                <a:spcPct val="0"/>
              </a:spcBef>
              <a:buFont typeface="Wingdings" panose="05000000000000000000" pitchFamily="2" charset="2"/>
              <a:buChar char="ü"/>
            </a:pPr>
            <a:endParaRPr lang="es-ES" sz="1600" b="1" dirty="0">
              <a:solidFill>
                <a:srgbClr val="002060"/>
              </a:solidFill>
              <a:latin typeface="Verdana" pitchFamily="34" charset="0"/>
              <a:ea typeface="Verdana" pitchFamily="34" charset="0"/>
              <a:cs typeface="Verdana" pitchFamily="34" charset="0"/>
            </a:endParaRPr>
          </a:p>
          <a:p>
            <a:pPr marL="887412" lvl="2" indent="-342900">
              <a:lnSpc>
                <a:spcPct val="100000"/>
              </a:lnSpc>
              <a:spcBef>
                <a:spcPct val="0"/>
              </a:spcBef>
              <a:buFont typeface="Wingdings" panose="05000000000000000000" pitchFamily="2" charset="2"/>
              <a:buChar char="ü"/>
            </a:pPr>
            <a:r>
              <a:rPr lang="es-ES" sz="1600" b="1" dirty="0">
                <a:solidFill>
                  <a:srgbClr val="002060"/>
                </a:solidFill>
                <a:latin typeface="Verdana" pitchFamily="34" charset="0"/>
                <a:ea typeface="Verdana" pitchFamily="34" charset="0"/>
                <a:cs typeface="Verdana" pitchFamily="34" charset="0"/>
              </a:rPr>
              <a:t>análisis comparativos </a:t>
            </a:r>
            <a:endParaRPr lang="es-ES" sz="1600" b="1" i="1" dirty="0">
              <a:solidFill>
                <a:srgbClr val="0070C0"/>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2784267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26951" y="444500"/>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perspectivas de futuro</a:t>
            </a:r>
            <a:endParaRPr lang="es-ES" sz="1800" b="1" dirty="0" smtClean="0">
              <a:solidFill>
                <a:srgbClr val="002060"/>
              </a:solidFill>
              <a:latin typeface="Verdana" pitchFamily="34" charset="0"/>
              <a:ea typeface="Verdana" pitchFamily="34" charset="0"/>
              <a:cs typeface="Verdana" pitchFamily="34" charset="0"/>
            </a:endParaRPr>
          </a:p>
        </p:txBody>
      </p:sp>
      <p:sp>
        <p:nvSpPr>
          <p:cNvPr id="11" name="Text Box 5"/>
          <p:cNvSpPr txBox="1">
            <a:spLocks noChangeArrowheads="1"/>
          </p:cNvSpPr>
          <p:nvPr/>
        </p:nvSpPr>
        <p:spPr bwMode="auto">
          <a:xfrm>
            <a:off x="0" y="1268760"/>
            <a:ext cx="9101138" cy="1323439"/>
          </a:xfrm>
          <a:prstGeom prst="rect">
            <a:avLst/>
          </a:prstGeom>
          <a:noFill/>
          <a:ln w="9525">
            <a:noFill/>
            <a:miter lim="800000"/>
            <a:headEnd/>
            <a:tailEnd/>
          </a:ln>
        </p:spPr>
        <p:txBody>
          <a:bodyPr wrap="square">
            <a:spAutoFit/>
          </a:bodyPr>
          <a:lstStyle/>
          <a:p>
            <a:pPr marL="887412" lvl="2" indent="-342900">
              <a:lnSpc>
                <a:spcPct val="100000"/>
              </a:lnSpc>
              <a:spcBef>
                <a:spcPct val="0"/>
              </a:spcBef>
              <a:buFont typeface="Courier New" panose="02070309020205020404" pitchFamily="49" charset="0"/>
              <a:buChar char="o"/>
            </a:pPr>
            <a:r>
              <a:rPr lang="es-ES" sz="1600" dirty="0" smtClean="0">
                <a:solidFill>
                  <a:srgbClr val="002060"/>
                </a:solidFill>
                <a:latin typeface="Verdana" pitchFamily="34" charset="0"/>
                <a:ea typeface="Verdana" pitchFamily="34" charset="0"/>
                <a:cs typeface="Verdana" pitchFamily="34" charset="0"/>
              </a:rPr>
              <a:t>finales de 2015:</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 </a:t>
            </a:r>
            <a:r>
              <a:rPr lang="es-ES" sz="1600" b="1" dirty="0" smtClean="0">
                <a:solidFill>
                  <a:srgbClr val="002060"/>
                </a:solidFill>
                <a:latin typeface="Verdana" pitchFamily="34" charset="0"/>
                <a:ea typeface="Verdana" pitchFamily="34" charset="0"/>
                <a:cs typeface="Verdana" pitchFamily="34" charset="0"/>
                <a:sym typeface="Wingdings" panose="05000000000000000000" pitchFamily="2" charset="2"/>
              </a:rPr>
              <a:t>evaluación </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de avance y cumplimiento de objetivos </a:t>
            </a:r>
            <a:r>
              <a:rPr lang="es-ES" sz="1600" b="1" dirty="0" smtClean="0">
                <a:solidFill>
                  <a:srgbClr val="002060"/>
                </a:solidFill>
                <a:latin typeface="Verdana" pitchFamily="34" charset="0"/>
                <a:ea typeface="Verdana" pitchFamily="34" charset="0"/>
                <a:cs typeface="Verdana" pitchFamily="34" charset="0"/>
                <a:sym typeface="Wingdings" panose="05000000000000000000" pitchFamily="2" charset="2"/>
              </a:rPr>
              <a:t>2014/15  </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definición de</a:t>
            </a:r>
            <a:r>
              <a:rPr lang="es-ES" sz="1600" b="1" dirty="0" smtClean="0">
                <a:solidFill>
                  <a:srgbClr val="002060"/>
                </a:solidFill>
                <a:latin typeface="Verdana" pitchFamily="34" charset="0"/>
                <a:ea typeface="Verdana" pitchFamily="34" charset="0"/>
                <a:cs typeface="Verdana" pitchFamily="34" charset="0"/>
                <a:sym typeface="Wingdings" panose="05000000000000000000" pitchFamily="2" charset="2"/>
              </a:rPr>
              <a:t> objetivos </a:t>
            </a:r>
            <a:r>
              <a:rPr lang="es-ES" sz="1600" dirty="0" smtClean="0">
                <a:solidFill>
                  <a:srgbClr val="002060"/>
                </a:solidFill>
                <a:latin typeface="Verdana" pitchFamily="34" charset="0"/>
                <a:ea typeface="Verdana" pitchFamily="34" charset="0"/>
                <a:cs typeface="Verdana" pitchFamily="34" charset="0"/>
                <a:sym typeface="Wingdings" panose="05000000000000000000" pitchFamily="2" charset="2"/>
              </a:rPr>
              <a:t>específicos y líneas de trabajo</a:t>
            </a:r>
            <a:r>
              <a:rPr lang="es-ES" sz="1600" b="1" dirty="0" smtClean="0">
                <a:solidFill>
                  <a:srgbClr val="002060"/>
                </a:solidFill>
                <a:latin typeface="Verdana" pitchFamily="34" charset="0"/>
                <a:ea typeface="Verdana" pitchFamily="34" charset="0"/>
                <a:cs typeface="Verdana" pitchFamily="34" charset="0"/>
                <a:sym typeface="Wingdings" panose="05000000000000000000" pitchFamily="2" charset="2"/>
              </a:rPr>
              <a:t> 2016/17 </a:t>
            </a:r>
            <a:endParaRPr lang="es-ES" sz="1600" i="1" dirty="0" smtClean="0">
              <a:solidFill>
                <a:srgbClr val="002060"/>
              </a:solidFill>
              <a:latin typeface="Verdana" pitchFamily="34" charset="0"/>
              <a:ea typeface="Verdana" pitchFamily="34" charset="0"/>
              <a:cs typeface="Verdana" pitchFamily="34" charset="0"/>
            </a:endParaRPr>
          </a:p>
          <a:p>
            <a:pPr marL="830262" lvl="2" indent="-285750">
              <a:lnSpc>
                <a:spcPct val="100000"/>
              </a:lnSpc>
              <a:spcBef>
                <a:spcPct val="0"/>
              </a:spcBef>
              <a:buFont typeface="Courier New" panose="02070309020205020404" pitchFamily="49" charset="0"/>
              <a:buChar char="o"/>
            </a:pPr>
            <a:endParaRPr lang="es-ES" sz="1800" b="1" dirty="0">
              <a:solidFill>
                <a:srgbClr val="002060"/>
              </a:solidFill>
              <a:latin typeface="Verdana" pitchFamily="34" charset="0"/>
              <a:ea typeface="Verdana" pitchFamily="34" charset="0"/>
              <a:cs typeface="Verdana" pitchFamily="34" charset="0"/>
            </a:endParaRPr>
          </a:p>
          <a:p>
            <a:pPr marL="887412" lvl="2" indent="-342900">
              <a:lnSpc>
                <a:spcPct val="100000"/>
              </a:lnSpc>
              <a:spcBef>
                <a:spcPct val="0"/>
              </a:spcBef>
              <a:buFont typeface="Courier New" panose="02070309020205020404" pitchFamily="49" charset="0"/>
              <a:buChar char="o"/>
            </a:pPr>
            <a:r>
              <a:rPr lang="es-ES" sz="1600" b="1" u="sng" dirty="0" smtClean="0">
                <a:solidFill>
                  <a:srgbClr val="002060"/>
                </a:solidFill>
                <a:latin typeface="Verdana" pitchFamily="34" charset="0"/>
                <a:ea typeface="Verdana" pitchFamily="34" charset="0"/>
                <a:cs typeface="Verdana" pitchFamily="34" charset="0"/>
              </a:rPr>
              <a:t>avance</a:t>
            </a:r>
            <a:r>
              <a:rPr lang="es-ES" sz="1600" b="1" dirty="0" smtClean="0">
                <a:solidFill>
                  <a:srgbClr val="002060"/>
                </a:solidFill>
                <a:latin typeface="Verdana" pitchFamily="34" charset="0"/>
                <a:ea typeface="Verdana" pitchFamily="34" charset="0"/>
                <a:cs typeface="Verdana" pitchFamily="34" charset="0"/>
              </a:rPr>
              <a:t> </a:t>
            </a:r>
            <a:r>
              <a:rPr lang="es-ES" sz="1600" dirty="0" smtClean="0">
                <a:solidFill>
                  <a:srgbClr val="002060"/>
                </a:solidFill>
                <a:latin typeface="Verdana" pitchFamily="34" charset="0"/>
                <a:ea typeface="Verdana" pitchFamily="34" charset="0"/>
                <a:cs typeface="Verdana" pitchFamily="34" charset="0"/>
              </a:rPr>
              <a:t>de posibles objetivos y prioridades </a:t>
            </a:r>
            <a:r>
              <a:rPr lang="es-ES" sz="1600" b="1" dirty="0" smtClean="0">
                <a:solidFill>
                  <a:srgbClr val="002060"/>
                </a:solidFill>
                <a:latin typeface="Verdana" pitchFamily="34" charset="0"/>
                <a:ea typeface="Verdana" pitchFamily="34" charset="0"/>
                <a:cs typeface="Verdana" pitchFamily="34" charset="0"/>
              </a:rPr>
              <a:t>2016/17</a:t>
            </a:r>
          </a:p>
          <a:p>
            <a:pPr marL="887412" lvl="2" indent="-342900">
              <a:lnSpc>
                <a:spcPct val="100000"/>
              </a:lnSpc>
              <a:spcBef>
                <a:spcPct val="0"/>
              </a:spcBef>
              <a:buFont typeface="Wingdings" panose="05000000000000000000" pitchFamily="2" charset="2"/>
              <a:buChar char="ü"/>
            </a:pPr>
            <a:endParaRPr lang="es-ES" sz="1400" b="1" i="1" dirty="0">
              <a:solidFill>
                <a:srgbClr val="002060"/>
              </a:solidFill>
              <a:latin typeface="Verdana" pitchFamily="34" charset="0"/>
              <a:ea typeface="Verdana" pitchFamily="34" charset="0"/>
              <a:cs typeface="Verdana" pitchFamily="34" charset="0"/>
            </a:endParaRPr>
          </a:p>
        </p:txBody>
      </p:sp>
      <p:pic>
        <p:nvPicPr>
          <p:cNvPr id="4" name="Imagen 3"/>
          <p:cNvPicPr>
            <a:picLocks noChangeAspect="1"/>
          </p:cNvPicPr>
          <p:nvPr/>
        </p:nvPicPr>
        <p:blipFill>
          <a:blip r:embed="rId4" cstate="print"/>
          <a:stretch>
            <a:fillRect/>
          </a:stretch>
        </p:blipFill>
        <p:spPr>
          <a:xfrm>
            <a:off x="154410" y="3356992"/>
            <a:ext cx="4057550" cy="2736304"/>
          </a:xfrm>
          <a:prstGeom prst="rect">
            <a:avLst/>
          </a:prstGeom>
          <a:ln w="38100">
            <a:solidFill>
              <a:srgbClr val="0070C0"/>
            </a:solidFill>
          </a:ln>
        </p:spPr>
      </p:pic>
      <p:sp>
        <p:nvSpPr>
          <p:cNvPr id="6" name="CuadroTexto 5"/>
          <p:cNvSpPr txBox="1"/>
          <p:nvPr/>
        </p:nvSpPr>
        <p:spPr>
          <a:xfrm>
            <a:off x="3347864" y="2592199"/>
            <a:ext cx="5469012" cy="4431983"/>
          </a:xfrm>
          <a:prstGeom prst="rect">
            <a:avLst/>
          </a:prstGeom>
          <a:noFill/>
        </p:spPr>
        <p:txBody>
          <a:bodyPr wrap="square" rtlCol="0">
            <a:spAutoFit/>
          </a:bodyPr>
          <a:lstStyle/>
          <a:p>
            <a:pPr marL="1344612" lvl="3" indent="-342900">
              <a:lnSpc>
                <a:spcPct val="100000"/>
              </a:lnSpc>
              <a:spcBef>
                <a:spcPct val="0"/>
              </a:spcBef>
              <a:buFont typeface="Wingdings" panose="05000000000000000000" pitchFamily="2" charset="2"/>
              <a:buChar char="ü"/>
            </a:pPr>
            <a:r>
              <a:rPr lang="es-ES" sz="1400" b="1" dirty="0">
                <a:solidFill>
                  <a:srgbClr val="002060"/>
                </a:solidFill>
                <a:latin typeface="Verdana" pitchFamily="34" charset="0"/>
                <a:ea typeface="Verdana" pitchFamily="34" charset="0"/>
                <a:cs typeface="Verdana" pitchFamily="34" charset="0"/>
              </a:rPr>
              <a:t>liderar al menos un proyecto H2020 </a:t>
            </a:r>
            <a:r>
              <a:rPr lang="es-ES" sz="1400" i="1" dirty="0">
                <a:solidFill>
                  <a:srgbClr val="002060"/>
                </a:solidFill>
                <a:latin typeface="Verdana" pitchFamily="34" charset="0"/>
                <a:ea typeface="Verdana" pitchFamily="34" charset="0"/>
                <a:cs typeface="Verdana" pitchFamily="34" charset="0"/>
              </a:rPr>
              <a:t>(ya en exploración, posibles temas y posibles socios internacionales)</a:t>
            </a:r>
          </a:p>
          <a:p>
            <a:pPr marL="1344612" lvl="3" indent="-342900">
              <a:lnSpc>
                <a:spcPct val="100000"/>
              </a:lnSpc>
              <a:spcBef>
                <a:spcPct val="0"/>
              </a:spcBef>
              <a:buFont typeface="Wingdings" panose="05000000000000000000" pitchFamily="2" charset="2"/>
              <a:buChar char="ü"/>
            </a:pPr>
            <a:endParaRPr lang="es-ES" sz="1400" b="1" i="1" dirty="0">
              <a:solidFill>
                <a:srgbClr val="002060"/>
              </a:solidFill>
              <a:latin typeface="Verdana" pitchFamily="34" charset="0"/>
              <a:ea typeface="Verdana" pitchFamily="34" charset="0"/>
              <a:cs typeface="Verdana" pitchFamily="34" charset="0"/>
            </a:endParaRPr>
          </a:p>
          <a:p>
            <a:pPr marL="1344612" lvl="3" indent="-342900">
              <a:lnSpc>
                <a:spcPct val="100000"/>
              </a:lnSpc>
              <a:spcBef>
                <a:spcPct val="0"/>
              </a:spcBef>
              <a:buFont typeface="Wingdings" panose="05000000000000000000" pitchFamily="2" charset="2"/>
              <a:buChar char="ü"/>
            </a:pPr>
            <a:r>
              <a:rPr lang="es-ES" sz="1400" dirty="0">
                <a:solidFill>
                  <a:srgbClr val="002060"/>
                </a:solidFill>
                <a:latin typeface="Verdana" pitchFamily="34" charset="0"/>
                <a:ea typeface="Verdana" pitchFamily="34" charset="0"/>
                <a:cs typeface="Verdana" pitchFamily="34" charset="0"/>
              </a:rPr>
              <a:t>lanzar </a:t>
            </a:r>
            <a:r>
              <a:rPr lang="es-ES" sz="1400" b="1" dirty="0">
                <a:solidFill>
                  <a:srgbClr val="002060"/>
                </a:solidFill>
                <a:latin typeface="Verdana" pitchFamily="34" charset="0"/>
                <a:ea typeface="Verdana" pitchFamily="34" charset="0"/>
                <a:cs typeface="Verdana" pitchFamily="34" charset="0"/>
              </a:rPr>
              <a:t>nuevos proyectos </a:t>
            </a:r>
            <a:r>
              <a:rPr lang="es-ES" sz="1400" dirty="0">
                <a:solidFill>
                  <a:srgbClr val="002060"/>
                </a:solidFill>
                <a:latin typeface="Verdana" pitchFamily="34" charset="0"/>
                <a:ea typeface="Verdana" pitchFamily="34" charset="0"/>
                <a:cs typeface="Verdana" pitchFamily="34" charset="0"/>
              </a:rPr>
              <a:t>de cooperación </a:t>
            </a:r>
            <a:r>
              <a:rPr lang="es-ES" sz="1400" b="1" dirty="0">
                <a:solidFill>
                  <a:srgbClr val="002060"/>
                </a:solidFill>
                <a:latin typeface="Verdana" pitchFamily="34" charset="0"/>
                <a:ea typeface="Verdana" pitchFamily="34" charset="0"/>
                <a:cs typeface="Verdana" pitchFamily="34" charset="0"/>
              </a:rPr>
              <a:t>con los agentes internacionales: </a:t>
            </a:r>
            <a:r>
              <a:rPr lang="es-ES" sz="1400" i="1" dirty="0">
                <a:solidFill>
                  <a:srgbClr val="002060"/>
                </a:solidFill>
                <a:latin typeface="Verdana" pitchFamily="34" charset="0"/>
                <a:ea typeface="Verdana" pitchFamily="34" charset="0"/>
                <a:cs typeface="Verdana" pitchFamily="34" charset="0"/>
              </a:rPr>
              <a:t>EPRI / JRC / asociaciones y redes iberoamericanas / …, y/o</a:t>
            </a:r>
            <a:r>
              <a:rPr lang="es-ES" sz="1400" b="1" dirty="0">
                <a:solidFill>
                  <a:srgbClr val="002060"/>
                </a:solidFill>
                <a:latin typeface="Verdana" pitchFamily="34" charset="0"/>
                <a:ea typeface="Verdana" pitchFamily="34" charset="0"/>
                <a:cs typeface="Verdana" pitchFamily="34" charset="0"/>
              </a:rPr>
              <a:t> </a:t>
            </a:r>
            <a:r>
              <a:rPr lang="es-ES" sz="1400" dirty="0">
                <a:solidFill>
                  <a:srgbClr val="002060"/>
                </a:solidFill>
                <a:latin typeface="Verdana" pitchFamily="34" charset="0"/>
                <a:ea typeface="Verdana" pitchFamily="34" charset="0"/>
                <a:cs typeface="Verdana" pitchFamily="34" charset="0"/>
              </a:rPr>
              <a:t>a nivel</a:t>
            </a:r>
            <a:r>
              <a:rPr lang="es-ES" sz="1400" b="1" dirty="0">
                <a:solidFill>
                  <a:srgbClr val="002060"/>
                </a:solidFill>
                <a:latin typeface="Verdana" pitchFamily="34" charset="0"/>
                <a:ea typeface="Verdana" pitchFamily="34" charset="0"/>
                <a:cs typeface="Verdana" pitchFamily="34" charset="0"/>
              </a:rPr>
              <a:t> bilateral </a:t>
            </a:r>
            <a:r>
              <a:rPr lang="es-ES" sz="1400" i="1" dirty="0">
                <a:solidFill>
                  <a:srgbClr val="002060"/>
                </a:solidFill>
                <a:latin typeface="Verdana" pitchFamily="34" charset="0"/>
                <a:ea typeface="Verdana" pitchFamily="34" charset="0"/>
                <a:cs typeface="Verdana" pitchFamily="34" charset="0"/>
              </a:rPr>
              <a:t>(</a:t>
            </a:r>
            <a:r>
              <a:rPr lang="es-ES" sz="1400" i="1" dirty="0" err="1">
                <a:solidFill>
                  <a:srgbClr val="002060"/>
                </a:solidFill>
                <a:latin typeface="Verdana" pitchFamily="34" charset="0"/>
                <a:ea typeface="Verdana" pitchFamily="34" charset="0"/>
                <a:cs typeface="Verdana" pitchFamily="34" charset="0"/>
              </a:rPr>
              <a:t>p.e</a:t>
            </a:r>
            <a:r>
              <a:rPr lang="es-ES" sz="1400" i="1" dirty="0">
                <a:solidFill>
                  <a:srgbClr val="002060"/>
                </a:solidFill>
                <a:latin typeface="Verdana" pitchFamily="34" charset="0"/>
                <a:ea typeface="Verdana" pitchFamily="34" charset="0"/>
                <a:cs typeface="Verdana" pitchFamily="34" charset="0"/>
              </a:rPr>
              <a:t>.: UK)</a:t>
            </a:r>
          </a:p>
          <a:p>
            <a:pPr marL="1344612" lvl="3" indent="-342900">
              <a:lnSpc>
                <a:spcPct val="100000"/>
              </a:lnSpc>
              <a:spcBef>
                <a:spcPct val="0"/>
              </a:spcBef>
              <a:buFont typeface="Wingdings" panose="05000000000000000000" pitchFamily="2" charset="2"/>
              <a:buChar char="ü"/>
            </a:pPr>
            <a:endParaRPr lang="es-ES" sz="1400" b="1" i="1" dirty="0">
              <a:solidFill>
                <a:srgbClr val="002060"/>
              </a:solidFill>
              <a:latin typeface="Verdana" pitchFamily="34" charset="0"/>
              <a:ea typeface="Verdana" pitchFamily="34" charset="0"/>
              <a:cs typeface="Verdana" pitchFamily="34" charset="0"/>
            </a:endParaRPr>
          </a:p>
          <a:p>
            <a:pPr marL="1344612" lvl="3" indent="-342900">
              <a:lnSpc>
                <a:spcPct val="100000"/>
              </a:lnSpc>
              <a:spcBef>
                <a:spcPct val="0"/>
              </a:spcBef>
              <a:buFont typeface="Wingdings" panose="05000000000000000000" pitchFamily="2" charset="2"/>
              <a:buChar char="ü"/>
            </a:pPr>
            <a:r>
              <a:rPr lang="es-ES" sz="1400" dirty="0">
                <a:solidFill>
                  <a:srgbClr val="002060"/>
                </a:solidFill>
                <a:latin typeface="Verdana" pitchFamily="34" charset="0"/>
                <a:ea typeface="Verdana" pitchFamily="34" charset="0"/>
                <a:cs typeface="Verdana" pitchFamily="34" charset="0"/>
              </a:rPr>
              <a:t>elaborar y difundir un </a:t>
            </a:r>
            <a:r>
              <a:rPr lang="es-ES" sz="1400" b="1" dirty="0">
                <a:solidFill>
                  <a:srgbClr val="002060"/>
                </a:solidFill>
                <a:latin typeface="Verdana" pitchFamily="34" charset="0"/>
                <a:ea typeface="Verdana" pitchFamily="34" charset="0"/>
                <a:cs typeface="Verdana" pitchFamily="34" charset="0"/>
              </a:rPr>
              <a:t>catálogo de infraestructuras de I+D </a:t>
            </a:r>
            <a:r>
              <a:rPr lang="es-ES" sz="1400" dirty="0">
                <a:solidFill>
                  <a:srgbClr val="002060"/>
                </a:solidFill>
                <a:latin typeface="Verdana" pitchFamily="34" charset="0"/>
                <a:ea typeface="Verdana" pitchFamily="34" charset="0"/>
                <a:cs typeface="Verdana" pitchFamily="34" charset="0"/>
              </a:rPr>
              <a:t>españolas</a:t>
            </a:r>
          </a:p>
          <a:p>
            <a:pPr marL="1344612" lvl="3" indent="-342900">
              <a:lnSpc>
                <a:spcPct val="100000"/>
              </a:lnSpc>
              <a:spcBef>
                <a:spcPct val="0"/>
              </a:spcBef>
              <a:buFont typeface="Wingdings" panose="05000000000000000000" pitchFamily="2" charset="2"/>
              <a:buChar char="ü"/>
            </a:pPr>
            <a:endParaRPr lang="es-ES" sz="1400" b="1" dirty="0">
              <a:solidFill>
                <a:srgbClr val="002060"/>
              </a:solidFill>
              <a:latin typeface="Verdana" pitchFamily="34" charset="0"/>
              <a:ea typeface="Verdana" pitchFamily="34" charset="0"/>
              <a:cs typeface="Verdana" pitchFamily="34" charset="0"/>
            </a:endParaRPr>
          </a:p>
          <a:p>
            <a:pPr marL="1344612" lvl="3" indent="-342900">
              <a:lnSpc>
                <a:spcPct val="100000"/>
              </a:lnSpc>
              <a:spcBef>
                <a:spcPct val="0"/>
              </a:spcBef>
              <a:buFont typeface="Wingdings" panose="05000000000000000000" pitchFamily="2" charset="2"/>
              <a:buChar char="ü"/>
            </a:pPr>
            <a:r>
              <a:rPr lang="es-ES" sz="1400" dirty="0">
                <a:solidFill>
                  <a:srgbClr val="002060"/>
                </a:solidFill>
                <a:latin typeface="Verdana" pitchFamily="34" charset="0"/>
                <a:ea typeface="Verdana" pitchFamily="34" charset="0"/>
                <a:cs typeface="Verdana" pitchFamily="34" charset="0"/>
              </a:rPr>
              <a:t>poner a punto una </a:t>
            </a:r>
            <a:r>
              <a:rPr lang="es-ES" sz="1400" b="1" dirty="0">
                <a:solidFill>
                  <a:srgbClr val="002060"/>
                </a:solidFill>
                <a:latin typeface="Verdana" pitchFamily="34" charset="0"/>
                <a:ea typeface="Verdana" pitchFamily="34" charset="0"/>
                <a:cs typeface="Verdana" pitchFamily="34" charset="0"/>
              </a:rPr>
              <a:t>red de puntos de contacto internacionales</a:t>
            </a:r>
          </a:p>
          <a:p>
            <a:pPr marL="1344612" lvl="3" indent="-342900">
              <a:lnSpc>
                <a:spcPct val="100000"/>
              </a:lnSpc>
              <a:spcBef>
                <a:spcPct val="0"/>
              </a:spcBef>
              <a:buFont typeface="Wingdings" panose="05000000000000000000" pitchFamily="2" charset="2"/>
              <a:buChar char="ü"/>
            </a:pPr>
            <a:endParaRPr lang="es-ES" sz="1400" b="1" dirty="0">
              <a:solidFill>
                <a:srgbClr val="002060"/>
              </a:solidFill>
              <a:latin typeface="Verdana" pitchFamily="34" charset="0"/>
              <a:ea typeface="Verdana" pitchFamily="34" charset="0"/>
              <a:cs typeface="Verdana" pitchFamily="34" charset="0"/>
            </a:endParaRPr>
          </a:p>
          <a:p>
            <a:pPr marL="1344612" lvl="3" indent="-342900">
              <a:lnSpc>
                <a:spcPct val="100000"/>
              </a:lnSpc>
              <a:spcBef>
                <a:spcPct val="0"/>
              </a:spcBef>
              <a:buFont typeface="Wingdings" panose="05000000000000000000" pitchFamily="2" charset="2"/>
              <a:buChar char="ü"/>
            </a:pPr>
            <a:r>
              <a:rPr lang="es-ES" sz="1400" dirty="0">
                <a:solidFill>
                  <a:srgbClr val="002060"/>
                </a:solidFill>
                <a:latin typeface="Verdana" pitchFamily="34" charset="0"/>
                <a:ea typeface="Verdana" pitchFamily="34" charset="0"/>
                <a:cs typeface="Verdana" pitchFamily="34" charset="0"/>
              </a:rPr>
              <a:t>continuar</a:t>
            </a:r>
            <a:r>
              <a:rPr lang="es-ES" sz="1400" b="1" dirty="0">
                <a:solidFill>
                  <a:srgbClr val="002060"/>
                </a:solidFill>
                <a:latin typeface="Verdana" pitchFamily="34" charset="0"/>
                <a:ea typeface="Verdana" pitchFamily="34" charset="0"/>
                <a:cs typeface="Verdana" pitchFamily="34" charset="0"/>
              </a:rPr>
              <a:t> mejoras en la gestión </a:t>
            </a:r>
            <a:r>
              <a:rPr lang="es-ES" sz="1400" dirty="0">
                <a:solidFill>
                  <a:srgbClr val="002060"/>
                </a:solidFill>
                <a:latin typeface="Verdana" pitchFamily="34" charset="0"/>
                <a:ea typeface="Verdana" pitchFamily="34" charset="0"/>
                <a:cs typeface="Verdana" pitchFamily="34" charset="0"/>
              </a:rPr>
              <a:t>interna: priorización de objetivos  / cuantificar cumplimiento objetivos / disponibilidad de recursos para publicaciones, traducciones,…  </a:t>
            </a:r>
          </a:p>
          <a:p>
            <a:pPr marL="1344612" lvl="3" indent="-342900">
              <a:lnSpc>
                <a:spcPct val="100000"/>
              </a:lnSpc>
              <a:spcBef>
                <a:spcPct val="0"/>
              </a:spcBef>
              <a:buFont typeface="Wingdings" panose="05000000000000000000" pitchFamily="2" charset="2"/>
              <a:buChar char="ü"/>
            </a:pPr>
            <a:endParaRPr lang="es-ES" sz="1600" b="1" i="1" dirty="0">
              <a:solidFill>
                <a:srgbClr val="0070C0"/>
              </a:solidFill>
              <a:latin typeface="Verdana" pitchFamily="34" charset="0"/>
              <a:ea typeface="Verdana" pitchFamily="34" charset="0"/>
              <a:cs typeface="Verdana" pitchFamily="34" charset="0"/>
            </a:endParaRPr>
          </a:p>
        </p:txBody>
      </p:sp>
      <p:sp>
        <p:nvSpPr>
          <p:cNvPr id="7" name="Flecha derecha 6"/>
          <p:cNvSpPr/>
          <p:nvPr/>
        </p:nvSpPr>
        <p:spPr>
          <a:xfrm rot="10800000">
            <a:off x="3959932" y="4725144"/>
            <a:ext cx="468052" cy="2880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9311401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0"/>
          <p:cNvPicPr>
            <a:picLocks noChangeAspect="1" noChangeArrowheads="1"/>
          </p:cNvPicPr>
          <p:nvPr/>
        </p:nvPicPr>
        <p:blipFill>
          <a:blip r:embed="rId3" cstate="print">
            <a:extLst>
              <a:ext uri="{BEBA8EAE-BF5A-486C-A8C5-ECC9F3942E4B}">
                <a14:imgProps xmlns:a14="http://schemas.microsoft.com/office/drawing/2010/main">
                  <a14:imgLayer r:embed="rId4">
                    <a14:imgEffect>
                      <a14:artisticTexturizer/>
                    </a14:imgEffect>
                  </a14:imgLayer>
                </a14:imgProps>
              </a:ext>
            </a:extLst>
          </a:blip>
          <a:srcRect/>
          <a:stretch>
            <a:fillRect/>
          </a:stretch>
        </p:blipFill>
        <p:spPr bwMode="auto">
          <a:xfrm>
            <a:off x="307422" y="1196752"/>
            <a:ext cx="8514919" cy="5472608"/>
          </a:xfrm>
          <a:prstGeom prst="rect">
            <a:avLst/>
          </a:prstGeom>
          <a:noFill/>
          <a:ln w="9525">
            <a:noFill/>
            <a:miter lim="800000"/>
            <a:headEnd/>
            <a:tailEnd/>
          </a:ln>
          <a:effectLst>
            <a:glow rad="127000">
              <a:schemeClr val="accent1">
                <a:alpha val="0"/>
              </a:schemeClr>
            </a:glow>
          </a:effectLst>
        </p:spPr>
      </p:pic>
      <p:pic>
        <p:nvPicPr>
          <p:cNvPr id="41986" name="Picture 2"/>
          <p:cNvPicPr>
            <a:picLocks noChangeAspect="1" noChangeArrowheads="1"/>
          </p:cNvPicPr>
          <p:nvPr/>
        </p:nvPicPr>
        <p:blipFill>
          <a:blip r:embed="rId5"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899592" y="188640"/>
            <a:ext cx="6660740" cy="536575"/>
          </a:xfrm>
          <a:ln>
            <a:noFill/>
          </a:ln>
          <a:effectLst>
            <a:outerShdw dist="38100" sx="1000" sy="1000" algn="l" rotWithShape="0">
              <a:prstClr val="black"/>
            </a:outerShdw>
          </a:effectLst>
        </p:spPr>
        <p:txBody>
          <a:bodyPr>
            <a:scene3d>
              <a:camera prst="orthographicFront"/>
              <a:lightRig rig="threePt" dir="t"/>
            </a:scene3d>
            <a:sp3d contourW="12700" prstMaterial="matte">
              <a:bevelT w="31750" h="114300"/>
              <a:contourClr>
                <a:schemeClr val="tx1"/>
              </a:contourClr>
            </a:sp3d>
          </a:bodyPr>
          <a:lstStyle/>
          <a:p>
            <a:pPr>
              <a:lnSpc>
                <a:spcPct val="90000"/>
              </a:lnSpc>
              <a:spcBef>
                <a:spcPct val="20000"/>
              </a:spcBef>
              <a:buClr>
                <a:schemeClr val="hlink"/>
              </a:buClr>
              <a:buSzPct val="80000"/>
              <a:tabLst>
                <a:tab pos="-457200" algn="l"/>
                <a:tab pos="180975" algn="l"/>
                <a:tab pos="457200" algn="l"/>
                <a:tab pos="5670550" algn="l"/>
              </a:tabLst>
            </a:pPr>
            <a:r>
              <a:rPr lang="es-ES_tradnl" altLang="ko-KR" sz="2800" b="1" spc="100" dirty="0" smtClean="0">
                <a:solidFill>
                  <a:srgbClr val="CB23B7"/>
                </a:solidFill>
                <a:effectLst>
                  <a:outerShdw blurRad="38100" dist="38100" dir="3000000" algn="tl">
                    <a:srgbClr val="000000">
                      <a:alpha val="43137"/>
                    </a:srgbClr>
                  </a:outerShdw>
                </a:effectLst>
                <a:latin typeface="Verdana" pitchFamily="34" charset="0"/>
                <a:ea typeface="굴림" pitchFamily="34" charset="-127"/>
              </a:rPr>
              <a:t>gracias por vuestra atención</a:t>
            </a:r>
            <a:endParaRPr lang="es-ES" sz="8800" b="1" spc="100" dirty="0" smtClean="0">
              <a:solidFill>
                <a:srgbClr val="CB23B7"/>
              </a:solidFill>
              <a:effectLst>
                <a:outerShdw blurRad="38100" dist="38100" dir="30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7 CuadroTexto"/>
          <p:cNvSpPr txBox="1">
            <a:spLocks noChangeArrowheads="1"/>
          </p:cNvSpPr>
          <p:nvPr/>
        </p:nvSpPr>
        <p:spPr bwMode="auto">
          <a:xfrm>
            <a:off x="1692275" y="1279525"/>
            <a:ext cx="5472113" cy="425450"/>
          </a:xfrm>
          <a:prstGeom prst="rect">
            <a:avLst/>
          </a:prstGeom>
          <a:solidFill>
            <a:schemeClr val="bg1"/>
          </a:solidFill>
          <a:ln w="9525">
            <a:noFill/>
            <a:miter lim="800000"/>
            <a:headEnd/>
            <a:tailEnd/>
          </a:ln>
        </p:spPr>
        <p:txBody>
          <a:bodyPr>
            <a:spAutoFit/>
          </a:bodyPr>
          <a:lstStyle/>
          <a:p>
            <a:pPr>
              <a:buClr>
                <a:srgbClr val="0000FF"/>
              </a:buClr>
            </a:pPr>
            <a:endParaRPr lang="es-ES">
              <a:solidFill>
                <a:srgbClr val="000000"/>
              </a:solidFill>
            </a:endParaRPr>
          </a:p>
        </p:txBody>
      </p:sp>
      <p:sp>
        <p:nvSpPr>
          <p:cNvPr id="31747" name="Rectangle 2"/>
          <p:cNvSpPr>
            <a:spLocks noGrp="1" noChangeArrowheads="1"/>
          </p:cNvSpPr>
          <p:nvPr>
            <p:ph type="title"/>
          </p:nvPr>
        </p:nvSpPr>
        <p:spPr>
          <a:xfrm>
            <a:off x="144463" y="804863"/>
            <a:ext cx="8820150"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 sz="2400" b="1" dirty="0" smtClean="0">
                <a:solidFill>
                  <a:srgbClr val="002060"/>
                </a:solidFill>
                <a:latin typeface="Verdana" pitchFamily="34" charset="0"/>
                <a:ea typeface="Verdana" pitchFamily="34" charset="0"/>
                <a:cs typeface="Verdana" pitchFamily="34" charset="0"/>
              </a:rPr>
              <a:t>¿Qué es CEIDEN? </a:t>
            </a:r>
          </a:p>
        </p:txBody>
      </p:sp>
      <p:pic>
        <p:nvPicPr>
          <p:cNvPr id="31748" name="Picture 2"/>
          <p:cNvPicPr>
            <a:picLocks noChangeAspect="1" noChangeArrowheads="1"/>
          </p:cNvPicPr>
          <p:nvPr/>
        </p:nvPicPr>
        <p:blipFill>
          <a:blip r:embed="rId2"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1268413"/>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0727" name="Rectangle 5"/>
          <p:cNvSpPr>
            <a:spLocks noGrp="1" noChangeArrowheads="1"/>
          </p:cNvSpPr>
          <p:nvPr>
            <p:ph idx="4294967295"/>
          </p:nvPr>
        </p:nvSpPr>
        <p:spPr>
          <a:xfrm>
            <a:off x="2087269" y="1701801"/>
            <a:ext cx="7056731" cy="1177245"/>
          </a:xfrm>
        </p:spPr>
        <p:txBody>
          <a:bodyPr wrap="square" anchor="ctr">
            <a:spAutoFit/>
          </a:bodyPr>
          <a:lstStyle/>
          <a:p>
            <a:pPr>
              <a:spcBef>
                <a:spcPts val="1200"/>
              </a:spcBef>
              <a:buClr>
                <a:srgbClr val="669900"/>
              </a:buClr>
              <a:buFont typeface="Wingdings" panose="05000000000000000000" pitchFamily="2" charset="2"/>
              <a:buChar char="Ø"/>
              <a:defRPr/>
            </a:pPr>
            <a:r>
              <a:rPr lang="es-ES" sz="2350" b="1" dirty="0" smtClean="0">
                <a:solidFill>
                  <a:srgbClr val="1F497D"/>
                </a:solidFill>
                <a:latin typeface="Arial" charset="0"/>
                <a:ea typeface="Times New Roman" pitchFamily="18" charset="0"/>
                <a:cs typeface="Arial" charset="0"/>
              </a:rPr>
              <a:t>una entidad española de coordinación de las necesidades y esfuerzos de I+D+i en el campo de la tecnología nuclear de fisión</a:t>
            </a:r>
            <a:r>
              <a:rPr lang="es-ES" sz="2350" b="1" dirty="0" smtClean="0">
                <a:solidFill>
                  <a:schemeClr val="tx2"/>
                </a:solidFill>
                <a:latin typeface="Arial" charset="0"/>
                <a:ea typeface="Times New Roman" pitchFamily="18" charset="0"/>
                <a:cs typeface="Arial" charset="0"/>
              </a:rPr>
              <a:t> </a:t>
            </a:r>
            <a:endParaRPr lang="es-ES" sz="2350" b="1" dirty="0" smtClean="0">
              <a:solidFill>
                <a:schemeClr val="accent1"/>
              </a:solidFill>
              <a:latin typeface="Arial" charset="0"/>
              <a:ea typeface="Times New Roman" pitchFamily="18" charset="0"/>
              <a:cs typeface="Arial" charset="0"/>
            </a:endParaRPr>
          </a:p>
        </p:txBody>
      </p:sp>
      <p:sp>
        <p:nvSpPr>
          <p:cNvPr id="8" name="7 Pentágono"/>
          <p:cNvSpPr/>
          <p:nvPr/>
        </p:nvSpPr>
        <p:spPr>
          <a:xfrm>
            <a:off x="0" y="1412875"/>
            <a:ext cx="1979712" cy="1871663"/>
          </a:xfrm>
          <a:prstGeom prst="homePlate">
            <a:avLst>
              <a:gd name="adj" fmla="val 14593"/>
            </a:avLst>
          </a:prstGeom>
          <a:solidFill>
            <a:srgbClr val="9BB7D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Wingdings" pitchFamily="2" charset="2"/>
              <a:buNone/>
              <a:defRPr/>
            </a:pPr>
            <a:r>
              <a:rPr lang="es-ES" sz="1800" b="1" dirty="0" smtClean="0">
                <a:solidFill>
                  <a:schemeClr val="tx2"/>
                </a:solidFill>
              </a:rPr>
              <a:t>¿qué  </a:t>
            </a:r>
            <a:r>
              <a:rPr lang="es-ES" sz="1800" b="1" dirty="0">
                <a:solidFill>
                  <a:schemeClr val="tx2"/>
                </a:solidFill>
              </a:rPr>
              <a:t>es?</a:t>
            </a:r>
          </a:p>
        </p:txBody>
      </p:sp>
      <p:sp>
        <p:nvSpPr>
          <p:cNvPr id="9" name="8 Pentágono"/>
          <p:cNvSpPr/>
          <p:nvPr/>
        </p:nvSpPr>
        <p:spPr>
          <a:xfrm>
            <a:off x="0" y="3429000"/>
            <a:ext cx="1907704" cy="1489075"/>
          </a:xfrm>
          <a:prstGeom prst="homePlate">
            <a:avLst>
              <a:gd name="adj" fmla="val 14593"/>
            </a:avLst>
          </a:prstGeom>
          <a:solidFill>
            <a:srgbClr val="9BB7D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FF"/>
              </a:buClr>
              <a:buFont typeface="Wingdings" pitchFamily="2" charset="2"/>
              <a:buNone/>
              <a:defRPr/>
            </a:pPr>
            <a:r>
              <a:rPr lang="es-ES" sz="1800" b="1" dirty="0" smtClean="0">
                <a:solidFill>
                  <a:srgbClr val="1F497D"/>
                </a:solidFill>
              </a:rPr>
              <a:t>¿qué </a:t>
            </a:r>
            <a:r>
              <a:rPr lang="es-ES" sz="1800" b="1" dirty="0">
                <a:solidFill>
                  <a:srgbClr val="1F497D"/>
                </a:solidFill>
              </a:rPr>
              <a:t>hace?</a:t>
            </a:r>
          </a:p>
        </p:txBody>
      </p:sp>
      <p:sp>
        <p:nvSpPr>
          <p:cNvPr id="11" name="10 Pentágono"/>
          <p:cNvSpPr/>
          <p:nvPr/>
        </p:nvSpPr>
        <p:spPr>
          <a:xfrm>
            <a:off x="0" y="5013325"/>
            <a:ext cx="1979712" cy="1655763"/>
          </a:xfrm>
          <a:prstGeom prst="homePlate">
            <a:avLst>
              <a:gd name="adj" fmla="val 14593"/>
            </a:avLst>
          </a:prstGeom>
          <a:solidFill>
            <a:srgbClr val="9BB7D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Wingdings" pitchFamily="2" charset="2"/>
              <a:buNone/>
              <a:defRPr/>
            </a:pPr>
            <a:endParaRPr lang="es-ES" sz="1800" b="1" dirty="0" smtClean="0">
              <a:solidFill>
                <a:srgbClr val="1F497D"/>
              </a:solidFill>
            </a:endParaRPr>
          </a:p>
          <a:p>
            <a:pPr algn="ctr">
              <a:buFont typeface="Wingdings" pitchFamily="2" charset="2"/>
              <a:buNone/>
              <a:defRPr/>
            </a:pPr>
            <a:endParaRPr lang="es-ES" sz="1800" b="1" dirty="0" smtClean="0">
              <a:solidFill>
                <a:srgbClr val="1F497D"/>
              </a:solidFill>
            </a:endParaRPr>
          </a:p>
          <a:p>
            <a:pPr algn="ctr">
              <a:buFont typeface="Wingdings" pitchFamily="2" charset="2"/>
              <a:buNone/>
              <a:defRPr/>
            </a:pPr>
            <a:r>
              <a:rPr lang="es-ES" sz="1800" b="1" dirty="0" smtClean="0">
                <a:solidFill>
                  <a:srgbClr val="1F497D"/>
                </a:solidFill>
              </a:rPr>
              <a:t>¿quién participa?</a:t>
            </a:r>
            <a:endParaRPr lang="es-ES" sz="1800" b="1" dirty="0">
              <a:solidFill>
                <a:srgbClr val="1F497D"/>
              </a:solidFill>
            </a:endParaRPr>
          </a:p>
          <a:p>
            <a:pPr algn="ctr">
              <a:buFont typeface="Wingdings" pitchFamily="2" charset="2"/>
              <a:buNone/>
              <a:defRPr/>
            </a:pPr>
            <a:endParaRPr lang="es-ES" dirty="0"/>
          </a:p>
        </p:txBody>
      </p:sp>
      <p:sp>
        <p:nvSpPr>
          <p:cNvPr id="12" name="Rectangle 5"/>
          <p:cNvSpPr>
            <a:spLocks noGrp="1" noChangeArrowheads="1"/>
          </p:cNvSpPr>
          <p:nvPr>
            <p:ph idx="4294967295"/>
          </p:nvPr>
        </p:nvSpPr>
        <p:spPr>
          <a:xfrm>
            <a:off x="1979713" y="3339305"/>
            <a:ext cx="7164288" cy="1538883"/>
          </a:xfrm>
        </p:spPr>
        <p:txBody>
          <a:bodyPr wrap="square" anchor="ctr">
            <a:spAutoFit/>
          </a:bodyPr>
          <a:lstStyle/>
          <a:p>
            <a:pPr>
              <a:spcBef>
                <a:spcPts val="1200"/>
              </a:spcBef>
              <a:buClr>
                <a:srgbClr val="669900"/>
              </a:buClr>
              <a:buFont typeface="Wingdings" panose="05000000000000000000" pitchFamily="2" charset="2"/>
              <a:buChar char="Ø"/>
              <a:defRPr/>
            </a:pPr>
            <a:r>
              <a:rPr lang="es-ES" sz="2350" b="1" dirty="0" smtClean="0">
                <a:solidFill>
                  <a:srgbClr val="1F497D"/>
                </a:solidFill>
                <a:latin typeface="Arial" charset="0"/>
                <a:ea typeface="Times New Roman" pitchFamily="18" charset="0"/>
                <a:cs typeface="Arial" charset="0"/>
              </a:rPr>
              <a:t>plantear y abordar proyectos de forma conjunta y presentar una posición nacional conjunta frente a las propuestas o los compromisos nacionales e internacionales </a:t>
            </a:r>
          </a:p>
        </p:txBody>
      </p:sp>
      <p:sp>
        <p:nvSpPr>
          <p:cNvPr id="13" name="Rectangle 5"/>
          <p:cNvSpPr>
            <a:spLocks noGrp="1" noChangeArrowheads="1"/>
          </p:cNvSpPr>
          <p:nvPr>
            <p:ph idx="4294967295"/>
          </p:nvPr>
        </p:nvSpPr>
        <p:spPr>
          <a:xfrm>
            <a:off x="1979712" y="5411448"/>
            <a:ext cx="6984901" cy="815608"/>
          </a:xfrm>
        </p:spPr>
        <p:txBody>
          <a:bodyPr wrap="square" anchor="ctr">
            <a:spAutoFit/>
          </a:bodyPr>
          <a:lstStyle/>
          <a:p>
            <a:pPr>
              <a:spcBef>
                <a:spcPts val="1200"/>
              </a:spcBef>
              <a:buClr>
                <a:srgbClr val="669900"/>
              </a:buClr>
              <a:buFont typeface="Wingdings" panose="05000000000000000000" pitchFamily="2" charset="2"/>
              <a:buChar char="Ø"/>
              <a:defRPr/>
            </a:pPr>
            <a:r>
              <a:rPr lang="es-ES" sz="2350" b="1" dirty="0" smtClean="0">
                <a:solidFill>
                  <a:schemeClr val="tx2"/>
                </a:solidFill>
                <a:latin typeface="Arial" charset="0"/>
                <a:ea typeface="Times New Roman" pitchFamily="18" charset="0"/>
                <a:cs typeface="Arial" charset="0"/>
              </a:rPr>
              <a:t>incluye a todos los sectores relacionados con la I+D+i nuclear de fisión en España</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44463" y="476250"/>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 sz="2400" b="1" dirty="0" smtClean="0">
                <a:solidFill>
                  <a:srgbClr val="002060"/>
                </a:solidFill>
                <a:latin typeface="Verdana" pitchFamily="34" charset="0"/>
                <a:ea typeface="Verdana" pitchFamily="34" charset="0"/>
                <a:cs typeface="Verdana" pitchFamily="34" charset="0"/>
              </a:rPr>
              <a:t>¿quiénes forman parte de CEIDEN? </a:t>
            </a:r>
          </a:p>
        </p:txBody>
      </p:sp>
      <p:sp>
        <p:nvSpPr>
          <p:cNvPr id="11" name="Text Box 5"/>
          <p:cNvSpPr txBox="1">
            <a:spLocks noChangeArrowheads="1"/>
          </p:cNvSpPr>
          <p:nvPr/>
        </p:nvSpPr>
        <p:spPr bwMode="auto">
          <a:xfrm>
            <a:off x="0" y="1412776"/>
            <a:ext cx="9037638" cy="584775"/>
          </a:xfrm>
          <a:prstGeom prst="rect">
            <a:avLst/>
          </a:prstGeom>
          <a:noFill/>
          <a:ln w="9525">
            <a:noFill/>
            <a:miter lim="800000"/>
            <a:headEnd/>
            <a:tailEnd/>
          </a:ln>
        </p:spPr>
        <p:txBody>
          <a:bodyPr>
            <a:spAutoFit/>
          </a:bodyPr>
          <a:lstStyle/>
          <a:p>
            <a:pPr marL="355600" lvl="1" indent="-268288">
              <a:lnSpc>
                <a:spcPct val="100000"/>
              </a:lnSpc>
              <a:spcBef>
                <a:spcPct val="0"/>
              </a:spcBef>
              <a:buFont typeface="Wingdings" pitchFamily="2" charset="2"/>
              <a:buChar char="v"/>
            </a:pPr>
            <a:endParaRPr lang="es-ES" sz="1600" b="1" dirty="0" smtClean="0">
              <a:solidFill>
                <a:srgbClr val="002060"/>
              </a:solidFill>
              <a:latin typeface="Verdana" pitchFamily="34" charset="0"/>
              <a:ea typeface="Verdana" pitchFamily="34" charset="0"/>
              <a:cs typeface="Verdana" pitchFamily="34" charset="0"/>
            </a:endParaRPr>
          </a:p>
          <a:p>
            <a:pPr marL="355600" lvl="1" indent="-268288">
              <a:lnSpc>
                <a:spcPct val="100000"/>
              </a:lnSpc>
              <a:spcBef>
                <a:spcPct val="0"/>
              </a:spcBef>
              <a:buFont typeface="Wingdings" pitchFamily="2" charset="2"/>
              <a:buChar char="v"/>
            </a:pPr>
            <a:endParaRPr lang="es-ES" sz="1600" dirty="0">
              <a:solidFill>
                <a:srgbClr val="002060"/>
              </a:solidFill>
              <a:latin typeface="Verdana" pitchFamily="34" charset="0"/>
              <a:ea typeface="Verdana" pitchFamily="34" charset="0"/>
              <a:cs typeface="Verdana" pitchFamily="34" charset="0"/>
            </a:endParaRPr>
          </a:p>
        </p:txBody>
      </p:sp>
      <p:pic>
        <p:nvPicPr>
          <p:cNvPr id="2" name="Imagen 1"/>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385904" y="1031734"/>
            <a:ext cx="8633594" cy="5772150"/>
          </a:xfrm>
          <a:prstGeom prst="rect">
            <a:avLst/>
          </a:prstGeom>
          <a:effectLst>
            <a:glow rad="127000">
              <a:srgbClr val="FFFFFF">
                <a:alpha val="38000"/>
              </a:srgbClr>
            </a:glow>
          </a:effectLst>
        </p:spPr>
      </p:pic>
      <p:sp>
        <p:nvSpPr>
          <p:cNvPr id="4" name="CuadroTexto 3"/>
          <p:cNvSpPr txBox="1"/>
          <p:nvPr/>
        </p:nvSpPr>
        <p:spPr>
          <a:xfrm rot="20425308">
            <a:off x="81301" y="1935727"/>
            <a:ext cx="8875035" cy="3964162"/>
          </a:xfrm>
          <a:prstGeom prst="rect">
            <a:avLst/>
          </a:prstGeom>
          <a:noFill/>
        </p:spPr>
        <p:txBody>
          <a:bodyPr wrap="square" rtlCol="0">
            <a:spAutoFit/>
          </a:bodyPr>
          <a:lstStyle/>
          <a:p>
            <a:pPr algn="ctr">
              <a:buNone/>
            </a:pPr>
            <a:r>
              <a:rPr lang="es-ES" sz="4000"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casi 100 miembros</a:t>
            </a:r>
          </a:p>
          <a:p>
            <a:pPr algn="ctr">
              <a:buNone/>
            </a:pPr>
            <a:r>
              <a:rPr lang="es-ES" sz="4000"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agrupados en 9 subsectores</a:t>
            </a:r>
          </a:p>
          <a:p>
            <a:pPr algn="ctr">
              <a:buNone/>
            </a:pPr>
            <a:endParaRPr lang="es-ES" sz="8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pPr algn="ctr">
              <a:buNone/>
            </a:pPr>
            <a:r>
              <a:rPr lang="es-ES" sz="6000" b="1" dirty="0" smtClean="0">
                <a:latin typeface="Verdana" panose="020B0604030504040204" pitchFamily="34" charset="0"/>
                <a:ea typeface="Verdana" panose="020B0604030504040204" pitchFamily="34" charset="0"/>
                <a:cs typeface="Verdana" panose="020B0604030504040204" pitchFamily="34" charset="0"/>
              </a:rPr>
              <a:t>+</a:t>
            </a:r>
          </a:p>
          <a:p>
            <a:pPr algn="ctr">
              <a:buNone/>
            </a:pPr>
            <a:endParaRPr lang="es-ES" sz="800" b="1" dirty="0" smtClean="0">
              <a:latin typeface="Verdana" panose="020B0604030504040204" pitchFamily="34" charset="0"/>
              <a:ea typeface="Verdana" panose="020B0604030504040204" pitchFamily="34" charset="0"/>
              <a:cs typeface="Verdana" panose="020B0604030504040204" pitchFamily="34" charset="0"/>
            </a:endParaRPr>
          </a:p>
          <a:p>
            <a:pPr algn="ctr">
              <a:buNone/>
            </a:pPr>
            <a:r>
              <a:rPr lang="es-ES" sz="4000"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15 entidades colaboradoras</a:t>
            </a:r>
          </a:p>
          <a:p>
            <a:pPr algn="ctr">
              <a:buNone/>
            </a:pPr>
            <a:r>
              <a:rPr lang="es-ES" sz="4000"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fuera de España</a:t>
            </a:r>
            <a:endParaRPr lang="es-ES" sz="4000" b="1" dirty="0">
              <a:solidFill>
                <a:srgbClr val="0070C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70377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179512" y="551656"/>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 sz="2400" b="1" dirty="0" smtClean="0">
                <a:solidFill>
                  <a:srgbClr val="002060"/>
                </a:solidFill>
                <a:latin typeface="Verdana" pitchFamily="34" charset="0"/>
                <a:ea typeface="Verdana" pitchFamily="34" charset="0"/>
                <a:cs typeface="Verdana" pitchFamily="34" charset="0"/>
              </a:rPr>
              <a:t>misión, visión y objetivos</a:t>
            </a:r>
          </a:p>
        </p:txBody>
      </p:sp>
      <p:pic>
        <p:nvPicPr>
          <p:cNvPr id="34820" name="Picture 2"/>
          <p:cNvPicPr>
            <a:picLocks noChangeAspect="1" noChangeArrowheads="1"/>
          </p:cNvPicPr>
          <p:nvPr/>
        </p:nvPicPr>
        <p:blipFill>
          <a:blip r:embed="rId2"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1196752"/>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4823" name="Rectangle 8"/>
          <p:cNvSpPr>
            <a:spLocks noChangeArrowheads="1"/>
          </p:cNvSpPr>
          <p:nvPr/>
        </p:nvSpPr>
        <p:spPr bwMode="auto">
          <a:xfrm>
            <a:off x="251519" y="1341438"/>
            <a:ext cx="8712969" cy="1538287"/>
          </a:xfrm>
          <a:prstGeom prst="rect">
            <a:avLst/>
          </a:prstGeom>
          <a:noFill/>
          <a:ln w="9525" algn="ctr">
            <a:noFill/>
            <a:miter lim="800000"/>
            <a:headEnd/>
            <a:tailEnd/>
          </a:ln>
        </p:spPr>
        <p:txBody>
          <a:bodyPr wrap="square" anchor="ctr">
            <a:spAutoFit/>
          </a:bodyPr>
          <a:lstStyle/>
          <a:p>
            <a:pPr algn="ctr" eaLnBrk="0" hangingPunct="0">
              <a:lnSpc>
                <a:spcPct val="100000"/>
              </a:lnSpc>
              <a:spcBef>
                <a:spcPct val="0"/>
              </a:spcBef>
              <a:buClrTx/>
              <a:buSzTx/>
              <a:buFontTx/>
              <a:buNone/>
              <a:tabLst>
                <a:tab pos="-457200" algn="l"/>
                <a:tab pos="180975" algn="l"/>
                <a:tab pos="457200" algn="l"/>
                <a:tab pos="5670550" algn="l"/>
              </a:tabLst>
            </a:pPr>
            <a:r>
              <a:rPr lang="es-ES" sz="2000" b="1" dirty="0" smtClean="0">
                <a:solidFill>
                  <a:srgbClr val="002060"/>
                </a:solidFill>
                <a:ea typeface="Times New Roman" pitchFamily="18" charset="0"/>
                <a:cs typeface="Arial" charset="0"/>
              </a:rPr>
              <a:t>desarrollar </a:t>
            </a:r>
            <a:r>
              <a:rPr lang="es-ES" sz="2000" b="1" dirty="0">
                <a:solidFill>
                  <a:srgbClr val="002060"/>
                </a:solidFill>
                <a:ea typeface="Times New Roman" pitchFamily="18" charset="0"/>
                <a:cs typeface="Arial" charset="0"/>
              </a:rPr>
              <a:t>actividades de </a:t>
            </a:r>
            <a:r>
              <a:rPr lang="es-ES" sz="2000" b="1" dirty="0" err="1">
                <a:solidFill>
                  <a:srgbClr val="002060"/>
                </a:solidFill>
                <a:ea typeface="Times New Roman" pitchFamily="18" charset="0"/>
                <a:cs typeface="Arial" charset="0"/>
              </a:rPr>
              <a:t>I+D+i</a:t>
            </a:r>
            <a:r>
              <a:rPr lang="es-ES" sz="2000" b="1" dirty="0">
                <a:solidFill>
                  <a:srgbClr val="002060"/>
                </a:solidFill>
                <a:ea typeface="Times New Roman" pitchFamily="18" charset="0"/>
                <a:cs typeface="Arial" charset="0"/>
              </a:rPr>
              <a:t> orientadas a la operación segura, fiable y económica de las instalaciones nucleares actuales y del ciclo de combustible nuclear, y al desarrollo de posibles nuevos proyectos </a:t>
            </a:r>
            <a:r>
              <a:rPr lang="es-ES" sz="2000" b="1" dirty="0" smtClean="0">
                <a:solidFill>
                  <a:srgbClr val="002060"/>
                </a:solidFill>
                <a:ea typeface="Times New Roman" pitchFamily="18" charset="0"/>
                <a:cs typeface="Arial" charset="0"/>
              </a:rPr>
              <a:t>nucleares </a:t>
            </a:r>
            <a:endParaRPr lang="es-ES" sz="2000" b="1" dirty="0">
              <a:solidFill>
                <a:srgbClr val="002060"/>
              </a:solidFill>
              <a:ea typeface="Times New Roman" pitchFamily="18" charset="0"/>
              <a:cs typeface="Arial" charset="0"/>
            </a:endParaRPr>
          </a:p>
          <a:p>
            <a:pPr eaLnBrk="0" hangingPunct="0">
              <a:lnSpc>
                <a:spcPct val="100000"/>
              </a:lnSpc>
              <a:spcBef>
                <a:spcPct val="0"/>
              </a:spcBef>
              <a:buClrTx/>
              <a:buSzTx/>
              <a:buFontTx/>
              <a:buNone/>
              <a:tabLst>
                <a:tab pos="-457200" algn="l"/>
                <a:tab pos="180975" algn="l"/>
                <a:tab pos="457200" algn="l"/>
                <a:tab pos="5670550" algn="l"/>
              </a:tabLst>
            </a:pPr>
            <a:endParaRPr lang="es-ES" sz="1400" dirty="0">
              <a:solidFill>
                <a:srgbClr val="002060"/>
              </a:solidFill>
              <a:ea typeface="Times New Roman" pitchFamily="18" charset="0"/>
              <a:cs typeface="Arial" charset="0"/>
            </a:endParaRPr>
          </a:p>
        </p:txBody>
      </p:sp>
      <p:sp>
        <p:nvSpPr>
          <p:cNvPr id="34824" name="7 Rectángulo"/>
          <p:cNvSpPr>
            <a:spLocks noChangeArrowheads="1"/>
          </p:cNvSpPr>
          <p:nvPr/>
        </p:nvSpPr>
        <p:spPr bwMode="auto">
          <a:xfrm>
            <a:off x="1862410" y="3159204"/>
            <a:ext cx="6912173" cy="3293209"/>
          </a:xfrm>
          <a:prstGeom prst="rect">
            <a:avLst/>
          </a:prstGeom>
          <a:noFill/>
          <a:ln w="9525">
            <a:noFill/>
            <a:miter lim="800000"/>
            <a:headEnd/>
            <a:tailEnd/>
          </a:ln>
        </p:spPr>
        <p:txBody>
          <a:bodyPr wrap="square">
            <a:spAutoFit/>
          </a:bodyPr>
          <a:lstStyle/>
          <a:p>
            <a:pPr marL="265113" indent="-265113" eaLnBrk="0" hangingPunct="0">
              <a:lnSpc>
                <a:spcPct val="100000"/>
              </a:lnSpc>
              <a:spcBef>
                <a:spcPct val="0"/>
              </a:spcBef>
              <a:buClrTx/>
              <a:buSzTx/>
              <a:buFont typeface="Wingdings" pitchFamily="2" charset="2"/>
              <a:buChar char="Ø"/>
              <a:tabLst>
                <a:tab pos="-457200" algn="l"/>
                <a:tab pos="265113" algn="l"/>
                <a:tab pos="457200" algn="l"/>
                <a:tab pos="5670550" algn="l"/>
              </a:tabLst>
            </a:pPr>
            <a:r>
              <a:rPr lang="es-ES" sz="1600" dirty="0" smtClean="0">
                <a:solidFill>
                  <a:srgbClr val="002060"/>
                </a:solidFill>
                <a:ea typeface="Times New Roman" pitchFamily="18" charset="0"/>
                <a:cs typeface="Arial" charset="0"/>
              </a:rPr>
              <a:t>impulsar </a:t>
            </a:r>
            <a:r>
              <a:rPr lang="es-ES" sz="1600" dirty="0">
                <a:solidFill>
                  <a:srgbClr val="002060"/>
                </a:solidFill>
                <a:ea typeface="Times New Roman" pitchFamily="18" charset="0"/>
                <a:cs typeface="Arial" charset="0"/>
              </a:rPr>
              <a:t>el </a:t>
            </a:r>
            <a:r>
              <a:rPr lang="es-ES" sz="1600" b="1" dirty="0">
                <a:solidFill>
                  <a:srgbClr val="002060"/>
                </a:solidFill>
                <a:ea typeface="Times New Roman" pitchFamily="18" charset="0"/>
                <a:cs typeface="Arial" charset="0"/>
              </a:rPr>
              <a:t>crecimiento de la base científica y tecnológica</a:t>
            </a:r>
            <a:r>
              <a:rPr lang="es-ES" sz="1600" dirty="0">
                <a:solidFill>
                  <a:srgbClr val="002060"/>
                </a:solidFill>
                <a:ea typeface="Times New Roman" pitchFamily="18" charset="0"/>
                <a:cs typeface="Arial" charset="0"/>
              </a:rPr>
              <a:t> de la energía nuclear de </a:t>
            </a:r>
            <a:r>
              <a:rPr lang="es-ES" sz="1600" dirty="0" smtClean="0">
                <a:solidFill>
                  <a:srgbClr val="002060"/>
                </a:solidFill>
                <a:ea typeface="Times New Roman" pitchFamily="18" charset="0"/>
                <a:cs typeface="Arial" charset="0"/>
              </a:rPr>
              <a:t>fisión </a:t>
            </a:r>
          </a:p>
          <a:p>
            <a:pPr marL="265113" indent="-265113" eaLnBrk="0" hangingPunct="0">
              <a:lnSpc>
                <a:spcPct val="100000"/>
              </a:lnSpc>
              <a:spcBef>
                <a:spcPct val="0"/>
              </a:spcBef>
              <a:buClrTx/>
              <a:buSzTx/>
              <a:buFont typeface="Wingdings" pitchFamily="2" charset="2"/>
              <a:buChar char="Ø"/>
              <a:tabLst>
                <a:tab pos="-457200" algn="l"/>
                <a:tab pos="265113" algn="l"/>
                <a:tab pos="457200" algn="l"/>
                <a:tab pos="5670550" algn="l"/>
              </a:tabLst>
            </a:pPr>
            <a:endParaRPr lang="es-ES" sz="1600" dirty="0">
              <a:solidFill>
                <a:srgbClr val="002060"/>
              </a:solidFill>
              <a:ea typeface="Times New Roman" pitchFamily="18" charset="0"/>
              <a:cs typeface="Arial" charset="0"/>
            </a:endParaRPr>
          </a:p>
          <a:p>
            <a:pPr marL="265113" indent="-265113" eaLnBrk="0" hangingPunct="0">
              <a:lnSpc>
                <a:spcPct val="100000"/>
              </a:lnSpc>
              <a:spcBef>
                <a:spcPct val="0"/>
              </a:spcBef>
              <a:buClrTx/>
              <a:buSzTx/>
              <a:buFont typeface="Wingdings" pitchFamily="2" charset="2"/>
              <a:buChar char="Ø"/>
              <a:tabLst>
                <a:tab pos="-457200" algn="l"/>
                <a:tab pos="265113" algn="l"/>
                <a:tab pos="457200" algn="l"/>
                <a:tab pos="5670550" algn="l"/>
              </a:tabLst>
            </a:pPr>
            <a:r>
              <a:rPr lang="es-ES" sz="1600" b="1" dirty="0" smtClean="0">
                <a:solidFill>
                  <a:srgbClr val="002060"/>
                </a:solidFill>
                <a:ea typeface="Times New Roman" pitchFamily="18" charset="0"/>
                <a:cs typeface="Arial" charset="0"/>
              </a:rPr>
              <a:t>promover </a:t>
            </a:r>
            <a:r>
              <a:rPr lang="es-ES" sz="1600" b="1" dirty="0">
                <a:solidFill>
                  <a:srgbClr val="002060"/>
                </a:solidFill>
                <a:ea typeface="Times New Roman" pitchFamily="18" charset="0"/>
                <a:cs typeface="Arial" charset="0"/>
              </a:rPr>
              <a:t>y coordinar iniciativas de </a:t>
            </a:r>
            <a:r>
              <a:rPr lang="es-ES" sz="1600" b="1" dirty="0" err="1">
                <a:solidFill>
                  <a:srgbClr val="002060"/>
                </a:solidFill>
                <a:ea typeface="Times New Roman" pitchFamily="18" charset="0"/>
                <a:cs typeface="Arial" charset="0"/>
              </a:rPr>
              <a:t>I+D+i</a:t>
            </a:r>
            <a:r>
              <a:rPr lang="es-ES" sz="1600" b="1" dirty="0">
                <a:solidFill>
                  <a:srgbClr val="002060"/>
                </a:solidFill>
                <a:ea typeface="Times New Roman" pitchFamily="18" charset="0"/>
                <a:cs typeface="Arial" charset="0"/>
              </a:rPr>
              <a:t> nuclear </a:t>
            </a:r>
            <a:r>
              <a:rPr lang="es-ES" sz="1600" dirty="0">
                <a:solidFill>
                  <a:srgbClr val="002060"/>
                </a:solidFill>
                <a:ea typeface="Times New Roman" pitchFamily="18" charset="0"/>
                <a:cs typeface="Arial" charset="0"/>
              </a:rPr>
              <a:t>entre empresas, Administración, centros de investigación y </a:t>
            </a:r>
            <a:r>
              <a:rPr lang="es-ES" sz="1600" dirty="0" smtClean="0">
                <a:solidFill>
                  <a:srgbClr val="002060"/>
                </a:solidFill>
                <a:ea typeface="Times New Roman" pitchFamily="18" charset="0"/>
                <a:cs typeface="Arial" charset="0"/>
              </a:rPr>
              <a:t>universidades</a:t>
            </a:r>
          </a:p>
          <a:p>
            <a:pPr marL="265113" indent="-265113" eaLnBrk="0" hangingPunct="0">
              <a:lnSpc>
                <a:spcPct val="100000"/>
              </a:lnSpc>
              <a:spcBef>
                <a:spcPct val="0"/>
              </a:spcBef>
              <a:buClrTx/>
              <a:buSzTx/>
              <a:buFont typeface="Wingdings" pitchFamily="2" charset="2"/>
              <a:buChar char="Ø"/>
              <a:tabLst>
                <a:tab pos="-457200" algn="l"/>
                <a:tab pos="265113" algn="l"/>
                <a:tab pos="457200" algn="l"/>
                <a:tab pos="5670550" algn="l"/>
              </a:tabLst>
            </a:pPr>
            <a:endParaRPr lang="es-ES" sz="1600" dirty="0">
              <a:solidFill>
                <a:srgbClr val="002060"/>
              </a:solidFill>
              <a:ea typeface="Times New Roman" pitchFamily="18" charset="0"/>
              <a:cs typeface="Arial" charset="0"/>
            </a:endParaRPr>
          </a:p>
          <a:p>
            <a:pPr marL="265113" indent="-265113" eaLnBrk="0" hangingPunct="0">
              <a:lnSpc>
                <a:spcPct val="100000"/>
              </a:lnSpc>
              <a:spcBef>
                <a:spcPct val="0"/>
              </a:spcBef>
              <a:buClrTx/>
              <a:buSzTx/>
              <a:buFont typeface="Wingdings" pitchFamily="2" charset="2"/>
              <a:buChar char="Ø"/>
              <a:tabLst>
                <a:tab pos="-457200" algn="l"/>
                <a:tab pos="265113" algn="l"/>
                <a:tab pos="457200" algn="l"/>
                <a:tab pos="5670550" algn="l"/>
              </a:tabLst>
            </a:pPr>
            <a:r>
              <a:rPr lang="es-ES" sz="1600" dirty="0" smtClean="0">
                <a:solidFill>
                  <a:srgbClr val="002060"/>
                </a:solidFill>
                <a:ea typeface="Times New Roman" pitchFamily="18" charset="0"/>
                <a:cs typeface="Arial" charset="0"/>
              </a:rPr>
              <a:t>sugerir </a:t>
            </a:r>
            <a:r>
              <a:rPr lang="es-ES" sz="1600" dirty="0">
                <a:solidFill>
                  <a:srgbClr val="002060"/>
                </a:solidFill>
                <a:ea typeface="Times New Roman" pitchFamily="18" charset="0"/>
                <a:cs typeface="Arial" charset="0"/>
              </a:rPr>
              <a:t>al </a:t>
            </a:r>
            <a:r>
              <a:rPr lang="es-ES" sz="1600" dirty="0" smtClean="0">
                <a:solidFill>
                  <a:srgbClr val="002060"/>
                </a:solidFill>
                <a:ea typeface="Times New Roman" pitchFamily="18" charset="0"/>
                <a:cs typeface="Arial" charset="0"/>
              </a:rPr>
              <a:t>plan </a:t>
            </a:r>
            <a:r>
              <a:rPr lang="es-ES" sz="1600" dirty="0">
                <a:solidFill>
                  <a:srgbClr val="002060"/>
                </a:solidFill>
                <a:ea typeface="Times New Roman" pitchFamily="18" charset="0"/>
                <a:cs typeface="Arial" charset="0"/>
              </a:rPr>
              <a:t>nacional de </a:t>
            </a:r>
            <a:r>
              <a:rPr lang="es-ES" sz="1600" dirty="0" err="1">
                <a:solidFill>
                  <a:srgbClr val="002060"/>
                </a:solidFill>
                <a:ea typeface="Times New Roman" pitchFamily="18" charset="0"/>
                <a:cs typeface="Arial" charset="0"/>
              </a:rPr>
              <a:t>I+D+i</a:t>
            </a:r>
            <a:r>
              <a:rPr lang="es-ES" sz="1600" dirty="0">
                <a:solidFill>
                  <a:srgbClr val="002060"/>
                </a:solidFill>
                <a:ea typeface="Times New Roman" pitchFamily="18" charset="0"/>
                <a:cs typeface="Arial" charset="0"/>
              </a:rPr>
              <a:t> las </a:t>
            </a:r>
            <a:r>
              <a:rPr lang="es-ES" sz="1600" b="1" dirty="0">
                <a:solidFill>
                  <a:srgbClr val="002060"/>
                </a:solidFill>
                <a:ea typeface="Times New Roman" pitchFamily="18" charset="0"/>
                <a:cs typeface="Arial" charset="0"/>
              </a:rPr>
              <a:t>líneas tecnológicas prioritarias </a:t>
            </a:r>
            <a:r>
              <a:rPr lang="es-ES" sz="1600" dirty="0">
                <a:solidFill>
                  <a:srgbClr val="002060"/>
                </a:solidFill>
                <a:ea typeface="Times New Roman" pitchFamily="18" charset="0"/>
                <a:cs typeface="Arial" charset="0"/>
              </a:rPr>
              <a:t>en el </a:t>
            </a:r>
            <a:r>
              <a:rPr lang="es-ES" sz="1600" dirty="0" smtClean="0">
                <a:solidFill>
                  <a:srgbClr val="002060"/>
                </a:solidFill>
                <a:ea typeface="Times New Roman" pitchFamily="18" charset="0"/>
                <a:cs typeface="Arial" charset="0"/>
              </a:rPr>
              <a:t>sector</a:t>
            </a:r>
          </a:p>
          <a:p>
            <a:pPr marL="265113" indent="-265113" eaLnBrk="0" hangingPunct="0">
              <a:lnSpc>
                <a:spcPct val="100000"/>
              </a:lnSpc>
              <a:spcBef>
                <a:spcPct val="0"/>
              </a:spcBef>
              <a:buClrTx/>
              <a:buSzTx/>
              <a:buFont typeface="Wingdings" pitchFamily="2" charset="2"/>
              <a:buChar char="Ø"/>
              <a:tabLst>
                <a:tab pos="-457200" algn="l"/>
                <a:tab pos="265113" algn="l"/>
                <a:tab pos="457200" algn="l"/>
                <a:tab pos="5670550" algn="l"/>
              </a:tabLst>
            </a:pPr>
            <a:endParaRPr lang="es-ES" sz="1600" dirty="0">
              <a:solidFill>
                <a:srgbClr val="002060"/>
              </a:solidFill>
              <a:ea typeface="Times New Roman" pitchFamily="18" charset="0"/>
              <a:cs typeface="Arial" charset="0"/>
            </a:endParaRPr>
          </a:p>
          <a:p>
            <a:pPr marL="265113" indent="-265113" eaLnBrk="0" hangingPunct="0">
              <a:lnSpc>
                <a:spcPct val="100000"/>
              </a:lnSpc>
              <a:spcBef>
                <a:spcPct val="0"/>
              </a:spcBef>
              <a:buClrTx/>
              <a:buSzTx/>
              <a:buFont typeface="Wingdings" pitchFamily="2" charset="2"/>
              <a:buChar char="Ø"/>
              <a:tabLst>
                <a:tab pos="-457200" algn="l"/>
                <a:tab pos="265113" algn="l"/>
                <a:tab pos="457200" algn="l"/>
                <a:tab pos="5670550" algn="l"/>
              </a:tabLst>
            </a:pPr>
            <a:r>
              <a:rPr lang="es-ES" sz="1600" dirty="0" smtClean="0">
                <a:solidFill>
                  <a:srgbClr val="002060"/>
                </a:solidFill>
                <a:ea typeface="Times New Roman" pitchFamily="18" charset="0"/>
                <a:cs typeface="Arial" charset="0"/>
              </a:rPr>
              <a:t>asesorar y coordinar la </a:t>
            </a:r>
            <a:r>
              <a:rPr lang="es-ES" sz="1600" b="1" dirty="0" smtClean="0">
                <a:solidFill>
                  <a:srgbClr val="002060"/>
                </a:solidFill>
                <a:ea typeface="Times New Roman" pitchFamily="18" charset="0"/>
                <a:cs typeface="Arial" charset="0"/>
              </a:rPr>
              <a:t>participación en proyectos internacionales</a:t>
            </a:r>
          </a:p>
          <a:p>
            <a:pPr eaLnBrk="0" hangingPunct="0">
              <a:lnSpc>
                <a:spcPct val="100000"/>
              </a:lnSpc>
              <a:spcBef>
                <a:spcPct val="0"/>
              </a:spcBef>
              <a:buClrTx/>
              <a:buSzTx/>
              <a:buNone/>
              <a:tabLst>
                <a:tab pos="-457200" algn="l"/>
                <a:tab pos="265113" algn="l"/>
                <a:tab pos="457200" algn="l"/>
                <a:tab pos="5670550" algn="l"/>
              </a:tabLst>
            </a:pPr>
            <a:r>
              <a:rPr lang="es-ES" sz="1600" b="1" dirty="0" smtClean="0">
                <a:solidFill>
                  <a:srgbClr val="002060"/>
                </a:solidFill>
                <a:ea typeface="Times New Roman" pitchFamily="18" charset="0"/>
                <a:cs typeface="Arial" charset="0"/>
              </a:rPr>
              <a:t> </a:t>
            </a:r>
          </a:p>
          <a:p>
            <a:pPr marL="265113" indent="-265113" eaLnBrk="0" hangingPunct="0">
              <a:lnSpc>
                <a:spcPct val="100000"/>
              </a:lnSpc>
              <a:spcBef>
                <a:spcPct val="0"/>
              </a:spcBef>
              <a:buClrTx/>
              <a:buSzTx/>
              <a:buFont typeface="Wingdings" pitchFamily="2" charset="2"/>
              <a:buChar char="Ø"/>
              <a:tabLst>
                <a:tab pos="-457200" algn="l"/>
                <a:tab pos="265113" algn="l"/>
                <a:tab pos="457200" algn="l"/>
                <a:tab pos="5670550" algn="l"/>
              </a:tabLst>
            </a:pPr>
            <a:r>
              <a:rPr lang="es-ES" sz="1600" b="1" dirty="0" smtClean="0">
                <a:solidFill>
                  <a:srgbClr val="002060"/>
                </a:solidFill>
                <a:ea typeface="Times New Roman" pitchFamily="18" charset="0"/>
                <a:cs typeface="Arial" charset="0"/>
              </a:rPr>
              <a:t>promover </a:t>
            </a:r>
            <a:r>
              <a:rPr lang="es-ES" sz="1600" b="1" dirty="0">
                <a:solidFill>
                  <a:srgbClr val="002060"/>
                </a:solidFill>
                <a:ea typeface="Times New Roman" pitchFamily="18" charset="0"/>
                <a:cs typeface="Arial" charset="0"/>
              </a:rPr>
              <a:t>la tecnología nuclear española</a:t>
            </a:r>
            <a:r>
              <a:rPr lang="es-ES" sz="1600" dirty="0">
                <a:solidFill>
                  <a:srgbClr val="002060"/>
                </a:solidFill>
                <a:ea typeface="Times New Roman" pitchFamily="18" charset="0"/>
                <a:cs typeface="Arial" charset="0"/>
              </a:rPr>
              <a:t> en los foros que </a:t>
            </a:r>
            <a:r>
              <a:rPr lang="es-ES" sz="1600" dirty="0" smtClean="0">
                <a:solidFill>
                  <a:srgbClr val="002060"/>
                </a:solidFill>
                <a:ea typeface="Times New Roman" pitchFamily="18" charset="0"/>
                <a:cs typeface="Arial" charset="0"/>
              </a:rPr>
              <a:t>corresponda</a:t>
            </a:r>
            <a:endParaRPr lang="es-ES" sz="1600" dirty="0">
              <a:solidFill>
                <a:srgbClr val="002060"/>
              </a:solidFill>
              <a:ea typeface="Times New Roman" pitchFamily="18" charset="0"/>
              <a:cs typeface="Arial" charset="0"/>
            </a:endParaRPr>
          </a:p>
        </p:txBody>
      </p:sp>
      <p:sp>
        <p:nvSpPr>
          <p:cNvPr id="11" name="10 Pentágono"/>
          <p:cNvSpPr/>
          <p:nvPr/>
        </p:nvSpPr>
        <p:spPr>
          <a:xfrm>
            <a:off x="124842" y="2879725"/>
            <a:ext cx="1547664" cy="3816350"/>
          </a:xfrm>
          <a:prstGeom prst="homePlate">
            <a:avLst>
              <a:gd name="adj" fmla="val 14593"/>
            </a:avLst>
          </a:prstGeom>
          <a:solidFill>
            <a:srgbClr val="9BB7D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Wingdings" pitchFamily="2" charset="2"/>
              <a:buNone/>
              <a:defRPr/>
            </a:pPr>
            <a:r>
              <a:rPr lang="es-ES" sz="1800" b="1" dirty="0" smtClean="0">
                <a:solidFill>
                  <a:schemeClr val="tx2"/>
                </a:solidFill>
              </a:rPr>
              <a:t>objetivos </a:t>
            </a:r>
            <a:r>
              <a:rPr lang="es-ES" sz="1800" b="1" dirty="0">
                <a:solidFill>
                  <a:schemeClr val="tx2"/>
                </a:solidFill>
              </a:rPr>
              <a:t>específicos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p:cNvSpPr/>
          <p:nvPr/>
        </p:nvSpPr>
        <p:spPr>
          <a:xfrm>
            <a:off x="5248408" y="1402705"/>
            <a:ext cx="3809058" cy="4963567"/>
          </a:xfrm>
          <a:prstGeom prst="ellipse">
            <a:avLst/>
          </a:prstGeom>
          <a:solidFill>
            <a:srgbClr val="FFFFCC"/>
          </a:solidFill>
          <a:ln w="476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3794"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1052513"/>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2" name="11 Rectángulo"/>
          <p:cNvSpPr/>
          <p:nvPr/>
        </p:nvSpPr>
        <p:spPr>
          <a:xfrm>
            <a:off x="390525" y="1916832"/>
            <a:ext cx="4757539" cy="341632"/>
          </a:xfrm>
          <a:prstGeom prst="rect">
            <a:avLst/>
          </a:prstGeom>
          <a:solidFill>
            <a:schemeClr val="accent6">
              <a:lumMod val="75000"/>
            </a:schemeClr>
          </a:solidFill>
        </p:spPr>
        <p:txBody>
          <a:bodyPr wrap="square">
            <a:spAutoFit/>
          </a:bodyPr>
          <a:lstStyle/>
          <a:p>
            <a:pPr marL="0" lvl="1" algn="ctr">
              <a:buFont typeface="Wingdings" pitchFamily="2" charset="2"/>
              <a:buNone/>
              <a:defRPr/>
            </a:pPr>
            <a:r>
              <a:rPr lang="es-ES" sz="1800" b="1" dirty="0" smtClean="0">
                <a:solidFill>
                  <a:schemeClr val="bg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Consejo Gestor </a:t>
            </a:r>
            <a:endParaRPr lang="es-ES" sz="1800" b="1" dirty="0">
              <a:solidFill>
                <a:schemeClr val="bg1"/>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33797" name="Rectangle 2"/>
          <p:cNvSpPr>
            <a:spLocks noGrp="1" noChangeArrowheads="1"/>
          </p:cNvSpPr>
          <p:nvPr>
            <p:ph type="title"/>
          </p:nvPr>
        </p:nvSpPr>
        <p:spPr>
          <a:xfrm>
            <a:off x="0" y="476672"/>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organización y funcionamiento</a:t>
            </a:r>
            <a:endParaRPr lang="es-ES" sz="2400" b="1" dirty="0" smtClean="0">
              <a:solidFill>
                <a:srgbClr val="002060"/>
              </a:solidFill>
              <a:latin typeface="Verdana" pitchFamily="34" charset="0"/>
              <a:ea typeface="Verdana" pitchFamily="34" charset="0"/>
              <a:cs typeface="Verdana" pitchFamily="34" charset="0"/>
            </a:endParaRPr>
          </a:p>
        </p:txBody>
      </p:sp>
      <p:sp>
        <p:nvSpPr>
          <p:cNvPr id="33807" name="14 CuadroTexto"/>
          <p:cNvSpPr txBox="1">
            <a:spLocks noChangeArrowheads="1"/>
          </p:cNvSpPr>
          <p:nvPr/>
        </p:nvSpPr>
        <p:spPr bwMode="auto">
          <a:xfrm>
            <a:off x="1259545" y="1223063"/>
            <a:ext cx="3024509" cy="523220"/>
          </a:xfrm>
          <a:prstGeom prst="rect">
            <a:avLst/>
          </a:prstGeom>
          <a:solidFill>
            <a:srgbClr val="92D050"/>
          </a:solidFill>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buNone/>
            </a:pPr>
            <a:r>
              <a:rPr lang="es-ES" sz="1400" b="1" dirty="0" smtClean="0">
                <a:solidFill>
                  <a:schemeClr val="tx2"/>
                </a:solidFill>
              </a:rPr>
              <a:t>    Presidenta: Rosario Velasco </a:t>
            </a:r>
            <a:r>
              <a:rPr lang="es-ES" sz="1400" b="1" dirty="0">
                <a:solidFill>
                  <a:schemeClr val="tx2"/>
                </a:solidFill>
              </a:rPr>
              <a:t>(CSN)</a:t>
            </a:r>
          </a:p>
          <a:p>
            <a:pPr>
              <a:buNone/>
            </a:pPr>
            <a:r>
              <a:rPr lang="es-ES" sz="1400" b="1" dirty="0" smtClean="0">
                <a:solidFill>
                  <a:schemeClr val="tx2"/>
                </a:solidFill>
              </a:rPr>
              <a:t>   Secretario</a:t>
            </a:r>
            <a:r>
              <a:rPr lang="es-ES" sz="1400" b="1" dirty="0">
                <a:solidFill>
                  <a:schemeClr val="tx2"/>
                </a:solidFill>
              </a:rPr>
              <a:t>: </a:t>
            </a:r>
            <a:r>
              <a:rPr lang="es-ES" sz="1400" b="1" dirty="0" smtClean="0">
                <a:solidFill>
                  <a:schemeClr val="tx2"/>
                </a:solidFill>
              </a:rPr>
              <a:t>Pablo T. León </a:t>
            </a:r>
            <a:r>
              <a:rPr lang="es-ES" sz="1400" b="1" dirty="0">
                <a:solidFill>
                  <a:schemeClr val="tx2"/>
                </a:solidFill>
              </a:rPr>
              <a:t>(ENDESA)</a:t>
            </a:r>
          </a:p>
        </p:txBody>
      </p:sp>
      <p:graphicFrame>
        <p:nvGraphicFramePr>
          <p:cNvPr id="16" name="15 Tabla"/>
          <p:cNvGraphicFramePr>
            <a:graphicFrameLocks noGrp="1"/>
          </p:cNvGraphicFramePr>
          <p:nvPr>
            <p:extLst>
              <p:ext uri="{D42A27DB-BD31-4B8C-83A1-F6EECF244321}">
                <p14:modId xmlns:p14="http://schemas.microsoft.com/office/powerpoint/2010/main" val="1147674373"/>
              </p:ext>
            </p:extLst>
          </p:nvPr>
        </p:nvGraphicFramePr>
        <p:xfrm>
          <a:off x="391626" y="2258465"/>
          <a:ext cx="4756438" cy="3712741"/>
        </p:xfrm>
        <a:graphic>
          <a:graphicData uri="http://schemas.openxmlformats.org/drawingml/2006/table">
            <a:tbl>
              <a:tblPr/>
              <a:tblGrid>
                <a:gridCol w="2381969"/>
                <a:gridCol w="1151258"/>
                <a:gridCol w="1223211"/>
              </a:tblGrid>
              <a:tr h="237878">
                <a:tc>
                  <a:txBody>
                    <a:bodyPr/>
                    <a:lstStyle/>
                    <a:p>
                      <a:pPr marL="90170" algn="ctr">
                        <a:spcAft>
                          <a:spcPts val="0"/>
                        </a:spcAft>
                      </a:pPr>
                      <a:r>
                        <a:rPr lang="es-ES" sz="1200" b="1" dirty="0">
                          <a:effectLst>
                            <a:outerShdw blurRad="38100" dist="38100" dir="2700000" algn="tl">
                              <a:srgbClr val="000000">
                                <a:alpha val="43137"/>
                              </a:srgbClr>
                            </a:outerShdw>
                          </a:effectLst>
                          <a:latin typeface="Arial"/>
                          <a:ea typeface="Times New Roman"/>
                          <a:cs typeface="Times New Roman"/>
                        </a:rPr>
                        <a:t>SECTOR </a:t>
                      </a:r>
                      <a:endParaRPr lang="es-ES" sz="1200" dirty="0">
                        <a:effectLst>
                          <a:outerShdw blurRad="38100" dist="38100" dir="2700000" algn="tl">
                            <a:srgbClr val="000000">
                              <a:alpha val="43137"/>
                            </a:srgbClr>
                          </a:outerShdw>
                        </a:effectLst>
                        <a:latin typeface="Times New Roman"/>
                        <a:ea typeface="Times New Roman"/>
                        <a:cs typeface="Times New Roman"/>
                      </a:endParaRPr>
                    </a:p>
                  </a:txBody>
                  <a:tcPr marL="5498" marR="5498" marT="504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tabLst>
                          <a:tab pos="1617663" algn="l"/>
                        </a:tabLst>
                      </a:pPr>
                      <a:r>
                        <a:rPr lang="es-ES" sz="1200" b="1" dirty="0" smtClean="0">
                          <a:effectLst>
                            <a:outerShdw blurRad="38100" dist="38100" dir="2700000" algn="tl">
                              <a:srgbClr val="000000">
                                <a:alpha val="43137"/>
                              </a:srgbClr>
                            </a:outerShdw>
                          </a:effectLst>
                          <a:latin typeface="Arial"/>
                          <a:ea typeface="Times New Roman"/>
                          <a:cs typeface="Times New Roman"/>
                        </a:rPr>
                        <a:t>TITULAR</a:t>
                      </a:r>
                      <a:endParaRPr lang="es-ES" sz="1200" dirty="0">
                        <a:effectLst>
                          <a:outerShdw blurRad="38100" dist="38100" dir="2700000" algn="tl">
                            <a:srgbClr val="000000">
                              <a:alpha val="43137"/>
                            </a:srgbClr>
                          </a:outerShdw>
                        </a:effectLst>
                        <a:latin typeface="Times New Roman"/>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marR="0" indent="12700" algn="ctr" defTabSz="914400" rtl="0" eaLnBrk="1" fontAlgn="auto" latinLnBrk="0" hangingPunct="1">
                        <a:lnSpc>
                          <a:spcPct val="100000"/>
                        </a:lnSpc>
                        <a:spcBef>
                          <a:spcPts val="0"/>
                        </a:spcBef>
                        <a:spcAft>
                          <a:spcPts val="0"/>
                        </a:spcAft>
                        <a:buClrTx/>
                        <a:buSzTx/>
                        <a:buFontTx/>
                        <a:buNone/>
                        <a:tabLst>
                          <a:tab pos="1617663" algn="l"/>
                        </a:tabLst>
                        <a:defRPr/>
                      </a:pPr>
                      <a:r>
                        <a:rPr lang="es-ES" sz="1200" b="1" kern="1200" dirty="0" smtClean="0">
                          <a:solidFill>
                            <a:schemeClr val="tx1"/>
                          </a:solidFill>
                          <a:effectLst>
                            <a:outerShdw blurRad="38100" dist="38100" dir="2700000" algn="tl">
                              <a:srgbClr val="000000">
                                <a:alpha val="43137"/>
                              </a:srgbClr>
                            </a:outerShdw>
                          </a:effectLst>
                          <a:latin typeface="Arial"/>
                          <a:ea typeface="Times New Roman"/>
                          <a:cs typeface="Times New Roman"/>
                        </a:rPr>
                        <a:t>SUPLENTE</a:t>
                      </a:r>
                      <a:endParaRPr lang="es-ES" sz="1200" b="1" kern="1200" dirty="0">
                        <a:solidFill>
                          <a:schemeClr val="tx1"/>
                        </a:solidFill>
                        <a:effectLst>
                          <a:outerShdw blurRad="38100" dist="38100" dir="2700000" algn="tl">
                            <a:srgbClr val="000000">
                              <a:alpha val="43137"/>
                            </a:srgbClr>
                          </a:outerShdw>
                        </a:effectLst>
                        <a:latin typeface="Arial"/>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890">
                <a:tc>
                  <a:txBody>
                    <a:bodyPr/>
                    <a:lstStyle/>
                    <a:p>
                      <a:pPr marL="90170">
                        <a:spcAft>
                          <a:spcPts val="0"/>
                        </a:spcAft>
                      </a:pPr>
                      <a:r>
                        <a:rPr lang="es-ES" sz="1200" b="1" dirty="0" smtClean="0">
                          <a:latin typeface="Arial"/>
                          <a:ea typeface="Times New Roman"/>
                          <a:cs typeface="Times New Roman"/>
                        </a:rPr>
                        <a:t>empresas </a:t>
                      </a:r>
                      <a:r>
                        <a:rPr lang="es-ES" sz="1200" b="1" dirty="0">
                          <a:latin typeface="Arial"/>
                          <a:ea typeface="Times New Roman"/>
                          <a:cs typeface="Times New Roman"/>
                        </a:rPr>
                        <a:t>eléctricas </a:t>
                      </a:r>
                      <a:r>
                        <a:rPr lang="es-ES" sz="1200" b="1" dirty="0" smtClean="0">
                          <a:latin typeface="Arial"/>
                          <a:ea typeface="Times New Roman"/>
                          <a:cs typeface="Times New Roman"/>
                        </a:rPr>
                        <a:t> (3) </a:t>
                      </a:r>
                      <a:endParaRPr lang="es-ES" sz="1600" b="1" dirty="0">
                        <a:latin typeface="Times New Roman"/>
                        <a:ea typeface="Times New Roman"/>
                        <a:cs typeface="Times New Roman"/>
                      </a:endParaRPr>
                    </a:p>
                  </a:txBody>
                  <a:tcPr marL="5498" marR="5498" marT="504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151130" indent="12700" algn="ctr">
                        <a:spcAft>
                          <a:spcPts val="0"/>
                        </a:spcAft>
                      </a:pPr>
                      <a:r>
                        <a:rPr lang="es-ES" sz="1200" b="1" dirty="0">
                          <a:latin typeface="Arial"/>
                          <a:ea typeface="Times New Roman"/>
                          <a:cs typeface="Times New Roman"/>
                        </a:rPr>
                        <a:t>ENDESA </a:t>
                      </a:r>
                      <a:endParaRPr lang="es-ES" sz="1600" b="1" dirty="0">
                        <a:latin typeface="Times New Roman"/>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endParaRPr lang="es-ES" sz="1200" b="1" kern="1200" dirty="0">
                        <a:solidFill>
                          <a:schemeClr val="tx1"/>
                        </a:solidFill>
                        <a:latin typeface="Arial"/>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533">
                <a:tc>
                  <a:txBody>
                    <a:bodyPr/>
                    <a:lstStyle/>
                    <a:p>
                      <a:endParaRPr lang="es-ES" sz="1400" b="1" dirty="0">
                        <a:latin typeface="Calibri"/>
                        <a:ea typeface="Times New Roman"/>
                        <a:cs typeface="Times New Roman"/>
                      </a:endParaRPr>
                    </a:p>
                  </a:txBody>
                  <a:tcPr marL="5498" marR="5498" marT="504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151130" indent="12700" algn="ctr">
                        <a:spcAft>
                          <a:spcPts val="0"/>
                        </a:spcAft>
                      </a:pPr>
                      <a:r>
                        <a:rPr lang="es-ES" sz="1200" b="1" dirty="0">
                          <a:latin typeface="Arial"/>
                          <a:ea typeface="Times New Roman"/>
                          <a:cs typeface="Times New Roman"/>
                        </a:rPr>
                        <a:t>IBERDROLA </a:t>
                      </a:r>
                      <a:endParaRPr lang="es-ES" sz="1600" b="1" dirty="0">
                        <a:latin typeface="Times New Roman"/>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endParaRPr lang="es-ES" sz="1200" b="1" kern="1200" dirty="0">
                        <a:solidFill>
                          <a:schemeClr val="tx1"/>
                        </a:solidFill>
                        <a:latin typeface="Arial"/>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533">
                <a:tc>
                  <a:txBody>
                    <a:bodyPr/>
                    <a:lstStyle/>
                    <a:p>
                      <a:endParaRPr lang="es-ES" sz="1400" b="1" dirty="0">
                        <a:latin typeface="Calibri"/>
                        <a:ea typeface="Times New Roman"/>
                        <a:cs typeface="Times New Roman"/>
                      </a:endParaRPr>
                    </a:p>
                  </a:txBody>
                  <a:tcPr marL="5498" marR="5498" marT="504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r>
                        <a:rPr lang="es-ES" sz="1200" b="1" dirty="0">
                          <a:latin typeface="Arial"/>
                          <a:ea typeface="Times New Roman"/>
                          <a:cs typeface="Times New Roman"/>
                        </a:rPr>
                        <a:t>GNF </a:t>
                      </a:r>
                      <a:endParaRPr lang="es-ES" sz="1600" b="1" dirty="0">
                        <a:latin typeface="Times New Roman"/>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endParaRPr lang="es-ES" sz="1200" b="1" kern="1200" dirty="0">
                        <a:solidFill>
                          <a:schemeClr val="tx1"/>
                        </a:solidFill>
                        <a:latin typeface="Arial"/>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2348">
                <a:tc>
                  <a:txBody>
                    <a:bodyPr/>
                    <a:lstStyle/>
                    <a:p>
                      <a:pPr marL="90170">
                        <a:spcAft>
                          <a:spcPts val="0"/>
                        </a:spcAft>
                      </a:pPr>
                      <a:r>
                        <a:rPr lang="es-ES" sz="1200" b="1" dirty="0" smtClean="0">
                          <a:latin typeface="Arial"/>
                          <a:ea typeface="Times New Roman"/>
                          <a:cs typeface="Times New Roman"/>
                        </a:rPr>
                        <a:t>empresas del ciclo </a:t>
                      </a:r>
                      <a:r>
                        <a:rPr lang="es-ES" sz="1200" b="1" dirty="0">
                          <a:latin typeface="Arial"/>
                          <a:ea typeface="Times New Roman"/>
                          <a:cs typeface="Times New Roman"/>
                        </a:rPr>
                        <a:t>del combustible </a:t>
                      </a:r>
                      <a:r>
                        <a:rPr lang="es-ES" sz="1200" b="1" dirty="0" smtClean="0">
                          <a:latin typeface="Arial"/>
                          <a:ea typeface="Times New Roman"/>
                          <a:cs typeface="Times New Roman"/>
                        </a:rPr>
                        <a:t> (2) </a:t>
                      </a:r>
                      <a:endParaRPr lang="es-ES" sz="1600" b="1" dirty="0">
                        <a:latin typeface="Times New Roman"/>
                        <a:ea typeface="Times New Roman"/>
                        <a:cs typeface="Times New Roman"/>
                      </a:endParaRPr>
                    </a:p>
                  </a:txBody>
                  <a:tcPr marL="5498" marR="5498" marT="504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151130" indent="12700" algn="ctr">
                        <a:spcAft>
                          <a:spcPts val="0"/>
                        </a:spcAft>
                      </a:pPr>
                      <a:r>
                        <a:rPr lang="es-ES" sz="1200" b="1" dirty="0" smtClean="0">
                          <a:latin typeface="Arial"/>
                          <a:ea typeface="Times New Roman"/>
                          <a:cs typeface="Times New Roman"/>
                        </a:rPr>
                        <a:t>ENUSA</a:t>
                      </a:r>
                      <a:endParaRPr lang="es-ES" sz="1600" b="1" dirty="0">
                        <a:latin typeface="Times New Roman"/>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endParaRPr lang="es-ES" sz="1200" b="1" kern="1200" dirty="0">
                        <a:solidFill>
                          <a:schemeClr val="tx1"/>
                        </a:solidFill>
                        <a:latin typeface="Arial"/>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422">
                <a:tc>
                  <a:txBody>
                    <a:bodyPr/>
                    <a:lstStyle/>
                    <a:p>
                      <a:endParaRPr lang="es-ES" sz="1400" b="1" dirty="0">
                        <a:latin typeface="Calibri"/>
                        <a:ea typeface="Times New Roman"/>
                        <a:cs typeface="Times New Roman"/>
                      </a:endParaRPr>
                    </a:p>
                  </a:txBody>
                  <a:tcPr marL="5498" marR="5498" marT="504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r>
                        <a:rPr lang="pt-PT" sz="1200" b="1" dirty="0">
                          <a:latin typeface="Arial"/>
                          <a:ea typeface="Times New Roman"/>
                          <a:cs typeface="Times New Roman"/>
                        </a:rPr>
                        <a:t>ENRESA</a:t>
                      </a:r>
                      <a:r>
                        <a:rPr lang="es-ES" sz="1200" b="1" dirty="0">
                          <a:latin typeface="Arial"/>
                          <a:ea typeface="Times New Roman"/>
                          <a:cs typeface="Times New Roman"/>
                        </a:rPr>
                        <a:t> </a:t>
                      </a:r>
                      <a:endParaRPr lang="es-ES" sz="1600" b="1" dirty="0">
                        <a:latin typeface="Times New Roman"/>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endParaRPr lang="es-ES" sz="1200" b="1" kern="1200" dirty="0">
                        <a:solidFill>
                          <a:schemeClr val="tx1"/>
                        </a:solidFill>
                        <a:latin typeface="Arial"/>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533">
                <a:tc>
                  <a:txBody>
                    <a:bodyPr/>
                    <a:lstStyle/>
                    <a:p>
                      <a:pPr marL="90170">
                        <a:spcAft>
                          <a:spcPts val="0"/>
                        </a:spcAft>
                      </a:pPr>
                      <a:r>
                        <a:rPr lang="es-ES" sz="1200" b="1" dirty="0" smtClean="0">
                          <a:latin typeface="Arial"/>
                          <a:ea typeface="Times New Roman"/>
                          <a:cs typeface="Times New Roman"/>
                        </a:rPr>
                        <a:t>instituciones </a:t>
                      </a:r>
                      <a:r>
                        <a:rPr lang="es-ES" sz="1200" b="1" dirty="0">
                          <a:latin typeface="Arial"/>
                          <a:ea typeface="Times New Roman"/>
                          <a:cs typeface="Times New Roman"/>
                        </a:rPr>
                        <a:t>de I+D </a:t>
                      </a:r>
                      <a:r>
                        <a:rPr lang="es-ES" sz="1200" b="1" dirty="0" smtClean="0">
                          <a:latin typeface="Arial"/>
                          <a:ea typeface="Times New Roman"/>
                          <a:cs typeface="Times New Roman"/>
                        </a:rPr>
                        <a:t> (2) </a:t>
                      </a:r>
                      <a:endParaRPr lang="es-ES" sz="1600" b="1" dirty="0">
                        <a:latin typeface="Times New Roman"/>
                        <a:ea typeface="Times New Roman"/>
                        <a:cs typeface="Times New Roman"/>
                      </a:endParaRPr>
                    </a:p>
                  </a:txBody>
                  <a:tcPr marL="5498" marR="5498" marT="504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151130" indent="12700" algn="ctr">
                        <a:spcAft>
                          <a:spcPts val="0"/>
                        </a:spcAft>
                      </a:pPr>
                      <a:r>
                        <a:rPr lang="es-ES" sz="1200" b="1" dirty="0">
                          <a:latin typeface="Arial"/>
                          <a:ea typeface="Times New Roman"/>
                          <a:cs typeface="Times New Roman"/>
                        </a:rPr>
                        <a:t>TECNALIA </a:t>
                      </a:r>
                      <a:endParaRPr lang="es-ES" sz="1600" b="1" dirty="0">
                        <a:latin typeface="Times New Roman"/>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r>
                        <a:rPr lang="es-ES" sz="1200" b="1" kern="1200" dirty="0" smtClean="0">
                          <a:solidFill>
                            <a:schemeClr val="tx1"/>
                          </a:solidFill>
                          <a:latin typeface="Arial"/>
                          <a:ea typeface="Times New Roman"/>
                          <a:cs typeface="Times New Roman"/>
                        </a:rPr>
                        <a:t>GDES</a:t>
                      </a:r>
                      <a:endParaRPr lang="es-ES" sz="1200" b="1" kern="1200" dirty="0">
                        <a:solidFill>
                          <a:schemeClr val="tx1"/>
                        </a:solidFill>
                        <a:latin typeface="Arial"/>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533">
                <a:tc>
                  <a:txBody>
                    <a:bodyPr/>
                    <a:lstStyle/>
                    <a:p>
                      <a:endParaRPr lang="es-ES" sz="1400" b="1">
                        <a:latin typeface="Calibri"/>
                        <a:ea typeface="Times New Roman"/>
                        <a:cs typeface="Times New Roman"/>
                      </a:endParaRPr>
                    </a:p>
                  </a:txBody>
                  <a:tcPr marL="5498" marR="5498" marT="504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r>
                        <a:rPr lang="es-ES" sz="1200" b="1" dirty="0">
                          <a:latin typeface="Arial"/>
                          <a:ea typeface="Times New Roman"/>
                          <a:cs typeface="Times New Roman"/>
                        </a:rPr>
                        <a:t>CIEMAT </a:t>
                      </a:r>
                      <a:endParaRPr lang="es-ES" sz="1600" b="1" dirty="0">
                        <a:latin typeface="Times New Roman"/>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endParaRPr lang="es-ES" sz="1200" b="1" kern="1200" dirty="0">
                        <a:solidFill>
                          <a:schemeClr val="tx1"/>
                        </a:solidFill>
                        <a:latin typeface="Arial"/>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133">
                <a:tc>
                  <a:txBody>
                    <a:bodyPr/>
                    <a:lstStyle/>
                    <a:p>
                      <a:pPr marL="90170">
                        <a:spcAft>
                          <a:spcPts val="0"/>
                        </a:spcAft>
                      </a:pPr>
                      <a:r>
                        <a:rPr lang="es-ES" sz="1200" b="1" dirty="0" smtClean="0">
                          <a:latin typeface="Arial"/>
                          <a:ea typeface="Times New Roman"/>
                          <a:cs typeface="Times New Roman"/>
                        </a:rPr>
                        <a:t>universidades  (1) </a:t>
                      </a:r>
                      <a:endParaRPr lang="es-ES" sz="1600" b="1" dirty="0">
                        <a:latin typeface="Times New Roman"/>
                        <a:ea typeface="Times New Roman"/>
                        <a:cs typeface="Times New Roman"/>
                      </a:endParaRPr>
                    </a:p>
                  </a:txBody>
                  <a:tcPr marL="5498" marR="5498" marT="504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r>
                        <a:rPr lang="es-ES" sz="1200" b="1" dirty="0">
                          <a:latin typeface="Arial"/>
                          <a:ea typeface="Times New Roman"/>
                          <a:cs typeface="Times New Roman"/>
                        </a:rPr>
                        <a:t>UPM </a:t>
                      </a:r>
                      <a:endParaRPr lang="es-ES" sz="1600" b="1" dirty="0">
                        <a:latin typeface="Times New Roman"/>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r>
                        <a:rPr lang="es-ES" sz="1200" b="1" kern="1200" dirty="0" smtClean="0">
                          <a:solidFill>
                            <a:schemeClr val="tx1"/>
                          </a:solidFill>
                          <a:latin typeface="Arial"/>
                          <a:ea typeface="Times New Roman"/>
                          <a:cs typeface="Times New Roman"/>
                        </a:rPr>
                        <a:t>UPC</a:t>
                      </a:r>
                      <a:endParaRPr lang="es-ES" sz="1200" b="1" kern="1200" dirty="0">
                        <a:solidFill>
                          <a:schemeClr val="tx1"/>
                        </a:solidFill>
                        <a:latin typeface="Arial"/>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4139">
                <a:tc>
                  <a:txBody>
                    <a:bodyPr/>
                    <a:lstStyle/>
                    <a:p>
                      <a:pPr marL="90170">
                        <a:spcAft>
                          <a:spcPts val="0"/>
                        </a:spcAft>
                      </a:pPr>
                      <a:r>
                        <a:rPr lang="es-ES" sz="1200" b="1" dirty="0" smtClean="0">
                          <a:latin typeface="Arial"/>
                          <a:ea typeface="Times New Roman"/>
                          <a:cs typeface="Times New Roman"/>
                        </a:rPr>
                        <a:t>empresas </a:t>
                      </a:r>
                      <a:r>
                        <a:rPr lang="es-ES" sz="1200" b="1" dirty="0">
                          <a:latin typeface="Arial"/>
                          <a:ea typeface="Times New Roman"/>
                          <a:cs typeface="Times New Roman"/>
                        </a:rPr>
                        <a:t>de </a:t>
                      </a:r>
                      <a:r>
                        <a:rPr lang="es-ES" sz="1200" b="1" dirty="0" smtClean="0">
                          <a:latin typeface="Arial"/>
                          <a:ea typeface="Times New Roman"/>
                          <a:cs typeface="Times New Roman"/>
                        </a:rPr>
                        <a:t>ingeniería y construcción </a:t>
                      </a:r>
                      <a:r>
                        <a:rPr lang="es-ES" sz="1200" b="1" dirty="0">
                          <a:latin typeface="Arial"/>
                          <a:ea typeface="Times New Roman"/>
                          <a:cs typeface="Times New Roman"/>
                        </a:rPr>
                        <a:t>(</a:t>
                      </a:r>
                      <a:r>
                        <a:rPr lang="es-ES" sz="1200" b="1" dirty="0" smtClean="0">
                          <a:latin typeface="Arial"/>
                          <a:ea typeface="Times New Roman"/>
                          <a:cs typeface="Times New Roman"/>
                        </a:rPr>
                        <a:t>1) </a:t>
                      </a:r>
                      <a:endParaRPr lang="es-ES" sz="1600" b="1" dirty="0">
                        <a:latin typeface="Times New Roman"/>
                        <a:ea typeface="Times New Roman"/>
                        <a:cs typeface="Times New Roman"/>
                      </a:endParaRPr>
                    </a:p>
                  </a:txBody>
                  <a:tcPr marL="5498" marR="5498" marT="504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r>
                        <a:rPr lang="es-ES" sz="1200" b="1" dirty="0" smtClean="0">
                          <a:latin typeface="Arial"/>
                          <a:ea typeface="Times New Roman"/>
                          <a:cs typeface="Times New Roman"/>
                        </a:rPr>
                        <a:t>GNF-ENG </a:t>
                      </a:r>
                      <a:endParaRPr lang="es-ES" sz="1600" b="1" dirty="0">
                        <a:latin typeface="Times New Roman"/>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r>
                        <a:rPr lang="es-ES" sz="1200" b="1" kern="1200" dirty="0" smtClean="0">
                          <a:solidFill>
                            <a:schemeClr val="tx1"/>
                          </a:solidFill>
                          <a:latin typeface="Arial"/>
                          <a:ea typeface="Times New Roman"/>
                          <a:cs typeface="Times New Roman"/>
                        </a:rPr>
                        <a:t>IBERDROLA</a:t>
                      </a:r>
                    </a:p>
                    <a:p>
                      <a:pPr marL="151130" indent="12700" algn="ctr">
                        <a:spcAft>
                          <a:spcPts val="0"/>
                        </a:spcAft>
                      </a:pPr>
                      <a:r>
                        <a:rPr lang="es-ES" sz="1200" b="1" kern="1200" dirty="0" smtClean="0">
                          <a:solidFill>
                            <a:schemeClr val="tx1"/>
                          </a:solidFill>
                          <a:latin typeface="Arial"/>
                          <a:ea typeface="Times New Roman"/>
                          <a:cs typeface="Times New Roman"/>
                        </a:rPr>
                        <a:t>INGENIERÍA</a:t>
                      </a:r>
                      <a:endParaRPr lang="es-ES" sz="1200" b="1" kern="1200" dirty="0">
                        <a:solidFill>
                          <a:schemeClr val="tx1"/>
                        </a:solidFill>
                        <a:latin typeface="Arial"/>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464">
                <a:tc>
                  <a:txBody>
                    <a:bodyPr/>
                    <a:lstStyle/>
                    <a:p>
                      <a:pPr marL="90170">
                        <a:spcAft>
                          <a:spcPts val="0"/>
                        </a:spcAft>
                      </a:pPr>
                      <a:r>
                        <a:rPr lang="es-ES" sz="1200" b="1" dirty="0" smtClean="0">
                          <a:latin typeface="Arial"/>
                          <a:ea typeface="Times New Roman"/>
                          <a:cs typeface="Times New Roman"/>
                        </a:rPr>
                        <a:t>empresas bienes </a:t>
                      </a:r>
                      <a:r>
                        <a:rPr lang="es-ES" sz="1200" b="1" dirty="0">
                          <a:latin typeface="Arial"/>
                          <a:ea typeface="Times New Roman"/>
                          <a:cs typeface="Times New Roman"/>
                        </a:rPr>
                        <a:t>de equipo (</a:t>
                      </a:r>
                      <a:r>
                        <a:rPr lang="es-ES" sz="1200" b="1" dirty="0" smtClean="0">
                          <a:latin typeface="Arial"/>
                          <a:ea typeface="Times New Roman"/>
                          <a:cs typeface="Times New Roman"/>
                        </a:rPr>
                        <a:t>1) </a:t>
                      </a:r>
                      <a:endParaRPr lang="es-ES" sz="1600" b="1" dirty="0">
                        <a:latin typeface="Times New Roman"/>
                        <a:ea typeface="Times New Roman"/>
                        <a:cs typeface="Times New Roman"/>
                      </a:endParaRPr>
                    </a:p>
                  </a:txBody>
                  <a:tcPr marL="5498" marR="5498" marT="504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r>
                        <a:rPr lang="es-ES" sz="1200" b="1" dirty="0">
                          <a:latin typeface="Arial"/>
                          <a:ea typeface="Times New Roman"/>
                          <a:cs typeface="Times New Roman"/>
                        </a:rPr>
                        <a:t>ENSA </a:t>
                      </a:r>
                      <a:endParaRPr lang="es-ES" sz="1600" b="1" dirty="0">
                        <a:latin typeface="Times New Roman"/>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endParaRPr lang="es-ES" sz="1200" b="1" kern="1200" dirty="0">
                        <a:solidFill>
                          <a:schemeClr val="tx1"/>
                        </a:solidFill>
                        <a:latin typeface="Arial"/>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906">
                <a:tc>
                  <a:txBody>
                    <a:bodyPr/>
                    <a:lstStyle/>
                    <a:p>
                      <a:pPr marL="90170">
                        <a:spcAft>
                          <a:spcPts val="0"/>
                        </a:spcAft>
                      </a:pPr>
                      <a:r>
                        <a:rPr lang="es-ES" sz="1200" b="1" dirty="0" smtClean="0">
                          <a:latin typeface="Arial"/>
                          <a:ea typeface="Times New Roman"/>
                          <a:cs typeface="Times New Roman"/>
                        </a:rPr>
                        <a:t>empresas </a:t>
                      </a:r>
                      <a:r>
                        <a:rPr lang="es-ES" sz="1200" b="1" dirty="0">
                          <a:latin typeface="Arial"/>
                          <a:ea typeface="Times New Roman"/>
                          <a:cs typeface="Times New Roman"/>
                        </a:rPr>
                        <a:t>de servicios </a:t>
                      </a:r>
                      <a:r>
                        <a:rPr lang="es-ES" sz="1200" b="1" dirty="0" smtClean="0">
                          <a:latin typeface="Arial"/>
                          <a:ea typeface="Times New Roman"/>
                          <a:cs typeface="Times New Roman"/>
                        </a:rPr>
                        <a:t>(1) </a:t>
                      </a:r>
                      <a:endParaRPr lang="es-ES" sz="1600" b="1" dirty="0">
                        <a:latin typeface="Times New Roman"/>
                        <a:ea typeface="Times New Roman"/>
                        <a:cs typeface="Times New Roman"/>
                      </a:endParaRPr>
                    </a:p>
                  </a:txBody>
                  <a:tcPr marL="5498" marR="5498" marT="504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r>
                        <a:rPr lang="es-ES" sz="1200" b="1" dirty="0">
                          <a:latin typeface="Arial"/>
                          <a:ea typeface="Times New Roman"/>
                          <a:cs typeface="Times New Roman"/>
                        </a:rPr>
                        <a:t>TECNATOM </a:t>
                      </a:r>
                      <a:endParaRPr lang="es-ES" sz="1600" b="1" dirty="0">
                        <a:latin typeface="Times New Roman"/>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r>
                        <a:rPr lang="es-ES" sz="1200" b="1" kern="1200" dirty="0" smtClean="0">
                          <a:solidFill>
                            <a:schemeClr val="tx1"/>
                          </a:solidFill>
                          <a:latin typeface="Arial"/>
                          <a:ea typeface="Times New Roman"/>
                          <a:cs typeface="Times New Roman"/>
                        </a:rPr>
                        <a:t>ENWESA</a:t>
                      </a:r>
                      <a:endParaRPr lang="es-ES" sz="1200" b="1" kern="1200" dirty="0">
                        <a:solidFill>
                          <a:schemeClr val="tx1"/>
                        </a:solidFill>
                        <a:latin typeface="Arial"/>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533">
                <a:tc>
                  <a:txBody>
                    <a:bodyPr/>
                    <a:lstStyle/>
                    <a:p>
                      <a:pPr marL="90170">
                        <a:spcAft>
                          <a:spcPts val="0"/>
                        </a:spcAft>
                      </a:pPr>
                      <a:r>
                        <a:rPr lang="pt-BR" sz="1200" b="1" dirty="0" smtClean="0">
                          <a:latin typeface="Arial"/>
                          <a:ea typeface="Times New Roman"/>
                          <a:cs typeface="Times New Roman"/>
                        </a:rPr>
                        <a:t>regulador</a:t>
                      </a:r>
                      <a:r>
                        <a:rPr lang="es-ES" sz="1200" b="1" dirty="0" smtClean="0">
                          <a:latin typeface="Arial"/>
                          <a:ea typeface="Times New Roman"/>
                          <a:cs typeface="Times New Roman"/>
                        </a:rPr>
                        <a:t> </a:t>
                      </a:r>
                      <a:r>
                        <a:rPr lang="pt-BR" sz="1200" b="1" dirty="0" smtClean="0">
                          <a:latin typeface="Arial"/>
                          <a:ea typeface="Times New Roman"/>
                          <a:cs typeface="Times New Roman"/>
                        </a:rPr>
                        <a:t>(2) </a:t>
                      </a:r>
                      <a:endParaRPr lang="es-ES" sz="1600" b="1" dirty="0">
                        <a:latin typeface="Times New Roman"/>
                        <a:ea typeface="Times New Roman"/>
                        <a:cs typeface="Times New Roman"/>
                      </a:endParaRPr>
                    </a:p>
                  </a:txBody>
                  <a:tcPr marL="5498" marR="5498" marT="50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51130" indent="12700" algn="ctr">
                        <a:spcAft>
                          <a:spcPts val="0"/>
                        </a:spcAft>
                      </a:pPr>
                      <a:r>
                        <a:rPr lang="es-ES" sz="1200" b="1" dirty="0">
                          <a:latin typeface="Arial"/>
                          <a:ea typeface="Times New Roman"/>
                          <a:cs typeface="Times New Roman"/>
                        </a:rPr>
                        <a:t>CSN </a:t>
                      </a:r>
                      <a:endParaRPr lang="es-ES" sz="1600" b="1" dirty="0">
                        <a:latin typeface="Times New Roman"/>
                        <a:ea typeface="Times New Roman"/>
                        <a:cs typeface="Times New Roman"/>
                      </a:endParaRPr>
                    </a:p>
                  </a:txBody>
                  <a:tcPr marL="6873" marR="6873" marT="687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51130" indent="12700" algn="ctr">
                        <a:spcAft>
                          <a:spcPts val="0"/>
                        </a:spcAft>
                      </a:pPr>
                      <a:endParaRPr lang="es-ES" sz="1200" b="1" kern="1200" dirty="0">
                        <a:solidFill>
                          <a:schemeClr val="tx1"/>
                        </a:solidFill>
                        <a:latin typeface="Arial"/>
                        <a:ea typeface="Times New Roman"/>
                        <a:cs typeface="Times New Roman"/>
                      </a:endParaRPr>
                    </a:p>
                  </a:txBody>
                  <a:tcPr marL="6873" marR="6873" marT="687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7790">
                <a:tc rowSpan="2">
                  <a:txBody>
                    <a:bodyPr/>
                    <a:lstStyle/>
                    <a:p>
                      <a:pPr marL="90170">
                        <a:spcAft>
                          <a:spcPts val="0"/>
                        </a:spcAft>
                      </a:pPr>
                      <a:r>
                        <a:rPr lang="es-ES" sz="1200" b="1" dirty="0" smtClean="0">
                          <a:latin typeface="Arial"/>
                          <a:ea typeface="Times New Roman"/>
                          <a:cs typeface="Times New Roman"/>
                        </a:rPr>
                        <a:t>ministerios involucrados  </a:t>
                      </a:r>
                      <a:r>
                        <a:rPr lang="pt-BR" sz="1200" b="1" dirty="0" smtClean="0">
                          <a:latin typeface="Arial"/>
                          <a:ea typeface="Times New Roman"/>
                          <a:cs typeface="Times New Roman"/>
                        </a:rPr>
                        <a:t>(2) </a:t>
                      </a:r>
                      <a:endParaRPr lang="es-ES" sz="1600" b="1" dirty="0">
                        <a:latin typeface="Times New Roman"/>
                        <a:ea typeface="Times New Roman"/>
                        <a:cs typeface="Times New Roman"/>
                      </a:endParaRPr>
                    </a:p>
                  </a:txBody>
                  <a:tcPr marL="5498" marR="5498" marT="504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51130" indent="12700" algn="ctr">
                        <a:spcAft>
                          <a:spcPts val="0"/>
                        </a:spcAft>
                      </a:pPr>
                      <a:r>
                        <a:rPr lang="es-ES" sz="1200" b="1" dirty="0">
                          <a:latin typeface="Arial"/>
                          <a:ea typeface="Times New Roman"/>
                          <a:cs typeface="Times New Roman"/>
                        </a:rPr>
                        <a:t>MINETUR </a:t>
                      </a:r>
                      <a:endParaRPr lang="es-ES" sz="1600" b="1" dirty="0">
                        <a:latin typeface="Times New Roman"/>
                        <a:ea typeface="Times New Roman"/>
                        <a:cs typeface="Times New Roman"/>
                      </a:endParaRPr>
                    </a:p>
                  </a:txBody>
                  <a:tcPr marL="6873" marR="6873" marT="687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1130" indent="12700" algn="ctr">
                        <a:spcAft>
                          <a:spcPts val="0"/>
                        </a:spcAft>
                      </a:pPr>
                      <a:endParaRPr lang="es-ES" sz="1200" b="1" kern="1200" dirty="0">
                        <a:solidFill>
                          <a:schemeClr val="tx1"/>
                        </a:solidFill>
                        <a:latin typeface="Arial"/>
                        <a:ea typeface="Times New Roman"/>
                        <a:cs typeface="Times New Roman"/>
                      </a:endParaRPr>
                    </a:p>
                  </a:txBody>
                  <a:tcPr marL="6873" marR="6873" marT="687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5182">
                <a:tc vMerge="1">
                  <a:txBody>
                    <a:bodyPr/>
                    <a:lstStyle/>
                    <a:p>
                      <a:pPr marL="90170">
                        <a:spcAft>
                          <a:spcPts val="0"/>
                        </a:spcAft>
                      </a:pPr>
                      <a:endParaRPr lang="es-ES" sz="1600" b="1" dirty="0">
                        <a:latin typeface="Times New Roman"/>
                        <a:ea typeface="Times New Roman"/>
                        <a:cs typeface="Times New Roman"/>
                      </a:endParaRPr>
                    </a:p>
                  </a:txBody>
                  <a:tcPr marL="5498" marR="5498" marT="504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51130" indent="12700" algn="ctr">
                        <a:spcAft>
                          <a:spcPts val="0"/>
                        </a:spcAft>
                      </a:pPr>
                      <a:r>
                        <a:rPr lang="es-ES" sz="1200" b="1" dirty="0">
                          <a:latin typeface="Arial"/>
                          <a:ea typeface="Times New Roman"/>
                          <a:cs typeface="Times New Roman"/>
                        </a:rPr>
                        <a:t>MINECO </a:t>
                      </a:r>
                      <a:endParaRPr lang="es-ES" sz="1600" b="1" dirty="0">
                        <a:latin typeface="Times New Roman"/>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51130" indent="12700" algn="ctr">
                        <a:spcAft>
                          <a:spcPts val="0"/>
                        </a:spcAft>
                      </a:pPr>
                      <a:endParaRPr lang="es-ES" sz="1200" b="1" kern="1200" dirty="0">
                        <a:solidFill>
                          <a:schemeClr val="tx1"/>
                        </a:solidFill>
                        <a:latin typeface="Arial"/>
                        <a:ea typeface="Times New Roman"/>
                        <a:cs typeface="Times New Roman"/>
                      </a:endParaRPr>
                    </a:p>
                  </a:txBody>
                  <a:tcPr marL="6873" marR="6873" marT="6873"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8" name="17 CuadroTexto"/>
          <p:cNvSpPr txBox="1"/>
          <p:nvPr/>
        </p:nvSpPr>
        <p:spPr>
          <a:xfrm>
            <a:off x="376808" y="6181606"/>
            <a:ext cx="4756438" cy="369332"/>
          </a:xfrm>
          <a:prstGeom prst="rect">
            <a:avLst/>
          </a:prstGeom>
          <a:solidFill>
            <a:schemeClr val="accent5">
              <a:lumMod val="40000"/>
              <a:lumOff val="6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buNone/>
            </a:pPr>
            <a:r>
              <a:rPr lang="es-ES" sz="2000" b="1" dirty="0" smtClean="0">
                <a:effectLst>
                  <a:outerShdw blurRad="38100" dist="38100" dir="2700000" algn="tl">
                    <a:srgbClr val="000000">
                      <a:alpha val="43137"/>
                    </a:srgbClr>
                  </a:outerShdw>
                </a:effectLst>
              </a:rPr>
              <a:t>Asamblea General</a:t>
            </a:r>
            <a:endParaRPr lang="es-ES" sz="2000" b="1" dirty="0">
              <a:effectLst>
                <a:outerShdw blurRad="38100" dist="38100" dir="2700000" algn="tl">
                  <a:srgbClr val="000000">
                    <a:alpha val="43137"/>
                  </a:srgbClr>
                </a:outerShdw>
              </a:effectLst>
            </a:endParaRPr>
          </a:p>
        </p:txBody>
      </p:sp>
      <p:sp>
        <p:nvSpPr>
          <p:cNvPr id="2" name="CuadroTexto 1"/>
          <p:cNvSpPr txBox="1"/>
          <p:nvPr/>
        </p:nvSpPr>
        <p:spPr>
          <a:xfrm>
            <a:off x="5558495" y="2729353"/>
            <a:ext cx="3240360" cy="2628412"/>
          </a:xfrm>
          <a:prstGeom prst="rect">
            <a:avLst/>
          </a:prstGeom>
          <a:noFill/>
        </p:spPr>
        <p:txBody>
          <a:bodyPr wrap="square" rtlCol="0">
            <a:spAutoFit/>
          </a:bodyPr>
          <a:lstStyle/>
          <a:p>
            <a:pPr>
              <a:buNone/>
            </a:pPr>
            <a:r>
              <a:rPr lang="es-ES" sz="1800" b="1" dirty="0" smtClean="0">
                <a:solidFill>
                  <a:srgbClr val="FF0000"/>
                </a:solidFill>
              </a:rPr>
              <a:t>+ capacidad de propuesta </a:t>
            </a:r>
          </a:p>
          <a:p>
            <a:pPr>
              <a:buNone/>
            </a:pPr>
            <a:r>
              <a:rPr lang="es-ES" sz="1600" i="1" dirty="0" smtClean="0">
                <a:solidFill>
                  <a:srgbClr val="FF0000"/>
                </a:solidFill>
              </a:rPr>
              <a:t>(programas, líneas de trabajo,          proyectos, actividades)</a:t>
            </a:r>
          </a:p>
          <a:p>
            <a:pPr>
              <a:buNone/>
            </a:pPr>
            <a:endParaRPr lang="es-ES" sz="1600" dirty="0" smtClean="0"/>
          </a:p>
          <a:p>
            <a:pPr>
              <a:buNone/>
            </a:pPr>
            <a:r>
              <a:rPr lang="es-ES" sz="1800" b="1" dirty="0" smtClean="0">
                <a:solidFill>
                  <a:srgbClr val="7030A0"/>
                </a:solidFill>
              </a:rPr>
              <a:t>+ temas transversales</a:t>
            </a:r>
          </a:p>
          <a:p>
            <a:pPr>
              <a:buNone/>
            </a:pPr>
            <a:endParaRPr lang="es-ES" sz="1800" b="1" dirty="0"/>
          </a:p>
          <a:p>
            <a:pPr>
              <a:buNone/>
            </a:pPr>
            <a:r>
              <a:rPr lang="es-ES" sz="1800" b="1" dirty="0" smtClean="0">
                <a:solidFill>
                  <a:srgbClr val="0070C0"/>
                </a:solidFill>
              </a:rPr>
              <a:t>+ intercambio y debate</a:t>
            </a:r>
          </a:p>
          <a:p>
            <a:pPr>
              <a:buNone/>
            </a:pPr>
            <a:endParaRPr lang="es-ES" sz="1800" b="1" dirty="0">
              <a:solidFill>
                <a:srgbClr val="C00000"/>
              </a:solidFill>
            </a:endParaRPr>
          </a:p>
          <a:p>
            <a:pPr>
              <a:buNone/>
            </a:pPr>
            <a:r>
              <a:rPr lang="es-ES" sz="1800" b="1" dirty="0" smtClean="0">
                <a:solidFill>
                  <a:srgbClr val="C00000"/>
                </a:solidFill>
                <a:sym typeface="Wingdings" panose="05000000000000000000" pitchFamily="2" charset="2"/>
              </a:rPr>
              <a:t> seguimiento de objetivos</a:t>
            </a:r>
            <a:endParaRPr lang="es-ES" sz="1800" b="1" dirty="0">
              <a:solidFill>
                <a:srgbClr val="C00000"/>
              </a:solidFill>
            </a:endParaRPr>
          </a:p>
        </p:txBody>
      </p:sp>
      <p:sp>
        <p:nvSpPr>
          <p:cNvPr id="4" name="Flecha derecha 3"/>
          <p:cNvSpPr/>
          <p:nvPr/>
        </p:nvSpPr>
        <p:spPr>
          <a:xfrm rot="11441621">
            <a:off x="4410257" y="2066583"/>
            <a:ext cx="1751587"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p:cNvSpPr>
            <a:spLocks noGrp="1" noChangeArrowheads="1"/>
          </p:cNvSpPr>
          <p:nvPr>
            <p:ph type="title"/>
          </p:nvPr>
        </p:nvSpPr>
        <p:spPr>
          <a:xfrm>
            <a:off x="144463" y="620713"/>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 sz="2400" b="1" dirty="0" smtClean="0">
                <a:solidFill>
                  <a:srgbClr val="002060"/>
                </a:solidFill>
                <a:latin typeface="Verdana" pitchFamily="34" charset="0"/>
                <a:ea typeface="Verdana" pitchFamily="34" charset="0"/>
                <a:cs typeface="Verdana" pitchFamily="34" charset="0"/>
              </a:rPr>
              <a:t>nueva agenda estratégica</a:t>
            </a:r>
            <a:endParaRPr lang="es-ES" sz="2400" b="1" dirty="0" smtClean="0">
              <a:solidFill>
                <a:srgbClr val="FF0000"/>
              </a:solidFill>
              <a:latin typeface="Verdana" pitchFamily="34" charset="0"/>
              <a:ea typeface="Verdana" pitchFamily="34" charset="0"/>
              <a:cs typeface="Verdana" pitchFamily="34" charset="0"/>
            </a:endParaRPr>
          </a:p>
        </p:txBody>
      </p:sp>
      <p:pic>
        <p:nvPicPr>
          <p:cNvPr id="35845" name="Picture 2"/>
          <p:cNvPicPr>
            <a:picLocks noChangeAspect="1" noChangeArrowheads="1"/>
          </p:cNvPicPr>
          <p:nvPr/>
        </p:nvPicPr>
        <p:blipFill>
          <a:blip r:embed="rId2" cstate="print"/>
          <a:srcRect l="35889" t="62500" r="44336" b="16992"/>
          <a:stretch>
            <a:fillRect/>
          </a:stretch>
        </p:blipFill>
        <p:spPr bwMode="auto">
          <a:xfrm>
            <a:off x="7956550" y="17463"/>
            <a:ext cx="1144588" cy="890587"/>
          </a:xfrm>
          <a:prstGeom prst="rect">
            <a:avLst/>
          </a:prstGeom>
          <a:noFill/>
          <a:ln w="9525">
            <a:noFill/>
            <a:miter lim="800000"/>
            <a:headEnd/>
            <a:tailEnd/>
          </a:ln>
        </p:spPr>
      </p:pic>
      <p:sp>
        <p:nvSpPr>
          <p:cNvPr id="26" name="25 Triángulo isósceles"/>
          <p:cNvSpPr/>
          <p:nvPr/>
        </p:nvSpPr>
        <p:spPr>
          <a:xfrm>
            <a:off x="2772159" y="2406629"/>
            <a:ext cx="3528392" cy="2766441"/>
          </a:xfrm>
          <a:prstGeom prst="triangle">
            <a:avLst>
              <a:gd name="adj" fmla="val 50238"/>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s-ES" b="1" dirty="0" smtClean="0">
              <a:solidFill>
                <a:srgbClr val="000000"/>
              </a:solidFill>
              <a:effectLst>
                <a:outerShdw blurRad="38100" dist="38100" dir="2700000" algn="tl">
                  <a:srgbClr val="000000">
                    <a:alpha val="43137"/>
                  </a:srgbClr>
                </a:outerShdw>
              </a:effectLst>
              <a:cs typeface="Aparajita" panose="020B0604020202020204" pitchFamily="34" charset="0"/>
            </a:endParaRPr>
          </a:p>
          <a:p>
            <a:pPr algn="ctr">
              <a:buNone/>
            </a:pPr>
            <a:r>
              <a:rPr lang="es-ES" b="1" dirty="0" smtClean="0">
                <a:solidFill>
                  <a:srgbClr val="000000"/>
                </a:solidFill>
                <a:effectLst>
                  <a:outerShdw blurRad="38100" dist="38100" dir="2700000" algn="tl">
                    <a:srgbClr val="000000">
                      <a:alpha val="43137"/>
                    </a:srgbClr>
                  </a:outerShdw>
                </a:effectLst>
                <a:cs typeface="Aparajita" panose="020B0604020202020204" pitchFamily="34" charset="0"/>
              </a:rPr>
              <a:t>retos tecnológicos</a:t>
            </a:r>
            <a:endParaRPr lang="es-ES" b="1" dirty="0">
              <a:solidFill>
                <a:srgbClr val="000000"/>
              </a:solidFill>
              <a:effectLst>
                <a:outerShdw blurRad="38100" dist="38100" dir="2700000" algn="tl">
                  <a:srgbClr val="000000">
                    <a:alpha val="43137"/>
                  </a:srgbClr>
                </a:outerShdw>
              </a:effectLst>
              <a:cs typeface="Aparajita" panose="020B0604020202020204" pitchFamily="34" charset="0"/>
            </a:endParaRPr>
          </a:p>
        </p:txBody>
      </p:sp>
      <p:sp>
        <p:nvSpPr>
          <p:cNvPr id="28" name="27 Rectángulo redondeado"/>
          <p:cNvSpPr/>
          <p:nvPr/>
        </p:nvSpPr>
        <p:spPr>
          <a:xfrm>
            <a:off x="3275856" y="1340768"/>
            <a:ext cx="2520280" cy="1008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s-ES" sz="2000" b="1" dirty="0" smtClean="0"/>
              <a:t>RT1: operación segura a largo plazo</a:t>
            </a:r>
            <a:endParaRPr lang="es-ES" sz="2000" b="1" dirty="0"/>
          </a:p>
        </p:txBody>
      </p:sp>
      <p:sp>
        <p:nvSpPr>
          <p:cNvPr id="32" name="31 Rectángulo redondeado"/>
          <p:cNvSpPr/>
          <p:nvPr/>
        </p:nvSpPr>
        <p:spPr>
          <a:xfrm>
            <a:off x="6372918" y="5009500"/>
            <a:ext cx="2520280" cy="1368152"/>
          </a:xfrm>
          <a:prstGeom prst="roundRect">
            <a:avLst/>
          </a:prstGeom>
          <a:solidFill>
            <a:srgbClr val="33CC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s-ES" sz="2000" b="1" dirty="0" smtClean="0"/>
              <a:t>RT2: gestión del combustible irradiado y de los residuos</a:t>
            </a:r>
            <a:endParaRPr lang="es-ES" sz="2000" b="1" dirty="0"/>
          </a:p>
        </p:txBody>
      </p:sp>
      <p:sp>
        <p:nvSpPr>
          <p:cNvPr id="33" name="32 Rectángulo redondeado"/>
          <p:cNvSpPr/>
          <p:nvPr/>
        </p:nvSpPr>
        <p:spPr>
          <a:xfrm>
            <a:off x="179512" y="5085184"/>
            <a:ext cx="2520280" cy="1008112"/>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s-ES" sz="2000" b="1" dirty="0" smtClean="0"/>
              <a:t>RT3: nuevas tecnologías y</a:t>
            </a:r>
          </a:p>
          <a:p>
            <a:pPr algn="ctr">
              <a:buNone/>
            </a:pPr>
            <a:r>
              <a:rPr lang="es-ES" sz="2000" b="1" dirty="0" smtClean="0"/>
              <a:t>nuevos proyectos</a:t>
            </a:r>
            <a:endParaRPr lang="es-ES" sz="2000" b="1" dirty="0"/>
          </a:p>
        </p:txBody>
      </p:sp>
      <p:pic>
        <p:nvPicPr>
          <p:cNvPr id="34" name="Picture 5" descr="garona.jpg (10994 bytes)"/>
          <p:cNvPicPr>
            <a:picLocks noChangeAspect="1" noChangeArrowheads="1"/>
          </p:cNvPicPr>
          <p:nvPr/>
        </p:nvPicPr>
        <p:blipFill>
          <a:blip r:embed="rId3" cstate="print"/>
          <a:srcRect/>
          <a:stretch>
            <a:fillRect/>
          </a:stretch>
        </p:blipFill>
        <p:spPr bwMode="auto">
          <a:xfrm>
            <a:off x="6300551" y="1494768"/>
            <a:ext cx="1857375" cy="1905000"/>
          </a:xfrm>
          <a:prstGeom prst="rect">
            <a:avLst/>
          </a:prstGeom>
          <a:noFill/>
        </p:spPr>
      </p:pic>
      <p:pic>
        <p:nvPicPr>
          <p:cNvPr id="35" name="Picture 6"/>
          <p:cNvPicPr>
            <a:picLocks noChangeAspect="1" noChangeArrowheads="1"/>
          </p:cNvPicPr>
          <p:nvPr/>
        </p:nvPicPr>
        <p:blipFill>
          <a:blip r:embed="rId4" cstate="print"/>
          <a:srcRect/>
          <a:stretch>
            <a:fillRect/>
          </a:stretch>
        </p:blipFill>
        <p:spPr bwMode="auto">
          <a:xfrm>
            <a:off x="121762" y="2877896"/>
            <a:ext cx="2808312" cy="1728192"/>
          </a:xfrm>
          <a:prstGeom prst="rect">
            <a:avLst/>
          </a:prstGeom>
          <a:noFill/>
          <a:ln w="9525">
            <a:noFill/>
            <a:miter lim="800000"/>
            <a:headEnd/>
            <a:tailEnd/>
          </a:ln>
        </p:spPr>
      </p:pic>
      <p:pic>
        <p:nvPicPr>
          <p:cNvPr id="36" name="Picture 7"/>
          <p:cNvPicPr>
            <a:picLocks noChangeAspect="1" noChangeArrowheads="1"/>
          </p:cNvPicPr>
          <p:nvPr/>
        </p:nvPicPr>
        <p:blipFill>
          <a:blip r:embed="rId5" cstate="print"/>
          <a:srcRect/>
          <a:stretch>
            <a:fillRect/>
          </a:stretch>
        </p:blipFill>
        <p:spPr bwMode="auto">
          <a:xfrm>
            <a:off x="3563170" y="5461598"/>
            <a:ext cx="2399531" cy="1294387"/>
          </a:xfrm>
          <a:prstGeom prst="rect">
            <a:avLst/>
          </a:prstGeom>
          <a:noFill/>
          <a:ln w="9525">
            <a:noFill/>
            <a:miter lim="800000"/>
            <a:headEnd/>
            <a:tailEnd/>
          </a:ln>
        </p:spPr>
      </p:pic>
      <p:sp>
        <p:nvSpPr>
          <p:cNvPr id="37" name="36 Flecha derecha"/>
          <p:cNvSpPr/>
          <p:nvPr/>
        </p:nvSpPr>
        <p:spPr>
          <a:xfrm>
            <a:off x="5868144" y="1700808"/>
            <a:ext cx="360040" cy="3595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9" name="38 Flecha derecha"/>
          <p:cNvSpPr/>
          <p:nvPr/>
        </p:nvSpPr>
        <p:spPr>
          <a:xfrm rot="9237314">
            <a:off x="5965991" y="5754363"/>
            <a:ext cx="360040" cy="3595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40" name="39 Flecha arriba"/>
          <p:cNvSpPr/>
          <p:nvPr/>
        </p:nvSpPr>
        <p:spPr>
          <a:xfrm>
            <a:off x="1259632" y="4667394"/>
            <a:ext cx="360040" cy="36004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41" name="40 Conector recto"/>
          <p:cNvCxnSpPr/>
          <p:nvPr/>
        </p:nvCxnSpPr>
        <p:spPr>
          <a:xfrm>
            <a:off x="0" y="1125538"/>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redondeado 7"/>
          <p:cNvSpPr/>
          <p:nvPr/>
        </p:nvSpPr>
        <p:spPr>
          <a:xfrm>
            <a:off x="144463" y="1085850"/>
            <a:ext cx="7916020" cy="5306812"/>
          </a:xfrm>
          <a:prstGeom prst="roundRect">
            <a:avLst/>
          </a:prstGeom>
          <a:solidFill>
            <a:srgbClr val="FFFFCC">
              <a:alpha val="50196"/>
            </a:srgbClr>
          </a:solidFill>
          <a:ln w="63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i="1" dirty="0"/>
          </a:p>
        </p:txBody>
      </p:sp>
      <p:sp>
        <p:nvSpPr>
          <p:cNvPr id="30" name="Elipse 29"/>
          <p:cNvSpPr/>
          <p:nvPr/>
        </p:nvSpPr>
        <p:spPr>
          <a:xfrm>
            <a:off x="2553521" y="1193237"/>
            <a:ext cx="2959022" cy="2959020"/>
          </a:xfrm>
          <a:prstGeom prst="ellipse">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Elipse 20"/>
          <p:cNvSpPr/>
          <p:nvPr/>
        </p:nvSpPr>
        <p:spPr>
          <a:xfrm>
            <a:off x="1841928" y="3126829"/>
            <a:ext cx="2959022" cy="2959020"/>
          </a:xfrm>
          <a:prstGeom prst="ellipse">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Elipse 19"/>
          <p:cNvSpPr/>
          <p:nvPr/>
        </p:nvSpPr>
        <p:spPr>
          <a:xfrm>
            <a:off x="3448541" y="3126829"/>
            <a:ext cx="2959022" cy="2959020"/>
          </a:xfrm>
          <a:prstGeom prst="ellipse">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Elipse 12"/>
          <p:cNvSpPr/>
          <p:nvPr/>
        </p:nvSpPr>
        <p:spPr>
          <a:xfrm>
            <a:off x="2744137" y="1383852"/>
            <a:ext cx="2577791" cy="2577791"/>
          </a:xfrm>
          <a:prstGeom prst="ellipse">
            <a:avLst/>
          </a:prstGeom>
          <a:solidFill>
            <a:schemeClr val="tx2">
              <a:lumMod val="40000"/>
              <a:lumOff val="60000"/>
              <a:alpha val="5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Rectángulo redondeado 1"/>
          <p:cNvSpPr/>
          <p:nvPr/>
        </p:nvSpPr>
        <p:spPr>
          <a:xfrm>
            <a:off x="3348956" y="2159916"/>
            <a:ext cx="1368152" cy="610156"/>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Rectángulo redondeado 31"/>
          <p:cNvSpPr/>
          <p:nvPr/>
        </p:nvSpPr>
        <p:spPr>
          <a:xfrm>
            <a:off x="3348956" y="2808255"/>
            <a:ext cx="1368152" cy="24381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p:cNvSpPr/>
          <p:nvPr/>
        </p:nvSpPr>
        <p:spPr>
          <a:xfrm>
            <a:off x="3100731" y="1381945"/>
            <a:ext cx="1864602" cy="1692771"/>
          </a:xfrm>
          <a:prstGeom prst="rect">
            <a:avLst/>
          </a:prstGeom>
        </p:spPr>
        <p:txBody>
          <a:bodyPr wrap="square">
            <a:spAutoFit/>
          </a:bodyPr>
          <a:lstStyle/>
          <a:p>
            <a:pPr algn="ctr">
              <a:spcAft>
                <a:spcPts val="800"/>
              </a:spcAft>
              <a:buNone/>
            </a:pPr>
            <a:r>
              <a:rPr lang="es-ES" sz="1800" b="1" u="sng" dirty="0" smtClean="0">
                <a:solidFill>
                  <a:schemeClr val="tx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RT1:</a:t>
            </a:r>
          </a:p>
          <a:p>
            <a:pPr algn="ctr">
              <a:spcAft>
                <a:spcPts val="800"/>
              </a:spcAft>
              <a:buNone/>
            </a:pPr>
            <a:r>
              <a:rPr lang="es-ES" sz="1800" b="1" u="sng" dirty="0" smtClean="0">
                <a:solidFill>
                  <a:schemeClr val="tx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OLP</a:t>
            </a:r>
          </a:p>
          <a:p>
            <a:pPr algn="ctr">
              <a:spcAft>
                <a:spcPts val="800"/>
              </a:spcAft>
              <a:buNone/>
            </a:pPr>
            <a:r>
              <a:rPr lang="es-ES" sz="1200" b="1" dirty="0" smtClean="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Proyectos aprovechamiento materiales Zorita</a:t>
            </a:r>
          </a:p>
          <a:p>
            <a:pPr algn="ctr">
              <a:spcAft>
                <a:spcPts val="800"/>
              </a:spcAft>
              <a:buNone/>
            </a:pPr>
            <a:r>
              <a:rPr lang="es-ES" sz="1200" b="1" dirty="0" smtClean="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Grupo GTDM</a:t>
            </a:r>
          </a:p>
        </p:txBody>
      </p:sp>
      <p:sp>
        <p:nvSpPr>
          <p:cNvPr id="3" name="Rectángulo 2"/>
          <p:cNvSpPr/>
          <p:nvPr/>
        </p:nvSpPr>
        <p:spPr>
          <a:xfrm>
            <a:off x="3304727" y="5578384"/>
            <a:ext cx="1694629" cy="507465"/>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s-ES" dirty="0"/>
          </a:p>
        </p:txBody>
      </p:sp>
      <p:pic>
        <p:nvPicPr>
          <p:cNvPr id="41986" name="Picture 2"/>
          <p:cNvPicPr>
            <a:picLocks noChangeAspect="1" noChangeArrowheads="1"/>
          </p:cNvPicPr>
          <p:nvPr/>
        </p:nvPicPr>
        <p:blipFill>
          <a:blip r:embed="rId3" cstate="print"/>
          <a:srcRect l="35889" t="62500" r="44336" b="16992"/>
          <a:stretch>
            <a:fillRect/>
          </a:stretch>
        </p:blipFill>
        <p:spPr bwMode="auto">
          <a:xfrm>
            <a:off x="7956550" y="17463"/>
            <a:ext cx="1144588" cy="890587"/>
          </a:xfrm>
          <a:prstGeom prst="rect">
            <a:avLst/>
          </a:prstGeom>
          <a:noFill/>
          <a:ln w="9525">
            <a:noFill/>
            <a:miter lim="800000"/>
            <a:headEnd/>
            <a:tailEnd/>
          </a:ln>
        </p:spPr>
      </p:pic>
      <p:cxnSp>
        <p:nvCxnSpPr>
          <p:cNvPr id="10" name="9 Conector recto"/>
          <p:cNvCxnSpPr/>
          <p:nvPr/>
        </p:nvCxnSpPr>
        <p:spPr>
          <a:xfrm>
            <a:off x="0" y="981075"/>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1992" name="Rectangle 2"/>
          <p:cNvSpPr>
            <a:spLocks noGrp="1" noChangeArrowheads="1"/>
          </p:cNvSpPr>
          <p:nvPr>
            <p:ph type="title"/>
          </p:nvPr>
        </p:nvSpPr>
        <p:spPr>
          <a:xfrm>
            <a:off x="144463" y="476250"/>
            <a:ext cx="9180512" cy="536575"/>
          </a:xfrm>
        </p:spPr>
        <p:txBody>
          <a:bodyPr/>
          <a:lstStyle/>
          <a:p>
            <a:pPr>
              <a:lnSpc>
                <a:spcPct val="90000"/>
              </a:lnSpc>
              <a:spcBef>
                <a:spcPct val="20000"/>
              </a:spcBef>
              <a:buClr>
                <a:schemeClr val="hlink"/>
              </a:buClr>
              <a:buSzPct val="80000"/>
              <a:tabLst>
                <a:tab pos="-457200" algn="l"/>
                <a:tab pos="180975" algn="l"/>
                <a:tab pos="457200" algn="l"/>
                <a:tab pos="5670550" algn="l"/>
              </a:tabLst>
            </a:pPr>
            <a:r>
              <a:rPr lang="es-ES_tradnl" altLang="ko-KR" sz="2400" b="1" dirty="0" smtClean="0">
                <a:solidFill>
                  <a:srgbClr val="002060"/>
                </a:solidFill>
                <a:latin typeface="Verdana" pitchFamily="34" charset="0"/>
                <a:ea typeface="굴림" pitchFamily="34" charset="-127"/>
              </a:rPr>
              <a:t>nuevo programa técnico</a:t>
            </a:r>
            <a:endParaRPr lang="es-ES" sz="2400" b="1" dirty="0" smtClean="0">
              <a:solidFill>
                <a:srgbClr val="002060"/>
              </a:solidFill>
              <a:latin typeface="Verdana" pitchFamily="34" charset="0"/>
              <a:ea typeface="Verdana" pitchFamily="34" charset="0"/>
              <a:cs typeface="Verdana" pitchFamily="34" charset="0"/>
            </a:endParaRPr>
          </a:p>
        </p:txBody>
      </p:sp>
      <p:sp>
        <p:nvSpPr>
          <p:cNvPr id="9" name="Rectángulo 8"/>
          <p:cNvSpPr/>
          <p:nvPr/>
        </p:nvSpPr>
        <p:spPr>
          <a:xfrm>
            <a:off x="144463" y="2032512"/>
            <a:ext cx="1718742" cy="3342453"/>
          </a:xfrm>
          <a:prstGeom prst="rect">
            <a:avLst/>
          </a:prstGeom>
        </p:spPr>
        <p:txBody>
          <a:bodyPr wrap="square">
            <a:spAutoFit/>
          </a:bodyPr>
          <a:lstStyle/>
          <a:p>
            <a:pPr>
              <a:spcAft>
                <a:spcPts val="800"/>
              </a:spcAft>
              <a:buNone/>
            </a:pPr>
            <a:r>
              <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Formación: F+</a:t>
            </a:r>
          </a:p>
          <a:p>
            <a:pPr>
              <a:spcAft>
                <a:spcPts val="800"/>
              </a:spcAft>
              <a:buNone/>
            </a:pPr>
            <a:r>
              <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Gestión del conocimiento: KEEP</a:t>
            </a:r>
          </a:p>
          <a:p>
            <a:pPr>
              <a:spcAft>
                <a:spcPts val="800"/>
              </a:spcAft>
              <a:buNone/>
            </a:pPr>
            <a:endPar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800"/>
              </a:spcAft>
              <a:buNone/>
            </a:pPr>
            <a:endPar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800"/>
              </a:spcAft>
              <a:buNone/>
            </a:pPr>
            <a:r>
              <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GULPN</a:t>
            </a:r>
          </a:p>
          <a:p>
            <a:pPr>
              <a:spcAft>
                <a:spcPts val="800"/>
              </a:spcAft>
              <a:buNone/>
            </a:pPr>
            <a:r>
              <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Mapa de infraestructuras </a:t>
            </a:r>
            <a:r>
              <a:rPr lang="es-ES" sz="1200" b="1" dirty="0" err="1"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I+D+i</a:t>
            </a:r>
            <a:endPar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800"/>
              </a:spcAft>
              <a:buNone/>
            </a:pPr>
            <a:endPar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800"/>
              </a:spcAft>
              <a:buNone/>
            </a:pPr>
            <a:endPar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800"/>
              </a:spcAft>
              <a:buNone/>
            </a:pPr>
            <a:r>
              <a:rPr lang="es-ES" sz="1200" b="1" dirty="0" err="1"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Segumiento</a:t>
            </a:r>
            <a:r>
              <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 H2020</a:t>
            </a:r>
          </a:p>
          <a:p>
            <a:pPr>
              <a:spcAft>
                <a:spcPts val="800"/>
              </a:spcAft>
              <a:buNone/>
            </a:pPr>
            <a:r>
              <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Seguimiento SNE-TP</a:t>
            </a:r>
          </a:p>
        </p:txBody>
      </p:sp>
      <p:sp>
        <p:nvSpPr>
          <p:cNvPr id="12" name="Rectángulo 11"/>
          <p:cNvSpPr/>
          <p:nvPr/>
        </p:nvSpPr>
        <p:spPr>
          <a:xfrm>
            <a:off x="6341741" y="2338236"/>
            <a:ext cx="1718742" cy="2731004"/>
          </a:xfrm>
          <a:prstGeom prst="rect">
            <a:avLst/>
          </a:prstGeom>
        </p:spPr>
        <p:txBody>
          <a:bodyPr wrap="square">
            <a:spAutoFit/>
          </a:bodyPr>
          <a:lstStyle/>
          <a:p>
            <a:pPr>
              <a:spcAft>
                <a:spcPts val="800"/>
              </a:spcAft>
              <a:buNone/>
            </a:pPr>
            <a:r>
              <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Presupuesto </a:t>
            </a:r>
            <a:r>
              <a:rPr lang="es-ES" sz="1200" b="1" dirty="0" err="1"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I+D+i</a:t>
            </a:r>
            <a:endPar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800"/>
              </a:spcAft>
              <a:buNone/>
            </a:pPr>
            <a:r>
              <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Estudios sectoriales de capacidades</a:t>
            </a:r>
          </a:p>
          <a:p>
            <a:pPr>
              <a:spcAft>
                <a:spcPts val="800"/>
              </a:spcAft>
              <a:buNone/>
            </a:pPr>
            <a:endParaRPr lang="es-ES" sz="12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800"/>
              </a:spcAft>
              <a:buNone/>
            </a:pPr>
            <a:endPar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800"/>
              </a:spcAft>
              <a:buNone/>
            </a:pPr>
            <a:r>
              <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Red de contactos</a:t>
            </a:r>
          </a:p>
          <a:p>
            <a:pPr>
              <a:spcAft>
                <a:spcPts val="800"/>
              </a:spcAft>
              <a:buNone/>
            </a:pPr>
            <a:endParaRPr lang="es-ES" sz="12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800"/>
              </a:spcAft>
              <a:buNone/>
            </a:pPr>
            <a:endPar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800"/>
              </a:spcAft>
              <a:buNone/>
            </a:pPr>
            <a:r>
              <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Actividades </a:t>
            </a:r>
            <a:r>
              <a:rPr lang="es-ES" sz="1200" b="1" dirty="0" err="1"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interplataformas</a:t>
            </a:r>
            <a:endParaRPr lang="es-ES" sz="12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4" name="Elipse 13"/>
          <p:cNvSpPr/>
          <p:nvPr/>
        </p:nvSpPr>
        <p:spPr>
          <a:xfrm>
            <a:off x="3722917" y="3330407"/>
            <a:ext cx="2577791" cy="2577791"/>
          </a:xfrm>
          <a:prstGeom prst="ellipse">
            <a:avLst/>
          </a:prstGeom>
          <a:solidFill>
            <a:schemeClr val="accent3">
              <a:lumMod val="40000"/>
              <a:lumOff val="60000"/>
              <a:alpha val="5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Elipse 14"/>
          <p:cNvSpPr/>
          <p:nvPr/>
        </p:nvSpPr>
        <p:spPr>
          <a:xfrm>
            <a:off x="1966730" y="3317444"/>
            <a:ext cx="2577791" cy="2577791"/>
          </a:xfrm>
          <a:prstGeom prst="ellipse">
            <a:avLst/>
          </a:prstGeom>
          <a:solidFill>
            <a:schemeClr val="accent4">
              <a:lumMod val="40000"/>
              <a:lumOff val="60000"/>
              <a:alpha val="5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b="1" dirty="0">
              <a:effectLst>
                <a:outerShdw blurRad="38100" dist="38100" dir="2700000" algn="tl">
                  <a:srgbClr val="000000">
                    <a:alpha val="43137"/>
                  </a:srgbClr>
                </a:outerShdw>
              </a:effectLst>
            </a:endParaRPr>
          </a:p>
        </p:txBody>
      </p:sp>
      <p:pic>
        <p:nvPicPr>
          <p:cNvPr id="31" name="Picture 2"/>
          <p:cNvPicPr>
            <a:picLocks noChangeAspect="1" noChangeArrowheads="1"/>
          </p:cNvPicPr>
          <p:nvPr/>
        </p:nvPicPr>
        <p:blipFill>
          <a:blip r:embed="rId3" cstate="print"/>
          <a:srcRect l="35889" t="62500" r="44336" b="16992"/>
          <a:stretch>
            <a:fillRect/>
          </a:stretch>
        </p:blipFill>
        <p:spPr bwMode="auto">
          <a:xfrm>
            <a:off x="3842536" y="3490152"/>
            <a:ext cx="582486" cy="453224"/>
          </a:xfrm>
          <a:prstGeom prst="rect">
            <a:avLst/>
          </a:prstGeom>
          <a:noFill/>
          <a:ln w="9525">
            <a:noFill/>
            <a:miter lim="800000"/>
            <a:headEnd/>
            <a:tailEnd/>
          </a:ln>
        </p:spPr>
      </p:pic>
      <p:sp>
        <p:nvSpPr>
          <p:cNvPr id="23" name="Rectángulo 22"/>
          <p:cNvSpPr/>
          <p:nvPr/>
        </p:nvSpPr>
        <p:spPr>
          <a:xfrm>
            <a:off x="3304727" y="5735603"/>
            <a:ext cx="1694629" cy="507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s-ES" sz="1200" i="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retos tecnológicos</a:t>
            </a:r>
            <a:endParaRPr lang="es-ES" sz="1200" i="1" dirty="0"/>
          </a:p>
        </p:txBody>
      </p:sp>
      <p:sp>
        <p:nvSpPr>
          <p:cNvPr id="24" name="Rectángulo 23"/>
          <p:cNvSpPr/>
          <p:nvPr/>
        </p:nvSpPr>
        <p:spPr>
          <a:xfrm>
            <a:off x="3275856" y="5955036"/>
            <a:ext cx="1784718" cy="507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s-ES" sz="1200" i="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temas transversales</a:t>
            </a:r>
            <a:endParaRPr lang="es-ES" sz="1200" i="1" dirty="0"/>
          </a:p>
        </p:txBody>
      </p:sp>
      <p:sp>
        <p:nvSpPr>
          <p:cNvPr id="26" name="Rectángulo redondeado 25"/>
          <p:cNvSpPr/>
          <p:nvPr/>
        </p:nvSpPr>
        <p:spPr>
          <a:xfrm>
            <a:off x="4565335" y="4717453"/>
            <a:ext cx="1520890" cy="610156"/>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s-ES"/>
          </a:p>
        </p:txBody>
      </p:sp>
      <p:sp>
        <p:nvSpPr>
          <p:cNvPr id="17" name="Rectángulo 16"/>
          <p:cNvSpPr/>
          <p:nvPr/>
        </p:nvSpPr>
        <p:spPr>
          <a:xfrm>
            <a:off x="4499992" y="3687172"/>
            <a:ext cx="1591806" cy="1636345"/>
          </a:xfrm>
          <a:prstGeom prst="rect">
            <a:avLst/>
          </a:prstGeom>
        </p:spPr>
        <p:txBody>
          <a:bodyPr wrap="square">
            <a:spAutoFit/>
          </a:bodyPr>
          <a:lstStyle/>
          <a:p>
            <a:pPr algn="r">
              <a:spcAft>
                <a:spcPts val="800"/>
              </a:spcAft>
              <a:buNone/>
            </a:pPr>
            <a:r>
              <a:rPr lang="es-ES" sz="1800" b="1" u="sng" dirty="0">
                <a:solidFill>
                  <a:schemeClr val="accent3">
                    <a:lumMod val="7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RT2:</a:t>
            </a:r>
          </a:p>
          <a:p>
            <a:pPr algn="r">
              <a:spcAft>
                <a:spcPts val="800"/>
              </a:spcAft>
              <a:buNone/>
            </a:pPr>
            <a:r>
              <a:rPr lang="es-ES" sz="1800" b="1" u="sng" dirty="0" smtClean="0">
                <a:solidFill>
                  <a:schemeClr val="accent3">
                    <a:lumMod val="7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COMBUSTIBLE Y RESIDUOS</a:t>
            </a:r>
          </a:p>
          <a:p>
            <a:pPr algn="r">
              <a:spcAft>
                <a:spcPts val="800"/>
              </a:spcAft>
              <a:buNone/>
            </a:pPr>
            <a:r>
              <a:rPr lang="es-ES" sz="1200" b="1" dirty="0" smtClean="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Almacenamiento y transporte combustible irradiado</a:t>
            </a:r>
          </a:p>
        </p:txBody>
      </p:sp>
      <p:sp>
        <p:nvSpPr>
          <p:cNvPr id="27" name="Rectángulo redondeado 26"/>
          <p:cNvSpPr/>
          <p:nvPr/>
        </p:nvSpPr>
        <p:spPr>
          <a:xfrm>
            <a:off x="2454999" y="4806846"/>
            <a:ext cx="1069512" cy="24381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Rectángulo redondeado 27"/>
          <p:cNvSpPr/>
          <p:nvPr/>
        </p:nvSpPr>
        <p:spPr>
          <a:xfrm>
            <a:off x="2454999" y="5125357"/>
            <a:ext cx="1286792" cy="24381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p:cNvSpPr/>
          <p:nvPr/>
        </p:nvSpPr>
        <p:spPr>
          <a:xfrm>
            <a:off x="2404764" y="3517249"/>
            <a:ext cx="2020258" cy="1858970"/>
          </a:xfrm>
          <a:prstGeom prst="rect">
            <a:avLst/>
          </a:prstGeom>
          <a:effectLst/>
        </p:spPr>
        <p:txBody>
          <a:bodyPr wrap="square">
            <a:spAutoFit/>
          </a:bodyPr>
          <a:lstStyle/>
          <a:p>
            <a:pPr>
              <a:spcAft>
                <a:spcPts val="800"/>
              </a:spcAft>
              <a:buNone/>
            </a:pPr>
            <a:r>
              <a:rPr lang="es-ES" sz="1800" b="1" u="sng" dirty="0" smtClean="0">
                <a:solidFill>
                  <a:schemeClr val="accent4">
                    <a:lumMod val="7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RT3:</a:t>
            </a:r>
          </a:p>
          <a:p>
            <a:pPr>
              <a:spcAft>
                <a:spcPts val="800"/>
              </a:spcAft>
              <a:buNone/>
            </a:pPr>
            <a:r>
              <a:rPr lang="es-ES" sz="1800" b="1" u="sng" dirty="0" smtClean="0">
                <a:solidFill>
                  <a:schemeClr val="accent4">
                    <a:lumMod val="7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NUEVAS TECNOLOGÍAS Y PROYECTOS</a:t>
            </a:r>
          </a:p>
          <a:p>
            <a:pPr>
              <a:spcAft>
                <a:spcPts val="800"/>
              </a:spcAft>
              <a:buNone/>
            </a:pPr>
            <a:r>
              <a:rPr lang="es-ES" sz="1200" b="1" dirty="0" smtClean="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Consorcio JHR</a:t>
            </a:r>
          </a:p>
          <a:p>
            <a:pPr>
              <a:spcAft>
                <a:spcPts val="800"/>
              </a:spcAft>
              <a:buNone/>
            </a:pPr>
            <a:r>
              <a:rPr lang="es-ES" sz="1200" b="1" dirty="0" smtClean="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Coordinación ESNII</a:t>
            </a:r>
          </a:p>
        </p:txBody>
      </p:sp>
      <p:sp>
        <p:nvSpPr>
          <p:cNvPr id="29" name="Rectángulo 28"/>
          <p:cNvSpPr/>
          <p:nvPr/>
        </p:nvSpPr>
        <p:spPr>
          <a:xfrm>
            <a:off x="7483260" y="4986718"/>
            <a:ext cx="1584002" cy="1871282"/>
          </a:xfrm>
          <a:prstGeom prst="rect">
            <a:avLst/>
          </a:prstGeom>
          <a:solidFill>
            <a:schemeClr val="bg2"/>
          </a:solidFill>
          <a:ln>
            <a:solidFill>
              <a:schemeClr val="accent6">
                <a:lumMod val="50000"/>
              </a:schemeClr>
            </a:solidFill>
          </a:ln>
        </p:spPr>
        <p:txBody>
          <a:bodyPr wrap="square">
            <a:spAutoFit/>
          </a:bodyPr>
          <a:lstStyle/>
          <a:p>
            <a:pPr marL="228600" indent="-228600">
              <a:spcAft>
                <a:spcPts val="800"/>
              </a:spcAft>
              <a:buClr>
                <a:srgbClr val="2C69B2"/>
              </a:buClr>
              <a:buFont typeface="+mj-lt"/>
              <a:buAutoNum type="arabicPeriod"/>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Programa CEIDEN</a:t>
            </a:r>
          </a:p>
          <a:p>
            <a:pPr marL="228600" indent="-228600">
              <a:spcAft>
                <a:spcPts val="800"/>
              </a:spcAft>
              <a:buClr>
                <a:srgbClr val="2C69B2"/>
              </a:buClr>
              <a:buFont typeface="+mj-lt"/>
              <a:buAutoNum type="arabicPeriod"/>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Grupo CEIDEN</a:t>
            </a:r>
          </a:p>
          <a:p>
            <a:pPr marL="228600" indent="-228600">
              <a:spcAft>
                <a:spcPts val="800"/>
              </a:spcAft>
              <a:buClr>
                <a:srgbClr val="2C69B2"/>
              </a:buClr>
              <a:buFont typeface="+mj-lt"/>
              <a:buAutoNum type="arabicPeriod"/>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Grupo ad hoc CEIDEN</a:t>
            </a:r>
          </a:p>
          <a:p>
            <a:pPr marL="228600" indent="-228600">
              <a:spcAft>
                <a:spcPts val="800"/>
              </a:spcAft>
              <a:buClr>
                <a:srgbClr val="2C69B2"/>
              </a:buClr>
              <a:buFont typeface="+mj-lt"/>
              <a:buAutoNum type="arabicPeriod"/>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Proyecto CEIDEN</a:t>
            </a:r>
          </a:p>
          <a:p>
            <a:pPr marL="228600" indent="-228600">
              <a:spcAft>
                <a:spcPts val="800"/>
              </a:spcAft>
              <a:buClr>
                <a:srgbClr val="2C69B2"/>
              </a:buClr>
              <a:buFont typeface="+mj-lt"/>
              <a:buAutoNum type="arabicPeriod"/>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Seguimiento temas estratégicos CEIDEN</a:t>
            </a:r>
          </a:p>
          <a:p>
            <a:pPr marL="228600" indent="-228600">
              <a:spcAft>
                <a:spcPts val="800"/>
              </a:spcAft>
              <a:buClr>
                <a:srgbClr val="2C69B2"/>
              </a:buClr>
              <a:buFont typeface="+mj-lt"/>
              <a:buAutoNum type="arabicPeriod"/>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Estudio CEIDEN </a:t>
            </a:r>
          </a:p>
          <a:p>
            <a:pPr marL="228600" indent="-228600">
              <a:spcAft>
                <a:spcPts val="800"/>
              </a:spcAft>
              <a:buClr>
                <a:srgbClr val="2C69B2"/>
              </a:buClr>
              <a:buFont typeface="+mj-lt"/>
              <a:buAutoNum type="arabicPeriod"/>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Tarea CEIDEN</a:t>
            </a:r>
          </a:p>
        </p:txBody>
      </p:sp>
      <p:grpSp>
        <p:nvGrpSpPr>
          <p:cNvPr id="19" name="Grupo 18"/>
          <p:cNvGrpSpPr/>
          <p:nvPr/>
        </p:nvGrpSpPr>
        <p:grpSpPr>
          <a:xfrm>
            <a:off x="1209500" y="2022060"/>
            <a:ext cx="305043" cy="275711"/>
            <a:chOff x="903911" y="67446"/>
            <a:chExt cx="305043" cy="275711"/>
          </a:xfrm>
        </p:grpSpPr>
        <p:sp>
          <p:nvSpPr>
            <p:cNvPr id="5" name="Elipse 4"/>
            <p:cNvSpPr/>
            <p:nvPr/>
          </p:nvSpPr>
          <p:spPr>
            <a:xfrm>
              <a:off x="933243" y="67446"/>
              <a:ext cx="275711" cy="275711"/>
            </a:xfrm>
            <a:prstGeom prst="ellipse">
              <a:avLst/>
            </a:prstGeom>
            <a:solidFill>
              <a:schemeClr val="bg2"/>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p:cNvSpPr txBox="1"/>
            <p:nvPr/>
          </p:nvSpPr>
          <p:spPr>
            <a:xfrm>
              <a:off x="903911" y="96810"/>
              <a:ext cx="305043" cy="216982"/>
            </a:xfrm>
            <a:prstGeom prst="rect">
              <a:avLst/>
            </a:prstGeom>
            <a:noFill/>
          </p:spPr>
          <p:txBody>
            <a:bodyPr wrap="square" rtlCol="0">
              <a:spAutoFit/>
            </a:bodyPr>
            <a:lstStyle/>
            <a:p>
              <a:pPr algn="ctr">
                <a:spcAft>
                  <a:spcPts val="800"/>
                </a:spcAft>
                <a:buClr>
                  <a:srgbClr val="2C69B2"/>
                </a:buClr>
                <a:buNone/>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2</a:t>
              </a:r>
              <a:endParaRPr lang="es-ES" sz="9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3" name="Grupo 32"/>
          <p:cNvGrpSpPr/>
          <p:nvPr/>
        </p:nvGrpSpPr>
        <p:grpSpPr>
          <a:xfrm>
            <a:off x="1608178" y="2464994"/>
            <a:ext cx="305043" cy="275711"/>
            <a:chOff x="903911" y="67446"/>
            <a:chExt cx="305043" cy="275711"/>
          </a:xfrm>
        </p:grpSpPr>
        <p:sp>
          <p:nvSpPr>
            <p:cNvPr id="34" name="Elipse 33"/>
            <p:cNvSpPr/>
            <p:nvPr/>
          </p:nvSpPr>
          <p:spPr>
            <a:xfrm>
              <a:off x="933243" y="67446"/>
              <a:ext cx="275711" cy="275711"/>
            </a:xfrm>
            <a:prstGeom prst="ellipse">
              <a:avLst/>
            </a:prstGeom>
            <a:solidFill>
              <a:schemeClr val="bg2"/>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CuadroTexto 34"/>
            <p:cNvSpPr txBox="1"/>
            <p:nvPr/>
          </p:nvSpPr>
          <p:spPr>
            <a:xfrm>
              <a:off x="903911" y="96810"/>
              <a:ext cx="305043" cy="216982"/>
            </a:xfrm>
            <a:prstGeom prst="rect">
              <a:avLst/>
            </a:prstGeom>
            <a:noFill/>
          </p:spPr>
          <p:txBody>
            <a:bodyPr wrap="square" rtlCol="0">
              <a:spAutoFit/>
            </a:bodyPr>
            <a:lstStyle/>
            <a:p>
              <a:pPr algn="ctr">
                <a:spcAft>
                  <a:spcPts val="800"/>
                </a:spcAft>
                <a:buClr>
                  <a:srgbClr val="2C69B2"/>
                </a:buClr>
                <a:buNone/>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2</a:t>
              </a:r>
              <a:endParaRPr lang="es-ES" sz="9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6" name="Grupo 35"/>
          <p:cNvGrpSpPr/>
          <p:nvPr/>
        </p:nvGrpSpPr>
        <p:grpSpPr>
          <a:xfrm>
            <a:off x="787613" y="3379393"/>
            <a:ext cx="305043" cy="275711"/>
            <a:chOff x="903911" y="67446"/>
            <a:chExt cx="305043" cy="275711"/>
          </a:xfrm>
        </p:grpSpPr>
        <p:sp>
          <p:nvSpPr>
            <p:cNvPr id="37" name="Elipse 36"/>
            <p:cNvSpPr/>
            <p:nvPr/>
          </p:nvSpPr>
          <p:spPr>
            <a:xfrm>
              <a:off x="933243" y="67446"/>
              <a:ext cx="275711" cy="275711"/>
            </a:xfrm>
            <a:prstGeom prst="ellipse">
              <a:avLst/>
            </a:prstGeom>
            <a:solidFill>
              <a:schemeClr val="bg2"/>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CuadroTexto 37"/>
            <p:cNvSpPr txBox="1"/>
            <p:nvPr/>
          </p:nvSpPr>
          <p:spPr>
            <a:xfrm>
              <a:off x="903911" y="96810"/>
              <a:ext cx="305043" cy="216982"/>
            </a:xfrm>
            <a:prstGeom prst="rect">
              <a:avLst/>
            </a:prstGeom>
            <a:noFill/>
          </p:spPr>
          <p:txBody>
            <a:bodyPr wrap="square" rtlCol="0">
              <a:spAutoFit/>
            </a:bodyPr>
            <a:lstStyle/>
            <a:p>
              <a:pPr algn="ctr">
                <a:spcAft>
                  <a:spcPts val="800"/>
                </a:spcAft>
                <a:buClr>
                  <a:srgbClr val="2C69B2"/>
                </a:buClr>
                <a:buNone/>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2</a:t>
              </a:r>
              <a:endParaRPr lang="es-ES" sz="9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9" name="Grupo 38"/>
          <p:cNvGrpSpPr/>
          <p:nvPr/>
        </p:nvGrpSpPr>
        <p:grpSpPr>
          <a:xfrm>
            <a:off x="1642462" y="3733355"/>
            <a:ext cx="305043" cy="275711"/>
            <a:chOff x="903911" y="67446"/>
            <a:chExt cx="305043" cy="275711"/>
          </a:xfrm>
        </p:grpSpPr>
        <p:sp>
          <p:nvSpPr>
            <p:cNvPr id="40" name="Elipse 39"/>
            <p:cNvSpPr/>
            <p:nvPr/>
          </p:nvSpPr>
          <p:spPr>
            <a:xfrm>
              <a:off x="933243" y="67446"/>
              <a:ext cx="275711" cy="275711"/>
            </a:xfrm>
            <a:prstGeom prst="ellipse">
              <a:avLst/>
            </a:prstGeom>
            <a:solidFill>
              <a:schemeClr val="bg2"/>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CuadroTexto 40"/>
            <p:cNvSpPr txBox="1"/>
            <p:nvPr/>
          </p:nvSpPr>
          <p:spPr>
            <a:xfrm>
              <a:off x="903911" y="96810"/>
              <a:ext cx="305043" cy="216982"/>
            </a:xfrm>
            <a:prstGeom prst="rect">
              <a:avLst/>
            </a:prstGeom>
            <a:noFill/>
          </p:spPr>
          <p:txBody>
            <a:bodyPr wrap="square" rtlCol="0">
              <a:spAutoFit/>
            </a:bodyPr>
            <a:lstStyle/>
            <a:p>
              <a:pPr algn="ctr">
                <a:spcAft>
                  <a:spcPts val="800"/>
                </a:spcAft>
                <a:buClr>
                  <a:srgbClr val="2C69B2"/>
                </a:buClr>
                <a:buNone/>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7</a:t>
              </a:r>
              <a:endParaRPr lang="es-ES" sz="9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2" name="Grupo 41"/>
          <p:cNvGrpSpPr/>
          <p:nvPr/>
        </p:nvGrpSpPr>
        <p:grpSpPr>
          <a:xfrm>
            <a:off x="1524401" y="4768256"/>
            <a:ext cx="305043" cy="275711"/>
            <a:chOff x="903911" y="67446"/>
            <a:chExt cx="305043" cy="275711"/>
          </a:xfrm>
        </p:grpSpPr>
        <p:sp>
          <p:nvSpPr>
            <p:cNvPr id="43" name="Elipse 42"/>
            <p:cNvSpPr/>
            <p:nvPr/>
          </p:nvSpPr>
          <p:spPr>
            <a:xfrm>
              <a:off x="933243" y="67446"/>
              <a:ext cx="275711" cy="275711"/>
            </a:xfrm>
            <a:prstGeom prst="ellipse">
              <a:avLst/>
            </a:prstGeom>
            <a:solidFill>
              <a:schemeClr val="bg2"/>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CuadroTexto 43"/>
            <p:cNvSpPr txBox="1"/>
            <p:nvPr/>
          </p:nvSpPr>
          <p:spPr>
            <a:xfrm>
              <a:off x="903911" y="96810"/>
              <a:ext cx="305043" cy="216982"/>
            </a:xfrm>
            <a:prstGeom prst="rect">
              <a:avLst/>
            </a:prstGeom>
            <a:noFill/>
          </p:spPr>
          <p:txBody>
            <a:bodyPr wrap="square" rtlCol="0">
              <a:spAutoFit/>
            </a:bodyPr>
            <a:lstStyle/>
            <a:p>
              <a:pPr algn="ctr">
                <a:spcAft>
                  <a:spcPts val="800"/>
                </a:spcAft>
                <a:buClr>
                  <a:srgbClr val="2C69B2"/>
                </a:buClr>
                <a:buNone/>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5</a:t>
              </a:r>
              <a:endParaRPr lang="es-ES" sz="9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5" name="Grupo 44"/>
          <p:cNvGrpSpPr/>
          <p:nvPr/>
        </p:nvGrpSpPr>
        <p:grpSpPr>
          <a:xfrm>
            <a:off x="1570645" y="5149269"/>
            <a:ext cx="305043" cy="275711"/>
            <a:chOff x="903911" y="67446"/>
            <a:chExt cx="305043" cy="275711"/>
          </a:xfrm>
        </p:grpSpPr>
        <p:sp>
          <p:nvSpPr>
            <p:cNvPr id="46" name="Elipse 45"/>
            <p:cNvSpPr/>
            <p:nvPr/>
          </p:nvSpPr>
          <p:spPr>
            <a:xfrm>
              <a:off x="933243" y="67446"/>
              <a:ext cx="275711" cy="275711"/>
            </a:xfrm>
            <a:prstGeom prst="ellipse">
              <a:avLst/>
            </a:prstGeom>
            <a:solidFill>
              <a:schemeClr val="bg2"/>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 name="CuadroTexto 46"/>
            <p:cNvSpPr txBox="1"/>
            <p:nvPr/>
          </p:nvSpPr>
          <p:spPr>
            <a:xfrm>
              <a:off x="903911" y="96810"/>
              <a:ext cx="305043" cy="216982"/>
            </a:xfrm>
            <a:prstGeom prst="rect">
              <a:avLst/>
            </a:prstGeom>
            <a:noFill/>
          </p:spPr>
          <p:txBody>
            <a:bodyPr wrap="square" rtlCol="0">
              <a:spAutoFit/>
            </a:bodyPr>
            <a:lstStyle/>
            <a:p>
              <a:pPr algn="ctr">
                <a:spcAft>
                  <a:spcPts val="800"/>
                </a:spcAft>
                <a:buClr>
                  <a:srgbClr val="2C69B2"/>
                </a:buClr>
                <a:buNone/>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5</a:t>
              </a:r>
              <a:endParaRPr lang="es-ES" sz="9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8" name="Grupo 47"/>
          <p:cNvGrpSpPr/>
          <p:nvPr/>
        </p:nvGrpSpPr>
        <p:grpSpPr>
          <a:xfrm>
            <a:off x="4755202" y="2259079"/>
            <a:ext cx="305043" cy="275711"/>
            <a:chOff x="903911" y="67446"/>
            <a:chExt cx="305043" cy="275711"/>
          </a:xfrm>
        </p:grpSpPr>
        <p:sp>
          <p:nvSpPr>
            <p:cNvPr id="49" name="Elipse 48"/>
            <p:cNvSpPr/>
            <p:nvPr/>
          </p:nvSpPr>
          <p:spPr>
            <a:xfrm>
              <a:off x="933243" y="67446"/>
              <a:ext cx="275711" cy="275711"/>
            </a:xfrm>
            <a:prstGeom prst="ellipse">
              <a:avLst/>
            </a:prstGeom>
            <a:solidFill>
              <a:schemeClr val="bg2"/>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0" name="CuadroTexto 49"/>
            <p:cNvSpPr txBox="1"/>
            <p:nvPr/>
          </p:nvSpPr>
          <p:spPr>
            <a:xfrm>
              <a:off x="903911" y="96810"/>
              <a:ext cx="305043" cy="216982"/>
            </a:xfrm>
            <a:prstGeom prst="rect">
              <a:avLst/>
            </a:prstGeom>
            <a:noFill/>
          </p:spPr>
          <p:txBody>
            <a:bodyPr wrap="square" rtlCol="0">
              <a:spAutoFit/>
            </a:bodyPr>
            <a:lstStyle/>
            <a:p>
              <a:pPr algn="ctr">
                <a:spcAft>
                  <a:spcPts val="800"/>
                </a:spcAft>
                <a:buClr>
                  <a:srgbClr val="2C69B2"/>
                </a:buClr>
                <a:buNone/>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4</a:t>
              </a:r>
              <a:endParaRPr lang="es-ES" sz="9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51" name="Grupo 50"/>
          <p:cNvGrpSpPr/>
          <p:nvPr/>
        </p:nvGrpSpPr>
        <p:grpSpPr>
          <a:xfrm>
            <a:off x="4784402" y="2786808"/>
            <a:ext cx="305043" cy="275711"/>
            <a:chOff x="903911" y="67446"/>
            <a:chExt cx="305043" cy="275711"/>
          </a:xfrm>
        </p:grpSpPr>
        <p:sp>
          <p:nvSpPr>
            <p:cNvPr id="52" name="Elipse 51"/>
            <p:cNvSpPr/>
            <p:nvPr/>
          </p:nvSpPr>
          <p:spPr>
            <a:xfrm>
              <a:off x="933243" y="67446"/>
              <a:ext cx="275711" cy="275711"/>
            </a:xfrm>
            <a:prstGeom prst="ellipse">
              <a:avLst/>
            </a:prstGeom>
            <a:solidFill>
              <a:schemeClr val="bg2"/>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3" name="CuadroTexto 52"/>
            <p:cNvSpPr txBox="1"/>
            <p:nvPr/>
          </p:nvSpPr>
          <p:spPr>
            <a:xfrm>
              <a:off x="903911" y="96810"/>
              <a:ext cx="305043" cy="216982"/>
            </a:xfrm>
            <a:prstGeom prst="rect">
              <a:avLst/>
            </a:prstGeom>
            <a:noFill/>
          </p:spPr>
          <p:txBody>
            <a:bodyPr wrap="square" rtlCol="0">
              <a:spAutoFit/>
            </a:bodyPr>
            <a:lstStyle/>
            <a:p>
              <a:pPr algn="ctr">
                <a:spcAft>
                  <a:spcPts val="800"/>
                </a:spcAft>
                <a:buClr>
                  <a:srgbClr val="2C69B2"/>
                </a:buClr>
                <a:buNone/>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3</a:t>
              </a:r>
              <a:endParaRPr lang="es-ES" sz="9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54" name="Grupo 53"/>
          <p:cNvGrpSpPr/>
          <p:nvPr/>
        </p:nvGrpSpPr>
        <p:grpSpPr>
          <a:xfrm>
            <a:off x="2115743" y="4768255"/>
            <a:ext cx="305043" cy="275711"/>
            <a:chOff x="903911" y="67446"/>
            <a:chExt cx="305043" cy="275711"/>
          </a:xfrm>
        </p:grpSpPr>
        <p:sp>
          <p:nvSpPr>
            <p:cNvPr id="55" name="Elipse 54"/>
            <p:cNvSpPr/>
            <p:nvPr/>
          </p:nvSpPr>
          <p:spPr>
            <a:xfrm>
              <a:off x="933243" y="67446"/>
              <a:ext cx="275711" cy="275711"/>
            </a:xfrm>
            <a:prstGeom prst="ellipse">
              <a:avLst/>
            </a:prstGeom>
            <a:solidFill>
              <a:schemeClr val="bg2"/>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6" name="CuadroTexto 55"/>
            <p:cNvSpPr txBox="1"/>
            <p:nvPr/>
          </p:nvSpPr>
          <p:spPr>
            <a:xfrm>
              <a:off x="903911" y="96810"/>
              <a:ext cx="305043" cy="216982"/>
            </a:xfrm>
            <a:prstGeom prst="rect">
              <a:avLst/>
            </a:prstGeom>
            <a:noFill/>
          </p:spPr>
          <p:txBody>
            <a:bodyPr wrap="square" rtlCol="0">
              <a:spAutoFit/>
            </a:bodyPr>
            <a:lstStyle/>
            <a:p>
              <a:pPr algn="ctr">
                <a:spcAft>
                  <a:spcPts val="800"/>
                </a:spcAft>
                <a:buClr>
                  <a:srgbClr val="2C69B2"/>
                </a:buClr>
                <a:buNone/>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4</a:t>
              </a:r>
              <a:endParaRPr lang="es-ES" sz="9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57" name="Grupo 56"/>
          <p:cNvGrpSpPr/>
          <p:nvPr/>
        </p:nvGrpSpPr>
        <p:grpSpPr>
          <a:xfrm>
            <a:off x="3529362" y="5376437"/>
            <a:ext cx="305043" cy="275711"/>
            <a:chOff x="903911" y="67446"/>
            <a:chExt cx="305043" cy="275711"/>
          </a:xfrm>
        </p:grpSpPr>
        <p:sp>
          <p:nvSpPr>
            <p:cNvPr id="58" name="Elipse 57"/>
            <p:cNvSpPr/>
            <p:nvPr/>
          </p:nvSpPr>
          <p:spPr>
            <a:xfrm>
              <a:off x="933243" y="67446"/>
              <a:ext cx="275711" cy="275711"/>
            </a:xfrm>
            <a:prstGeom prst="ellipse">
              <a:avLst/>
            </a:prstGeom>
            <a:solidFill>
              <a:schemeClr val="bg2"/>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9" name="CuadroTexto 58"/>
            <p:cNvSpPr txBox="1"/>
            <p:nvPr/>
          </p:nvSpPr>
          <p:spPr>
            <a:xfrm>
              <a:off x="903911" y="96810"/>
              <a:ext cx="305043" cy="216982"/>
            </a:xfrm>
            <a:prstGeom prst="rect">
              <a:avLst/>
            </a:prstGeom>
            <a:noFill/>
          </p:spPr>
          <p:txBody>
            <a:bodyPr wrap="square" rtlCol="0">
              <a:spAutoFit/>
            </a:bodyPr>
            <a:lstStyle/>
            <a:p>
              <a:pPr algn="ctr">
                <a:spcAft>
                  <a:spcPts val="800"/>
                </a:spcAft>
                <a:buClr>
                  <a:srgbClr val="2C69B2"/>
                </a:buClr>
                <a:buNone/>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4</a:t>
              </a:r>
              <a:endParaRPr lang="es-ES" sz="9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60" name="Grupo 59"/>
          <p:cNvGrpSpPr/>
          <p:nvPr/>
        </p:nvGrpSpPr>
        <p:grpSpPr>
          <a:xfrm>
            <a:off x="4544521" y="5340146"/>
            <a:ext cx="305043" cy="275711"/>
            <a:chOff x="903911" y="67446"/>
            <a:chExt cx="305043" cy="275711"/>
          </a:xfrm>
        </p:grpSpPr>
        <p:sp>
          <p:nvSpPr>
            <p:cNvPr id="61" name="Elipse 60"/>
            <p:cNvSpPr/>
            <p:nvPr/>
          </p:nvSpPr>
          <p:spPr>
            <a:xfrm>
              <a:off x="933243" y="67446"/>
              <a:ext cx="275711" cy="275711"/>
            </a:xfrm>
            <a:prstGeom prst="ellipse">
              <a:avLst/>
            </a:prstGeom>
            <a:solidFill>
              <a:schemeClr val="bg2"/>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2" name="CuadroTexto 61"/>
            <p:cNvSpPr txBox="1"/>
            <p:nvPr/>
          </p:nvSpPr>
          <p:spPr>
            <a:xfrm>
              <a:off x="903911" y="96810"/>
              <a:ext cx="305043" cy="216982"/>
            </a:xfrm>
            <a:prstGeom prst="rect">
              <a:avLst/>
            </a:prstGeom>
            <a:noFill/>
          </p:spPr>
          <p:txBody>
            <a:bodyPr wrap="square" rtlCol="0">
              <a:spAutoFit/>
            </a:bodyPr>
            <a:lstStyle/>
            <a:p>
              <a:pPr algn="ctr">
                <a:spcAft>
                  <a:spcPts val="800"/>
                </a:spcAft>
                <a:buClr>
                  <a:srgbClr val="2C69B2"/>
                </a:buClr>
                <a:buNone/>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1</a:t>
              </a:r>
              <a:endParaRPr lang="es-ES" sz="9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63" name="Grupo 62"/>
          <p:cNvGrpSpPr/>
          <p:nvPr/>
        </p:nvGrpSpPr>
        <p:grpSpPr>
          <a:xfrm>
            <a:off x="6062939" y="2341640"/>
            <a:ext cx="305043" cy="275711"/>
            <a:chOff x="903911" y="67446"/>
            <a:chExt cx="305043" cy="275711"/>
          </a:xfrm>
        </p:grpSpPr>
        <p:sp>
          <p:nvSpPr>
            <p:cNvPr id="64" name="Elipse 63"/>
            <p:cNvSpPr/>
            <p:nvPr/>
          </p:nvSpPr>
          <p:spPr>
            <a:xfrm>
              <a:off x="933243" y="67446"/>
              <a:ext cx="275711" cy="275711"/>
            </a:xfrm>
            <a:prstGeom prst="ellipse">
              <a:avLst/>
            </a:prstGeom>
            <a:solidFill>
              <a:schemeClr val="bg2"/>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5" name="CuadroTexto 64"/>
            <p:cNvSpPr txBox="1"/>
            <p:nvPr/>
          </p:nvSpPr>
          <p:spPr>
            <a:xfrm>
              <a:off x="903911" y="96810"/>
              <a:ext cx="305043" cy="216982"/>
            </a:xfrm>
            <a:prstGeom prst="rect">
              <a:avLst/>
            </a:prstGeom>
            <a:noFill/>
          </p:spPr>
          <p:txBody>
            <a:bodyPr wrap="square" rtlCol="0">
              <a:spAutoFit/>
            </a:bodyPr>
            <a:lstStyle/>
            <a:p>
              <a:pPr algn="ctr">
                <a:spcAft>
                  <a:spcPts val="800"/>
                </a:spcAft>
                <a:buClr>
                  <a:srgbClr val="2C69B2"/>
                </a:buClr>
                <a:buNone/>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7</a:t>
              </a:r>
              <a:endParaRPr lang="es-ES" sz="9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66" name="Grupo 65"/>
          <p:cNvGrpSpPr/>
          <p:nvPr/>
        </p:nvGrpSpPr>
        <p:grpSpPr>
          <a:xfrm>
            <a:off x="6075035" y="2694504"/>
            <a:ext cx="305043" cy="275711"/>
            <a:chOff x="903911" y="67446"/>
            <a:chExt cx="305043" cy="275711"/>
          </a:xfrm>
        </p:grpSpPr>
        <p:sp>
          <p:nvSpPr>
            <p:cNvPr id="67" name="Elipse 66"/>
            <p:cNvSpPr/>
            <p:nvPr/>
          </p:nvSpPr>
          <p:spPr>
            <a:xfrm>
              <a:off x="933243" y="67446"/>
              <a:ext cx="275711" cy="275711"/>
            </a:xfrm>
            <a:prstGeom prst="ellipse">
              <a:avLst/>
            </a:prstGeom>
            <a:solidFill>
              <a:schemeClr val="bg2"/>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8" name="CuadroTexto 67"/>
            <p:cNvSpPr txBox="1"/>
            <p:nvPr/>
          </p:nvSpPr>
          <p:spPr>
            <a:xfrm>
              <a:off x="903911" y="96810"/>
              <a:ext cx="305043" cy="216982"/>
            </a:xfrm>
            <a:prstGeom prst="rect">
              <a:avLst/>
            </a:prstGeom>
            <a:noFill/>
          </p:spPr>
          <p:txBody>
            <a:bodyPr wrap="square" rtlCol="0">
              <a:spAutoFit/>
            </a:bodyPr>
            <a:lstStyle/>
            <a:p>
              <a:pPr algn="ctr">
                <a:spcAft>
                  <a:spcPts val="800"/>
                </a:spcAft>
                <a:buClr>
                  <a:srgbClr val="2C69B2"/>
                </a:buClr>
                <a:buNone/>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6</a:t>
              </a:r>
              <a:endParaRPr lang="es-ES" sz="9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69" name="Grupo 68"/>
          <p:cNvGrpSpPr/>
          <p:nvPr/>
        </p:nvGrpSpPr>
        <p:grpSpPr>
          <a:xfrm>
            <a:off x="7584331" y="3733158"/>
            <a:ext cx="305043" cy="275711"/>
            <a:chOff x="903911" y="67446"/>
            <a:chExt cx="305043" cy="275711"/>
          </a:xfrm>
        </p:grpSpPr>
        <p:sp>
          <p:nvSpPr>
            <p:cNvPr id="70" name="Elipse 69"/>
            <p:cNvSpPr/>
            <p:nvPr/>
          </p:nvSpPr>
          <p:spPr>
            <a:xfrm>
              <a:off x="933243" y="67446"/>
              <a:ext cx="275711" cy="275711"/>
            </a:xfrm>
            <a:prstGeom prst="ellipse">
              <a:avLst/>
            </a:prstGeom>
            <a:solidFill>
              <a:schemeClr val="bg2"/>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1" name="CuadroTexto 70"/>
            <p:cNvSpPr txBox="1"/>
            <p:nvPr/>
          </p:nvSpPr>
          <p:spPr>
            <a:xfrm>
              <a:off x="903911" y="96810"/>
              <a:ext cx="305043" cy="216982"/>
            </a:xfrm>
            <a:prstGeom prst="rect">
              <a:avLst/>
            </a:prstGeom>
            <a:noFill/>
          </p:spPr>
          <p:txBody>
            <a:bodyPr wrap="square" rtlCol="0">
              <a:spAutoFit/>
            </a:bodyPr>
            <a:lstStyle/>
            <a:p>
              <a:pPr algn="ctr">
                <a:spcAft>
                  <a:spcPts val="800"/>
                </a:spcAft>
                <a:buClr>
                  <a:srgbClr val="2C69B2"/>
                </a:buClr>
                <a:buNone/>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7</a:t>
              </a:r>
              <a:endParaRPr lang="es-ES" sz="9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75" name="Grupo 74"/>
          <p:cNvGrpSpPr/>
          <p:nvPr/>
        </p:nvGrpSpPr>
        <p:grpSpPr>
          <a:xfrm>
            <a:off x="6441738" y="4406632"/>
            <a:ext cx="305043" cy="275711"/>
            <a:chOff x="903911" y="67446"/>
            <a:chExt cx="305043" cy="275711"/>
          </a:xfrm>
        </p:grpSpPr>
        <p:sp>
          <p:nvSpPr>
            <p:cNvPr id="76" name="Elipse 75"/>
            <p:cNvSpPr/>
            <p:nvPr/>
          </p:nvSpPr>
          <p:spPr>
            <a:xfrm>
              <a:off x="933243" y="67446"/>
              <a:ext cx="275711" cy="275711"/>
            </a:xfrm>
            <a:prstGeom prst="ellipse">
              <a:avLst/>
            </a:prstGeom>
            <a:solidFill>
              <a:schemeClr val="bg2"/>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7" name="CuadroTexto 76"/>
            <p:cNvSpPr txBox="1"/>
            <p:nvPr/>
          </p:nvSpPr>
          <p:spPr>
            <a:xfrm>
              <a:off x="903911" y="96810"/>
              <a:ext cx="305043" cy="216982"/>
            </a:xfrm>
            <a:prstGeom prst="rect">
              <a:avLst/>
            </a:prstGeom>
            <a:noFill/>
          </p:spPr>
          <p:txBody>
            <a:bodyPr wrap="square" rtlCol="0">
              <a:spAutoFit/>
            </a:bodyPr>
            <a:lstStyle/>
            <a:p>
              <a:pPr algn="ctr">
                <a:spcAft>
                  <a:spcPts val="800"/>
                </a:spcAft>
                <a:buClr>
                  <a:srgbClr val="2C69B2"/>
                </a:buClr>
                <a:buNone/>
              </a:pPr>
              <a:r>
                <a:rPr lang="es-ES" sz="900" b="1"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7</a:t>
              </a:r>
              <a:endParaRPr lang="es-ES" sz="9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22" name="Arco 21"/>
          <p:cNvSpPr/>
          <p:nvPr/>
        </p:nvSpPr>
        <p:spPr>
          <a:xfrm>
            <a:off x="2557154" y="1183539"/>
            <a:ext cx="2959200" cy="2959200"/>
          </a:xfrm>
          <a:prstGeom prst="arc">
            <a:avLst>
              <a:gd name="adj1" fmla="val 9334261"/>
              <a:gd name="adj2" fmla="val 1307385"/>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9" name="Arco 78"/>
          <p:cNvSpPr/>
          <p:nvPr/>
        </p:nvSpPr>
        <p:spPr>
          <a:xfrm rot="14400000">
            <a:off x="1863316" y="3124560"/>
            <a:ext cx="2959200" cy="2959200"/>
          </a:xfrm>
          <a:prstGeom prst="arc">
            <a:avLst>
              <a:gd name="adj1" fmla="val 12603305"/>
              <a:gd name="adj2" fmla="val 269381"/>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0" name="Arco 79"/>
          <p:cNvSpPr/>
          <p:nvPr/>
        </p:nvSpPr>
        <p:spPr>
          <a:xfrm rot="7200000" flipH="1">
            <a:off x="3419350" y="3124558"/>
            <a:ext cx="2959200" cy="2959200"/>
          </a:xfrm>
          <a:prstGeom prst="arc">
            <a:avLst>
              <a:gd name="adj1" fmla="val 12603305"/>
              <a:gd name="adj2" fmla="val 641929"/>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cxnSp>
        <p:nvCxnSpPr>
          <p:cNvPr id="78" name="Conector recto 77"/>
          <p:cNvCxnSpPr>
            <a:stCxn id="79" idx="0"/>
          </p:cNvCxnSpPr>
          <p:nvPr/>
        </p:nvCxnSpPr>
        <p:spPr>
          <a:xfrm flipV="1">
            <a:off x="3341493" y="6083757"/>
            <a:ext cx="1590547" cy="2"/>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949165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Radial">
  <a:themeElements>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fontScheme name="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90000"/>
          </a:lnSpc>
          <a:spcBef>
            <a:spcPct val="20000"/>
          </a:spcBef>
          <a:spcAft>
            <a:spcPct val="0"/>
          </a:spcAft>
          <a:buClr>
            <a:schemeClr val="hlink"/>
          </a:buClr>
          <a:buSzPct val="80000"/>
          <a:buFont typeface="Wingdings" pitchFamily="2" charset="2"/>
          <a:buChar char="l"/>
          <a:tabLst/>
          <a:defRPr kumimoji="0" lang="es-E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90000"/>
          </a:lnSpc>
          <a:spcBef>
            <a:spcPct val="20000"/>
          </a:spcBef>
          <a:spcAft>
            <a:spcPct val="0"/>
          </a:spcAft>
          <a:buClr>
            <a:schemeClr val="hlink"/>
          </a:buClr>
          <a:buSzPct val="80000"/>
          <a:buFont typeface="Wingdings" pitchFamily="2" charset="2"/>
          <a:buChar char="l"/>
          <a:tabLst/>
          <a:defRPr kumimoji="0" lang="es-ES" sz="2400" b="0" i="0" u="none" strike="noStrike" cap="none" normalizeH="0" baseline="0" smtClean="0">
            <a:ln>
              <a:noFill/>
            </a:ln>
            <a:solidFill>
              <a:schemeClr val="tx1"/>
            </a:solidFill>
            <a:effectLst/>
            <a:latin typeface="Arial" charset="0"/>
          </a:defRPr>
        </a:defPPr>
      </a:lstStyle>
    </a:lnDef>
  </a:objectDefaults>
  <a:extraClrSchemeLst>
    <a:extraClrScheme>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Radial</Template>
  <TotalTime>5763</TotalTime>
  <Words>2307</Words>
  <Application>Microsoft Office PowerPoint</Application>
  <PresentationFormat>Presentación en pantalla (4:3)</PresentationFormat>
  <Paragraphs>462</Paragraphs>
  <Slides>33</Slides>
  <Notes>19</Notes>
  <HiddenSlides>0</HiddenSlides>
  <MMClips>0</MMClips>
  <ScaleCrop>false</ScaleCrop>
  <HeadingPairs>
    <vt:vector size="6" baseType="variant">
      <vt:variant>
        <vt:lpstr>Fuentes usadas</vt:lpstr>
      </vt:variant>
      <vt:variant>
        <vt:i4>10</vt:i4>
      </vt:variant>
      <vt:variant>
        <vt:lpstr>Tema</vt:lpstr>
      </vt:variant>
      <vt:variant>
        <vt:i4>3</vt:i4>
      </vt:variant>
      <vt:variant>
        <vt:lpstr>Títulos de diapositiva</vt:lpstr>
      </vt:variant>
      <vt:variant>
        <vt:i4>33</vt:i4>
      </vt:variant>
    </vt:vector>
  </HeadingPairs>
  <TitlesOfParts>
    <vt:vector size="46" baseType="lpstr">
      <vt:lpstr>굴림</vt:lpstr>
      <vt:lpstr>MS PGothic</vt:lpstr>
      <vt:lpstr>Aparajita</vt:lpstr>
      <vt:lpstr>Arial</vt:lpstr>
      <vt:lpstr>Arial Black</vt:lpstr>
      <vt:lpstr>Calibri</vt:lpstr>
      <vt:lpstr>Courier New</vt:lpstr>
      <vt:lpstr>Times New Roman</vt:lpstr>
      <vt:lpstr>Verdana</vt:lpstr>
      <vt:lpstr>Wingdings</vt:lpstr>
      <vt:lpstr>Tema de Office</vt:lpstr>
      <vt:lpstr>2_Tema de Office</vt:lpstr>
      <vt:lpstr>1_Radial</vt:lpstr>
      <vt:lpstr>plataforma tecnológica CEIDEN: retos y respuestas</vt:lpstr>
      <vt:lpstr>contenido</vt:lpstr>
      <vt:lpstr>antecedentes y motivación</vt:lpstr>
      <vt:lpstr>¿Qué es CEIDEN? </vt:lpstr>
      <vt:lpstr>¿quiénes forman parte de CEIDEN? </vt:lpstr>
      <vt:lpstr>misión, visión y objetivos</vt:lpstr>
      <vt:lpstr>organización y funcionamiento</vt:lpstr>
      <vt:lpstr>nueva agenda estratégica</vt:lpstr>
      <vt:lpstr>nuevo programa técnico</vt:lpstr>
      <vt:lpstr>Grupo de trabajo gestión del conocimiento  keep- KNOWLEDGE EXCHANGE, ELICITATION AND PRESERVATION</vt:lpstr>
      <vt:lpstr>Presentación de PowerPoint</vt:lpstr>
      <vt:lpstr>Mandato de la Asamblea de la Plataforma CEIDEN</vt:lpstr>
      <vt:lpstr>enfoque</vt:lpstr>
      <vt:lpstr>Objetivo general</vt:lpstr>
      <vt:lpstr>actividades</vt:lpstr>
      <vt:lpstr>actividades</vt:lpstr>
      <vt:lpstr>entregables</vt:lpstr>
      <vt:lpstr>entregables</vt:lpstr>
      <vt:lpstr>líneas de actuación 2014/15   (1/9)</vt:lpstr>
      <vt:lpstr>líneas de actuación 2014/15   (2/9)</vt:lpstr>
      <vt:lpstr>líneas de actuación 2014/15   (3/9)</vt:lpstr>
      <vt:lpstr>líneas de actuación 2014/15   (4/9)</vt:lpstr>
      <vt:lpstr>líneas de actuación 2014/15   (5/9)</vt:lpstr>
      <vt:lpstr>       la figura “entidad colaboradora” = EC </vt:lpstr>
      <vt:lpstr>       campaña 2015 – ámbito internacional </vt:lpstr>
      <vt:lpstr>       campaña 2015 – ámbito iberoamericano </vt:lpstr>
      <vt:lpstr>líneas de actuación 2014/15   (6/9)</vt:lpstr>
      <vt:lpstr>líneas de actuación 2014/15   (7/9)</vt:lpstr>
      <vt:lpstr>líneas de actuación 2014/15   (8/9)</vt:lpstr>
      <vt:lpstr>Presentación de PowerPoint</vt:lpstr>
      <vt:lpstr>líneas de actuación 2014/15   (9/9)</vt:lpstr>
      <vt:lpstr>perspectivas de futuro</vt:lpstr>
      <vt:lpstr>gracias por vuestra atención</vt:lpstr>
    </vt:vector>
  </TitlesOfParts>
  <Company>Endesa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Carmena Servert, Jose Pio</dc:creator>
  <cp:lastModifiedBy>CORTEGOSO ENRIQUE</cp:lastModifiedBy>
  <cp:revision>384</cp:revision>
  <cp:lastPrinted>2015-09-15T11:39:19Z</cp:lastPrinted>
  <dcterms:created xsi:type="dcterms:W3CDTF">2008-11-11T12:24:26Z</dcterms:created>
  <dcterms:modified xsi:type="dcterms:W3CDTF">2017-09-26T11:51:43Z</dcterms:modified>
</cp:coreProperties>
</file>