
<file path=[Content_Types].xml><?xml version="1.0" encoding="utf-8"?>
<Types xmlns="http://schemas.openxmlformats.org/package/2006/content-types">
  <Default Extension="png" ContentType="image/png"/>
  <Default Extension="bin" ContentType="application/vnd.openxmlformats-officedocument.oleObject"/>
  <Default Extension="mpg" ContentType="video/mpeg"/>
  <Default Extension="emf" ContentType="image/x-emf"/>
  <Default Extension="jpeg" ContentType="image/jpeg"/>
  <Default Extension="wmf" ContentType="image/x-wmf"/>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3.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 id="2147483749" r:id="rId2"/>
  </p:sldMasterIdLst>
  <p:notesMasterIdLst>
    <p:notesMasterId r:id="rId32"/>
  </p:notesMasterIdLst>
  <p:handoutMasterIdLst>
    <p:handoutMasterId r:id="rId33"/>
  </p:handoutMasterIdLst>
  <p:sldIdLst>
    <p:sldId id="467" r:id="rId3"/>
    <p:sldId id="469" r:id="rId4"/>
    <p:sldId id="291" r:id="rId5"/>
    <p:sldId id="308" r:id="rId6"/>
    <p:sldId id="412" r:id="rId7"/>
    <p:sldId id="309" r:id="rId8"/>
    <p:sldId id="461" r:id="rId9"/>
    <p:sldId id="460" r:id="rId10"/>
    <p:sldId id="464" r:id="rId11"/>
    <p:sldId id="459" r:id="rId12"/>
    <p:sldId id="413" r:id="rId13"/>
    <p:sldId id="385" r:id="rId14"/>
    <p:sldId id="294" r:id="rId15"/>
    <p:sldId id="295" r:id="rId16"/>
    <p:sldId id="324" r:id="rId17"/>
    <p:sldId id="296" r:id="rId18"/>
    <p:sldId id="356" r:id="rId19"/>
    <p:sldId id="357" r:id="rId20"/>
    <p:sldId id="426" r:id="rId21"/>
    <p:sldId id="409" r:id="rId22"/>
    <p:sldId id="453" r:id="rId23"/>
    <p:sldId id="297" r:id="rId24"/>
    <p:sldId id="407" r:id="rId25"/>
    <p:sldId id="367" r:id="rId26"/>
    <p:sldId id="298" r:id="rId27"/>
    <p:sldId id="452" r:id="rId28"/>
    <p:sldId id="379" r:id="rId29"/>
    <p:sldId id="454" r:id="rId30"/>
    <p:sldId id="470" r:id="rId31"/>
  </p:sldIdLst>
  <p:sldSz cx="9144000" cy="6858000" type="screen4x3"/>
  <p:notesSz cx="6794500" cy="9931400"/>
  <p:defaultTextStyle>
    <a:defPPr>
      <a:defRPr lang="de-DE"/>
    </a:defPPr>
    <a:lvl1pPr algn="r" rtl="0" eaLnBrk="0" fontAlgn="base" hangingPunct="0">
      <a:spcBef>
        <a:spcPct val="0"/>
      </a:spcBef>
      <a:spcAft>
        <a:spcPct val="0"/>
      </a:spcAft>
      <a:defRPr sz="2000" kern="1200">
        <a:solidFill>
          <a:schemeClr val="tx1"/>
        </a:solidFill>
        <a:latin typeface="Arial" pitchFamily="34" charset="0"/>
        <a:ea typeface="ＭＳ Ｐゴシック" pitchFamily="34" charset="-128"/>
        <a:cs typeface="+mn-cs"/>
      </a:defRPr>
    </a:lvl1pPr>
    <a:lvl2pPr marL="457200" algn="r" rtl="0" eaLnBrk="0" fontAlgn="base" hangingPunct="0">
      <a:spcBef>
        <a:spcPct val="0"/>
      </a:spcBef>
      <a:spcAft>
        <a:spcPct val="0"/>
      </a:spcAft>
      <a:defRPr sz="2000" kern="1200">
        <a:solidFill>
          <a:schemeClr val="tx1"/>
        </a:solidFill>
        <a:latin typeface="Arial" pitchFamily="34" charset="0"/>
        <a:ea typeface="ＭＳ Ｐゴシック" pitchFamily="34" charset="-128"/>
        <a:cs typeface="+mn-cs"/>
      </a:defRPr>
    </a:lvl2pPr>
    <a:lvl3pPr marL="914400" algn="r" rtl="0" eaLnBrk="0" fontAlgn="base" hangingPunct="0">
      <a:spcBef>
        <a:spcPct val="0"/>
      </a:spcBef>
      <a:spcAft>
        <a:spcPct val="0"/>
      </a:spcAft>
      <a:defRPr sz="2000" kern="1200">
        <a:solidFill>
          <a:schemeClr val="tx1"/>
        </a:solidFill>
        <a:latin typeface="Arial" pitchFamily="34" charset="0"/>
        <a:ea typeface="ＭＳ Ｐゴシック" pitchFamily="34" charset="-128"/>
        <a:cs typeface="+mn-cs"/>
      </a:defRPr>
    </a:lvl3pPr>
    <a:lvl4pPr marL="1371600" algn="r" rtl="0" eaLnBrk="0" fontAlgn="base" hangingPunct="0">
      <a:spcBef>
        <a:spcPct val="0"/>
      </a:spcBef>
      <a:spcAft>
        <a:spcPct val="0"/>
      </a:spcAft>
      <a:defRPr sz="2000" kern="1200">
        <a:solidFill>
          <a:schemeClr val="tx1"/>
        </a:solidFill>
        <a:latin typeface="Arial" pitchFamily="34" charset="0"/>
        <a:ea typeface="ＭＳ Ｐゴシック" pitchFamily="34" charset="-128"/>
        <a:cs typeface="+mn-cs"/>
      </a:defRPr>
    </a:lvl4pPr>
    <a:lvl5pPr marL="1828800" algn="r" rtl="0" eaLnBrk="0" fontAlgn="base" hangingPunct="0">
      <a:spcBef>
        <a:spcPct val="0"/>
      </a:spcBef>
      <a:spcAft>
        <a:spcPct val="0"/>
      </a:spcAft>
      <a:defRPr sz="20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0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0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0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000"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366B"/>
    <a:srgbClr val="FF0000"/>
    <a:srgbClr val="80FF21"/>
    <a:srgbClr val="66FF33"/>
    <a:srgbClr val="00FF00"/>
    <a:srgbClr val="1B264B"/>
    <a:srgbClr val="21366A"/>
    <a:srgbClr val="2166B1"/>
    <a:srgbClr val="4B4B4B"/>
    <a:srgbClr val="1D3C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1" autoAdjust="0"/>
    <p:restoredTop sz="79130" autoAdjust="0"/>
  </p:normalViewPr>
  <p:slideViewPr>
    <p:cSldViewPr snapToGrid="0">
      <p:cViewPr>
        <p:scale>
          <a:sx n="100" d="100"/>
          <a:sy n="100" d="100"/>
        </p:scale>
        <p:origin x="1158" y="-48"/>
      </p:cViewPr>
      <p:guideLst>
        <p:guide orient="horz" pos="2160"/>
        <p:guide pos="288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Disco%20FC:Users:carsughi:Desktop:%20Flavio:Project%20management:MLZ%20User%20Office:Statistics:Proposal%20evolution:Proposal%20evolution%2015012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Disco%20FC:Users:carsughi:Desktop:%20Flavio:Project%20management:MLZ%20User%20Office:Statistics:Petry-2015-01:Country%20proposal%202012-14.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Disco%20FC:Users:carsughi:Desktop:%20Flavio:Project%20management:MLZ%20User%20Office:Statistics:Petry-2015-01:NMI3%20eligible%20users%202012-1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view3D>
      <c:rotX val="15"/>
      <c:rotY val="20"/>
      <c:rAngAx val="1"/>
    </c:view3D>
    <c:floor>
      <c:thickness val="0"/>
    </c:floor>
    <c:sideWall>
      <c:thickness val="0"/>
    </c:sideWall>
    <c:backWall>
      <c:thickness val="0"/>
    </c:backWall>
    <c:plotArea>
      <c:layout/>
      <c:bar3DChart>
        <c:barDir val="col"/>
        <c:grouping val="stacked"/>
        <c:varyColors val="0"/>
        <c:ser>
          <c:idx val="2"/>
          <c:order val="0"/>
          <c:tx>
            <c:strRef>
              <c:f>Foglio1!$A$8</c:f>
              <c:strCache>
                <c:ptCount val="1"/>
                <c:pt idx="0">
                  <c:v>Round 1</c:v>
                </c:pt>
              </c:strCache>
            </c:strRef>
          </c:tx>
          <c:spPr>
            <a:solidFill>
              <a:srgbClr val="0000FF"/>
            </a:solidFill>
          </c:spPr>
          <c:invertIfNegative val="0"/>
          <c:dLbls>
            <c:txPr>
              <a:bodyPr/>
              <a:lstStyle/>
              <a:p>
                <a:pPr>
                  <a:defRPr sz="1200"/>
                </a:pPr>
                <a:endParaRPr lang="en-US"/>
              </a:p>
            </c:txPr>
            <c:showLegendKey val="0"/>
            <c:showVal val="1"/>
            <c:showCatName val="0"/>
            <c:showSerName val="0"/>
            <c:showPercent val="0"/>
            <c:showBubbleSize val="0"/>
            <c:showLeaderLines val="0"/>
          </c:dLbls>
          <c:cat>
            <c:numRef>
              <c:f>Foglio1!$B$1:$L$1</c:f>
              <c:numCache>
                <c:formatCode>General</c:formatCode>
                <c:ptCount val="11"/>
                <c:pt idx="0">
                  <c:v>2005</c:v>
                </c:pt>
                <c:pt idx="1">
                  <c:v>2006</c:v>
                </c:pt>
                <c:pt idx="2">
                  <c:v>2007</c:v>
                </c:pt>
                <c:pt idx="3">
                  <c:v>2008</c:v>
                </c:pt>
                <c:pt idx="4">
                  <c:v>2009</c:v>
                </c:pt>
                <c:pt idx="5">
                  <c:v>2010</c:v>
                </c:pt>
                <c:pt idx="6">
                  <c:v>2011</c:v>
                </c:pt>
                <c:pt idx="7">
                  <c:v>2012</c:v>
                </c:pt>
                <c:pt idx="8">
                  <c:v>2013</c:v>
                </c:pt>
                <c:pt idx="9">
                  <c:v>2014</c:v>
                </c:pt>
                <c:pt idx="10">
                  <c:v>2015</c:v>
                </c:pt>
              </c:numCache>
            </c:numRef>
          </c:cat>
          <c:val>
            <c:numRef>
              <c:f>Foglio1!$B$8:$L$8</c:f>
              <c:numCache>
                <c:formatCode>General</c:formatCode>
                <c:ptCount val="11"/>
                <c:pt idx="0">
                  <c:v>116</c:v>
                </c:pt>
                <c:pt idx="1">
                  <c:v>145</c:v>
                </c:pt>
                <c:pt idx="2">
                  <c:v>191</c:v>
                </c:pt>
                <c:pt idx="3">
                  <c:v>221</c:v>
                </c:pt>
                <c:pt idx="4">
                  <c:v>260</c:v>
                </c:pt>
                <c:pt idx="5">
                  <c:v>304</c:v>
                </c:pt>
                <c:pt idx="6">
                  <c:v>285</c:v>
                </c:pt>
                <c:pt idx="7">
                  <c:v>292</c:v>
                </c:pt>
                <c:pt idx="8">
                  <c:v>321</c:v>
                </c:pt>
                <c:pt idx="9">
                  <c:v>402</c:v>
                </c:pt>
                <c:pt idx="10">
                  <c:v>402</c:v>
                </c:pt>
              </c:numCache>
            </c:numRef>
          </c:val>
        </c:ser>
        <c:ser>
          <c:idx val="3"/>
          <c:order val="1"/>
          <c:tx>
            <c:strRef>
              <c:f>Foglio1!$A$9</c:f>
              <c:strCache>
                <c:ptCount val="1"/>
                <c:pt idx="0">
                  <c:v>Round 2</c:v>
                </c:pt>
              </c:strCache>
            </c:strRef>
          </c:tx>
          <c:spPr>
            <a:solidFill>
              <a:srgbClr val="008000"/>
            </a:solidFill>
          </c:spPr>
          <c:invertIfNegative val="0"/>
          <c:dLbls>
            <c:txPr>
              <a:bodyPr/>
              <a:lstStyle/>
              <a:p>
                <a:pPr>
                  <a:defRPr sz="1200"/>
                </a:pPr>
                <a:endParaRPr lang="en-US"/>
              </a:p>
            </c:txPr>
            <c:showLegendKey val="0"/>
            <c:showVal val="1"/>
            <c:showCatName val="0"/>
            <c:showSerName val="0"/>
            <c:showPercent val="0"/>
            <c:showBubbleSize val="0"/>
            <c:showLeaderLines val="0"/>
          </c:dLbls>
          <c:cat>
            <c:numRef>
              <c:f>Foglio1!$B$1:$L$1</c:f>
              <c:numCache>
                <c:formatCode>General</c:formatCode>
                <c:ptCount val="11"/>
                <c:pt idx="0">
                  <c:v>2005</c:v>
                </c:pt>
                <c:pt idx="1">
                  <c:v>2006</c:v>
                </c:pt>
                <c:pt idx="2">
                  <c:v>2007</c:v>
                </c:pt>
                <c:pt idx="3">
                  <c:v>2008</c:v>
                </c:pt>
                <c:pt idx="4">
                  <c:v>2009</c:v>
                </c:pt>
                <c:pt idx="5">
                  <c:v>2010</c:v>
                </c:pt>
                <c:pt idx="6">
                  <c:v>2011</c:v>
                </c:pt>
                <c:pt idx="7">
                  <c:v>2012</c:v>
                </c:pt>
                <c:pt idx="8">
                  <c:v>2013</c:v>
                </c:pt>
                <c:pt idx="9">
                  <c:v>2014</c:v>
                </c:pt>
                <c:pt idx="10">
                  <c:v>2015</c:v>
                </c:pt>
              </c:numCache>
            </c:numRef>
          </c:cat>
          <c:val>
            <c:numRef>
              <c:f>Foglio1!$B$9:$K$9</c:f>
              <c:numCache>
                <c:formatCode>General</c:formatCode>
                <c:ptCount val="10"/>
                <c:pt idx="0">
                  <c:v>150</c:v>
                </c:pt>
                <c:pt idx="1">
                  <c:v>144</c:v>
                </c:pt>
                <c:pt idx="2">
                  <c:v>235</c:v>
                </c:pt>
                <c:pt idx="3">
                  <c:v>275</c:v>
                </c:pt>
                <c:pt idx="4">
                  <c:v>260</c:v>
                </c:pt>
                <c:pt idx="5">
                  <c:v>314</c:v>
                </c:pt>
                <c:pt idx="7">
                  <c:v>302</c:v>
                </c:pt>
                <c:pt idx="8">
                  <c:v>350</c:v>
                </c:pt>
              </c:numCache>
            </c:numRef>
          </c:val>
        </c:ser>
        <c:dLbls>
          <c:showLegendKey val="0"/>
          <c:showVal val="0"/>
          <c:showCatName val="0"/>
          <c:showSerName val="0"/>
          <c:showPercent val="0"/>
          <c:showBubbleSize val="0"/>
        </c:dLbls>
        <c:gapWidth val="55"/>
        <c:gapDepth val="55"/>
        <c:shape val="cylinder"/>
        <c:axId val="239075328"/>
        <c:axId val="267155712"/>
        <c:axId val="0"/>
      </c:bar3DChart>
      <c:catAx>
        <c:axId val="239075328"/>
        <c:scaling>
          <c:orientation val="minMax"/>
        </c:scaling>
        <c:delete val="0"/>
        <c:axPos val="b"/>
        <c:numFmt formatCode="General" sourceLinked="1"/>
        <c:majorTickMark val="none"/>
        <c:minorTickMark val="none"/>
        <c:tickLblPos val="nextTo"/>
        <c:txPr>
          <a:bodyPr/>
          <a:lstStyle/>
          <a:p>
            <a:pPr>
              <a:defRPr sz="1400"/>
            </a:pPr>
            <a:endParaRPr lang="en-US"/>
          </a:p>
        </c:txPr>
        <c:crossAx val="267155712"/>
        <c:crosses val="autoZero"/>
        <c:auto val="1"/>
        <c:lblAlgn val="ctr"/>
        <c:lblOffset val="100"/>
        <c:noMultiLvlLbl val="0"/>
      </c:catAx>
      <c:valAx>
        <c:axId val="267155712"/>
        <c:scaling>
          <c:orientation val="minMax"/>
        </c:scaling>
        <c:delete val="0"/>
        <c:axPos val="l"/>
        <c:majorGridlines/>
        <c:numFmt formatCode="General" sourceLinked="1"/>
        <c:majorTickMark val="none"/>
        <c:minorTickMark val="none"/>
        <c:tickLblPos val="nextTo"/>
        <c:txPr>
          <a:bodyPr/>
          <a:lstStyle/>
          <a:p>
            <a:pPr>
              <a:defRPr sz="1400"/>
            </a:pPr>
            <a:endParaRPr lang="en-US"/>
          </a:p>
        </c:txPr>
        <c:crossAx val="239075328"/>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4.0090981274399501E-2"/>
          <c:y val="0.168538730680099"/>
          <c:w val="0.91929277222700101"/>
          <c:h val="0.80735782305859705"/>
        </c:manualLayout>
      </c:layout>
      <c:pie3DChart>
        <c:varyColors val="1"/>
        <c:ser>
          <c:idx val="0"/>
          <c:order val="0"/>
          <c:explosion val="21"/>
          <c:dLbls>
            <c:dLbl>
              <c:idx val="0"/>
              <c:layout>
                <c:manualLayout>
                  <c:x val="-0.24071378945278901"/>
                  <c:y val="-9.1549032463275101E-2"/>
                </c:manualLayout>
              </c:layout>
              <c:showLegendKey val="0"/>
              <c:showVal val="0"/>
              <c:showCatName val="1"/>
              <c:showSerName val="0"/>
              <c:showPercent val="1"/>
              <c:showBubbleSize val="0"/>
            </c:dLbl>
            <c:dLbl>
              <c:idx val="1"/>
              <c:layout>
                <c:manualLayout>
                  <c:x val="5.3687222920664303E-3"/>
                  <c:y val="3.8379238044543698E-2"/>
                </c:manualLayout>
              </c:layout>
              <c:showLegendKey val="0"/>
              <c:showVal val="0"/>
              <c:showCatName val="1"/>
              <c:showSerName val="0"/>
              <c:showPercent val="1"/>
              <c:showBubbleSize val="0"/>
            </c:dLbl>
            <c:dLbl>
              <c:idx val="4"/>
              <c:layout>
                <c:manualLayout>
                  <c:x val="3.2477778512979998E-2"/>
                  <c:y val="-6.7037539516134295E-2"/>
                </c:manualLayout>
              </c:layout>
              <c:showLegendKey val="0"/>
              <c:showVal val="0"/>
              <c:showCatName val="1"/>
              <c:showSerName val="0"/>
              <c:showPercent val="1"/>
              <c:showBubbleSize val="0"/>
            </c:dLbl>
            <c:dLbl>
              <c:idx val="6"/>
              <c:layout>
                <c:manualLayout>
                  <c:x val="6.0404287699331698E-2"/>
                  <c:y val="-1.08965212819131E-2"/>
                </c:manualLayout>
              </c:layout>
              <c:showLegendKey val="0"/>
              <c:showVal val="0"/>
              <c:showCatName val="1"/>
              <c:showSerName val="0"/>
              <c:showPercent val="1"/>
              <c:showBubbleSize val="0"/>
            </c:dLbl>
            <c:txPr>
              <a:bodyPr/>
              <a:lstStyle/>
              <a:p>
                <a:pPr>
                  <a:defRPr sz="1400"/>
                </a:pPr>
                <a:endParaRPr lang="en-US"/>
              </a:p>
            </c:txPr>
            <c:showLegendKey val="0"/>
            <c:showVal val="0"/>
            <c:showCatName val="1"/>
            <c:showSerName val="0"/>
            <c:showPercent val="1"/>
            <c:showBubbleSize val="0"/>
            <c:showLeaderLines val="1"/>
          </c:dLbls>
          <c:cat>
            <c:strRef>
              <c:f>Foglio1!$P$2:$P$8</c:f>
              <c:strCache>
                <c:ptCount val="7"/>
                <c:pt idx="0">
                  <c:v>Germany</c:v>
                </c:pt>
                <c:pt idx="1">
                  <c:v>France</c:v>
                </c:pt>
                <c:pt idx="2">
                  <c:v>United Kingdom</c:v>
                </c:pt>
                <c:pt idx="3">
                  <c:v>Switzerland</c:v>
                </c:pt>
                <c:pt idx="4">
                  <c:v>Europe</c:v>
                </c:pt>
                <c:pt idx="5">
                  <c:v>America</c:v>
                </c:pt>
                <c:pt idx="6">
                  <c:v>Asia-Pacific</c:v>
                </c:pt>
              </c:strCache>
            </c:strRef>
          </c:cat>
          <c:val>
            <c:numRef>
              <c:f>Foglio1!$Q$2:$Q$8</c:f>
              <c:numCache>
                <c:formatCode>General</c:formatCode>
                <c:ptCount val="7"/>
                <c:pt idx="0">
                  <c:v>885</c:v>
                </c:pt>
                <c:pt idx="1">
                  <c:v>120</c:v>
                </c:pt>
                <c:pt idx="2">
                  <c:v>78</c:v>
                </c:pt>
                <c:pt idx="3">
                  <c:v>65</c:v>
                </c:pt>
                <c:pt idx="4">
                  <c:v>311</c:v>
                </c:pt>
                <c:pt idx="5">
                  <c:v>89</c:v>
                </c:pt>
                <c:pt idx="6">
                  <c:v>121</c:v>
                </c:pt>
              </c:numCache>
            </c:numRef>
          </c:val>
        </c:ser>
        <c:dLbls>
          <c:showLegendKey val="0"/>
          <c:showVal val="0"/>
          <c:showCatName val="1"/>
          <c:showSerName val="0"/>
          <c:showPercent val="1"/>
          <c:showBubbleSize val="0"/>
          <c:showLeaderLines val="1"/>
        </c:dLbls>
      </c:pie3DChart>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view3D>
      <c:rotX val="30"/>
      <c:rotY val="180"/>
      <c:rAngAx val="0"/>
      <c:perspective val="30"/>
    </c:view3D>
    <c:floor>
      <c:thickness val="0"/>
    </c:floor>
    <c:sideWall>
      <c:thickness val="0"/>
    </c:sideWall>
    <c:backWall>
      <c:thickness val="0"/>
    </c:backWall>
    <c:plotArea>
      <c:layout>
        <c:manualLayout>
          <c:layoutTarget val="inner"/>
          <c:xMode val="edge"/>
          <c:yMode val="edge"/>
          <c:x val="1.20585636127136E-2"/>
          <c:y val="0.14054054054054099"/>
          <c:w val="0.84221326369512794"/>
          <c:h val="0.72"/>
        </c:manualLayout>
      </c:layout>
      <c:pie3DChart>
        <c:varyColors val="1"/>
        <c:ser>
          <c:idx val="0"/>
          <c:order val="0"/>
          <c:explosion val="25"/>
          <c:dLbls>
            <c:dLbl>
              <c:idx val="19"/>
              <c:layout>
                <c:manualLayout>
                  <c:x val="-0.155423172432095"/>
                  <c:y val="0.12955641978483901"/>
                </c:manualLayout>
              </c:layout>
              <c:showLegendKey val="0"/>
              <c:showVal val="1"/>
              <c:showCatName val="1"/>
              <c:showSerName val="0"/>
              <c:showPercent val="0"/>
              <c:showBubbleSize val="0"/>
            </c:dLbl>
            <c:dLbl>
              <c:idx val="20"/>
              <c:layout>
                <c:manualLayout>
                  <c:x val="-0.164091300125944"/>
                  <c:y val="0.103408873504791"/>
                </c:manualLayout>
              </c:layout>
              <c:showLegendKey val="0"/>
              <c:showVal val="1"/>
              <c:showCatName val="1"/>
              <c:showSerName val="0"/>
              <c:showPercent val="0"/>
              <c:showBubbleSize val="0"/>
            </c:dLbl>
            <c:dLbl>
              <c:idx val="22"/>
              <c:layout>
                <c:manualLayout>
                  <c:x val="-0.27804215412502598"/>
                  <c:y val="6.1170529513943903E-2"/>
                </c:manualLayout>
              </c:layout>
              <c:showLegendKey val="0"/>
              <c:showVal val="1"/>
              <c:showCatName val="1"/>
              <c:showSerName val="0"/>
              <c:showPercent val="0"/>
              <c:showBubbleSize val="0"/>
            </c:dLbl>
            <c:dLbl>
              <c:idx val="23"/>
              <c:layout>
                <c:manualLayout>
                  <c:x val="-0.220086674697381"/>
                  <c:y val="-1.18131161540206E-3"/>
                </c:manualLayout>
              </c:layout>
              <c:showLegendKey val="0"/>
              <c:showVal val="1"/>
              <c:showCatName val="1"/>
              <c:showSerName val="0"/>
              <c:showPercent val="0"/>
              <c:showBubbleSize val="0"/>
            </c:dLbl>
            <c:txPr>
              <a:bodyPr/>
              <a:lstStyle/>
              <a:p>
                <a:pPr>
                  <a:defRPr sz="1400"/>
                </a:pPr>
                <a:endParaRPr lang="en-US"/>
              </a:p>
            </c:txPr>
            <c:showLegendKey val="0"/>
            <c:showVal val="1"/>
            <c:showCatName val="1"/>
            <c:showSerName val="0"/>
            <c:showPercent val="0"/>
            <c:showBubbleSize val="0"/>
            <c:showLeaderLines val="1"/>
          </c:dLbls>
          <c:cat>
            <c:strRef>
              <c:f>Foglio7!$AB$1:$AB$24</c:f>
              <c:strCache>
                <c:ptCount val="24"/>
                <c:pt idx="0">
                  <c:v>France</c:v>
                </c:pt>
                <c:pt idx="1">
                  <c:v>United Kingdom</c:v>
                </c:pt>
                <c:pt idx="2">
                  <c:v>Switzerland</c:v>
                </c:pt>
                <c:pt idx="3">
                  <c:v>Italy</c:v>
                </c:pt>
                <c:pt idx="4">
                  <c:v>Denmark</c:v>
                </c:pt>
                <c:pt idx="5">
                  <c:v>Spain</c:v>
                </c:pt>
                <c:pt idx="6">
                  <c:v>Austria</c:v>
                </c:pt>
                <c:pt idx="7">
                  <c:v>Hungary</c:v>
                </c:pt>
                <c:pt idx="8">
                  <c:v>Czech Republic</c:v>
                </c:pt>
                <c:pt idx="9">
                  <c:v>Sweden</c:v>
                </c:pt>
                <c:pt idx="10">
                  <c:v>Netherlands</c:v>
                </c:pt>
                <c:pt idx="11">
                  <c:v>Greece</c:v>
                </c:pt>
                <c:pt idx="12">
                  <c:v>Moldova</c:v>
                </c:pt>
                <c:pt idx="13">
                  <c:v>Norway</c:v>
                </c:pt>
                <c:pt idx="14">
                  <c:v>Poland</c:v>
                </c:pt>
                <c:pt idx="15">
                  <c:v>Belgium</c:v>
                </c:pt>
                <c:pt idx="16">
                  <c:v>Luxembourg</c:v>
                </c:pt>
                <c:pt idx="17">
                  <c:v>Israel</c:v>
                </c:pt>
                <c:pt idx="18">
                  <c:v>Finland</c:v>
                </c:pt>
                <c:pt idx="19">
                  <c:v>Portugal</c:v>
                </c:pt>
                <c:pt idx="20">
                  <c:v>Slovakia</c:v>
                </c:pt>
                <c:pt idx="21">
                  <c:v>Ireland</c:v>
                </c:pt>
                <c:pt idx="22">
                  <c:v>Bulgaria</c:v>
                </c:pt>
                <c:pt idx="23">
                  <c:v>Turkey</c:v>
                </c:pt>
              </c:strCache>
            </c:strRef>
          </c:cat>
          <c:val>
            <c:numRef>
              <c:f>Foglio7!$AC$1:$AC$24</c:f>
              <c:numCache>
                <c:formatCode>General</c:formatCode>
                <c:ptCount val="24"/>
                <c:pt idx="0">
                  <c:v>123</c:v>
                </c:pt>
                <c:pt idx="1">
                  <c:v>87</c:v>
                </c:pt>
                <c:pt idx="2">
                  <c:v>66</c:v>
                </c:pt>
                <c:pt idx="3">
                  <c:v>59</c:v>
                </c:pt>
                <c:pt idx="4">
                  <c:v>48</c:v>
                </c:pt>
                <c:pt idx="5">
                  <c:v>31</c:v>
                </c:pt>
                <c:pt idx="6">
                  <c:v>28</c:v>
                </c:pt>
                <c:pt idx="7">
                  <c:v>20</c:v>
                </c:pt>
                <c:pt idx="8">
                  <c:v>17</c:v>
                </c:pt>
                <c:pt idx="9">
                  <c:v>17</c:v>
                </c:pt>
                <c:pt idx="10">
                  <c:v>13</c:v>
                </c:pt>
                <c:pt idx="11">
                  <c:v>10</c:v>
                </c:pt>
                <c:pt idx="12">
                  <c:v>6</c:v>
                </c:pt>
                <c:pt idx="13">
                  <c:v>6</c:v>
                </c:pt>
                <c:pt idx="14">
                  <c:v>6</c:v>
                </c:pt>
                <c:pt idx="15">
                  <c:v>5</c:v>
                </c:pt>
                <c:pt idx="16">
                  <c:v>5</c:v>
                </c:pt>
                <c:pt idx="17">
                  <c:v>4</c:v>
                </c:pt>
                <c:pt idx="18">
                  <c:v>3</c:v>
                </c:pt>
                <c:pt idx="19">
                  <c:v>3</c:v>
                </c:pt>
                <c:pt idx="20">
                  <c:v>3</c:v>
                </c:pt>
                <c:pt idx="21">
                  <c:v>2</c:v>
                </c:pt>
                <c:pt idx="22">
                  <c:v>1</c:v>
                </c:pt>
                <c:pt idx="23">
                  <c:v>1</c:v>
                </c:pt>
              </c:numCache>
            </c:numRef>
          </c:val>
        </c:ser>
        <c:dLbls>
          <c:showLegendKey val="0"/>
          <c:showVal val="0"/>
          <c:showCatName val="1"/>
          <c:showSerName val="0"/>
          <c:showPercent val="1"/>
          <c:showBubbleSize val="0"/>
          <c:showLeaderLines val="1"/>
        </c:dLbls>
      </c:pie3DChart>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503296" y="184490"/>
            <a:ext cx="3346920"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pitchFamily="34" charset="0"/>
                <a:ea typeface="+mn-ea"/>
                <a:cs typeface="+mn-cs"/>
              </a:defRPr>
            </a:lvl1pPr>
          </a:lstStyle>
          <a:p>
            <a:pPr>
              <a:defRPr/>
            </a:pPr>
            <a:endParaRPr lang="de-DE"/>
          </a:p>
        </p:txBody>
      </p:sp>
      <p:sp>
        <p:nvSpPr>
          <p:cNvPr id="14339" name="Rectangle 3"/>
          <p:cNvSpPr>
            <a:spLocks noGrp="1" noChangeArrowheads="1"/>
          </p:cNvSpPr>
          <p:nvPr>
            <p:ph type="dt" sz="quarter" idx="1"/>
          </p:nvPr>
        </p:nvSpPr>
        <p:spPr bwMode="auto">
          <a:xfrm>
            <a:off x="4152195" y="184490"/>
            <a:ext cx="2113844"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mn-ea"/>
                <a:cs typeface="+mn-cs"/>
              </a:defRPr>
            </a:lvl1pPr>
          </a:lstStyle>
          <a:p>
            <a:pPr>
              <a:defRPr/>
            </a:pPr>
            <a:endParaRPr lang="de-DE"/>
          </a:p>
        </p:txBody>
      </p:sp>
      <p:sp>
        <p:nvSpPr>
          <p:cNvPr id="14340" name="Rectangle 4"/>
          <p:cNvSpPr>
            <a:spLocks noGrp="1" noChangeArrowheads="1"/>
          </p:cNvSpPr>
          <p:nvPr>
            <p:ph type="ftr" sz="quarter" idx="2"/>
          </p:nvPr>
        </p:nvSpPr>
        <p:spPr bwMode="auto">
          <a:xfrm>
            <a:off x="0" y="9434830"/>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ea typeface="+mn-ea"/>
                <a:cs typeface="+mn-cs"/>
              </a:defRPr>
            </a:lvl1pPr>
          </a:lstStyle>
          <a:p>
            <a:pPr>
              <a:defRPr/>
            </a:pPr>
            <a:endParaRPr lang="de-DE"/>
          </a:p>
        </p:txBody>
      </p:sp>
      <p:sp>
        <p:nvSpPr>
          <p:cNvPr id="14341" name="Rectangle 5"/>
          <p:cNvSpPr>
            <a:spLocks noGrp="1" noChangeArrowheads="1"/>
          </p:cNvSpPr>
          <p:nvPr>
            <p:ph type="sldNum" sz="quarter" idx="3"/>
          </p:nvPr>
        </p:nvSpPr>
        <p:spPr bwMode="auto">
          <a:xfrm>
            <a:off x="3850217" y="9434830"/>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fld id="{710AFA3D-71BE-4274-AFD3-FA7D2FA6424A}" type="slidenum">
              <a:rPr lang="de-DE"/>
              <a:pPr>
                <a:defRPr/>
              </a:pPr>
              <a:t>‹#›</a:t>
            </a:fld>
            <a:endParaRPr lang="de-DE"/>
          </a:p>
        </p:txBody>
      </p:sp>
    </p:spTree>
    <p:extLst>
      <p:ext uri="{BB962C8B-B14F-4D97-AF65-F5344CB8AC3E}">
        <p14:creationId xmlns:p14="http://schemas.microsoft.com/office/powerpoint/2010/main" val="9220756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pitchFamily="34" charset="0"/>
                <a:ea typeface="+mn-ea"/>
                <a:cs typeface="+mn-cs"/>
              </a:defRPr>
            </a:lvl1pPr>
          </a:lstStyle>
          <a:p>
            <a:pPr>
              <a:defRPr/>
            </a:pPr>
            <a:endParaRPr lang="de-DE"/>
          </a:p>
        </p:txBody>
      </p:sp>
      <p:sp>
        <p:nvSpPr>
          <p:cNvPr id="4099" name="Rectangle 3"/>
          <p:cNvSpPr>
            <a:spLocks noGrp="1" noChangeArrowheads="1"/>
          </p:cNvSpPr>
          <p:nvPr>
            <p:ph type="dt" idx="1"/>
          </p:nvPr>
        </p:nvSpPr>
        <p:spPr bwMode="auto">
          <a:xfrm>
            <a:off x="3850217"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mn-ea"/>
                <a:cs typeface="+mn-cs"/>
              </a:defRPr>
            </a:lvl1pPr>
          </a:lstStyle>
          <a:p>
            <a:pPr>
              <a:defRPr/>
            </a:pPr>
            <a:endParaRPr lang="de-DE"/>
          </a:p>
        </p:txBody>
      </p:sp>
      <p:sp>
        <p:nvSpPr>
          <p:cNvPr id="14340"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5935" y="4717415"/>
            <a:ext cx="4982633"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smtClean="0"/>
              <a:t>Mastertextformat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4102" name="Rectangle 6"/>
          <p:cNvSpPr>
            <a:spLocks noGrp="1" noChangeArrowheads="1"/>
          </p:cNvSpPr>
          <p:nvPr>
            <p:ph type="ftr" sz="quarter" idx="4"/>
          </p:nvPr>
        </p:nvSpPr>
        <p:spPr bwMode="auto">
          <a:xfrm>
            <a:off x="0" y="9434830"/>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ea typeface="+mn-ea"/>
                <a:cs typeface="+mn-cs"/>
              </a:defRPr>
            </a:lvl1pPr>
          </a:lstStyle>
          <a:p>
            <a:pPr>
              <a:defRPr/>
            </a:pPr>
            <a:endParaRPr lang="de-DE"/>
          </a:p>
        </p:txBody>
      </p:sp>
      <p:sp>
        <p:nvSpPr>
          <p:cNvPr id="4103" name="Rectangle 7"/>
          <p:cNvSpPr>
            <a:spLocks noGrp="1" noChangeArrowheads="1"/>
          </p:cNvSpPr>
          <p:nvPr>
            <p:ph type="sldNum" sz="quarter" idx="5"/>
          </p:nvPr>
        </p:nvSpPr>
        <p:spPr bwMode="auto">
          <a:xfrm>
            <a:off x="3850217" y="9434830"/>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fld id="{E7BFF3F5-48FE-4DC6-894A-86458F9B3A7F}" type="slidenum">
              <a:rPr lang="de-DE"/>
              <a:pPr>
                <a:defRPr/>
              </a:pPr>
              <a:t>‹#›</a:t>
            </a:fld>
            <a:endParaRPr lang="de-DE"/>
          </a:p>
        </p:txBody>
      </p:sp>
    </p:spTree>
    <p:extLst>
      <p:ext uri="{BB962C8B-B14F-4D97-AF65-F5344CB8AC3E}">
        <p14:creationId xmlns:p14="http://schemas.microsoft.com/office/powerpoint/2010/main" val="41918180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ＭＳ Ｐゴシック" pitchFamily="1" charset="-128"/>
        <a:cs typeface="ＭＳ Ｐゴシック" pitchFamily="1" charset="-128"/>
      </a:defRPr>
    </a:lvl1pPr>
    <a:lvl2pPr marL="457200" algn="l" rtl="0" eaLnBrk="0" fontAlgn="base" hangingPunct="0">
      <a:spcBef>
        <a:spcPct val="30000"/>
      </a:spcBef>
      <a:spcAft>
        <a:spcPct val="0"/>
      </a:spcAft>
      <a:defRPr sz="1200" kern="1200">
        <a:solidFill>
          <a:schemeClr val="tx1"/>
        </a:solidFill>
        <a:latin typeface="Arial" pitchFamily="34" charset="0"/>
        <a:ea typeface="ＭＳ Ｐゴシック" pitchFamily="1" charset="-128"/>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ＭＳ Ｐゴシック" pitchFamily="1" charset="-128"/>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ＭＳ Ｐゴシック" pitchFamily="1" charset="-128"/>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ＭＳ Ｐゴシック"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de-DE" sz="1600" dirty="0" smtClean="0"/>
              <a:t>Gamma-</a:t>
            </a:r>
            <a:r>
              <a:rPr lang="de-DE" sz="1600" dirty="0" err="1" smtClean="0"/>
              <a:t>ray</a:t>
            </a:r>
            <a:r>
              <a:rPr lang="de-DE" sz="1600" dirty="0" smtClean="0"/>
              <a:t> </a:t>
            </a:r>
            <a:r>
              <a:rPr lang="de-DE" sz="1600" dirty="0" err="1" smtClean="0"/>
              <a:t>irradiation</a:t>
            </a:r>
            <a:r>
              <a:rPr lang="de-DE" sz="1600" dirty="0" smtClean="0"/>
              <a:t> </a:t>
            </a:r>
            <a:r>
              <a:rPr lang="de-DE" sz="1600" dirty="0" err="1" smtClean="0"/>
              <a:t>facility</a:t>
            </a:r>
            <a:r>
              <a:rPr lang="de-DE" sz="1600" dirty="0" smtClean="0"/>
              <a:t> </a:t>
            </a:r>
            <a:r>
              <a:rPr lang="de-DE" sz="1600" dirty="0" err="1" smtClean="0"/>
              <a:t>within</a:t>
            </a:r>
            <a:r>
              <a:rPr lang="de-DE" sz="1600" baseline="0" dirty="0" smtClean="0"/>
              <a:t> </a:t>
            </a:r>
            <a:r>
              <a:rPr lang="de-DE" sz="1600" baseline="0" dirty="0" err="1" smtClean="0"/>
              <a:t>spent</a:t>
            </a:r>
            <a:r>
              <a:rPr lang="de-DE" sz="1600" baseline="0" dirty="0" smtClean="0"/>
              <a:t> </a:t>
            </a:r>
            <a:r>
              <a:rPr lang="de-DE" sz="1600" baseline="0" dirty="0" err="1" smtClean="0"/>
              <a:t>fuel</a:t>
            </a:r>
            <a:r>
              <a:rPr lang="de-DE" sz="1600" baseline="0" dirty="0" smtClean="0"/>
              <a:t> </a:t>
            </a:r>
            <a:r>
              <a:rPr lang="de-DE" sz="1600" baseline="0" dirty="0" err="1" smtClean="0"/>
              <a:t>elements</a:t>
            </a:r>
            <a:endParaRPr lang="de-DE" sz="1600" baseline="0"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de-DE" sz="1600" baseline="0" dirty="0" smtClean="0"/>
              <a:t>RPA: </a:t>
            </a:r>
            <a:r>
              <a:rPr lang="de-DE" sz="1600" baseline="0" dirty="0" err="1" smtClean="0"/>
              <a:t>pneumatic</a:t>
            </a:r>
            <a:endParaRPr lang="de-DE" sz="1600" baseline="0"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de-DE" sz="1600" baseline="0" dirty="0" smtClean="0"/>
              <a:t>KBA: </a:t>
            </a:r>
            <a:r>
              <a:rPr lang="de-DE" sz="1600" baseline="0" dirty="0" err="1" smtClean="0"/>
              <a:t>hydraulic</a:t>
            </a:r>
            <a:endParaRPr lang="de-DE" sz="1600" dirty="0" smtClean="0"/>
          </a:p>
          <a:p>
            <a:endParaRPr lang="de-DE" dirty="0"/>
          </a:p>
        </p:txBody>
      </p:sp>
      <p:sp>
        <p:nvSpPr>
          <p:cNvPr id="4" name="Foliennummernplatzhalter 3"/>
          <p:cNvSpPr>
            <a:spLocks noGrp="1"/>
          </p:cNvSpPr>
          <p:nvPr>
            <p:ph type="sldNum" sz="quarter" idx="10"/>
          </p:nvPr>
        </p:nvSpPr>
        <p:spPr/>
        <p:txBody>
          <a:bodyPr/>
          <a:lstStyle/>
          <a:p>
            <a:pPr>
              <a:defRPr/>
            </a:pPr>
            <a:fld id="{E7BFF3F5-48FE-4DC6-894A-86458F9B3A7F}" type="slidenum">
              <a:rPr lang="de-DE" smtClean="0"/>
              <a:pPr>
                <a:defRPr/>
              </a:pPr>
              <a:t>5</a:t>
            </a:fld>
            <a:endParaRPr lang="de-DE"/>
          </a:p>
        </p:txBody>
      </p:sp>
    </p:spTree>
    <p:extLst>
      <p:ext uri="{BB962C8B-B14F-4D97-AF65-F5344CB8AC3E}">
        <p14:creationId xmlns:p14="http://schemas.microsoft.com/office/powerpoint/2010/main" val="24959182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The high penetration depth of the neutron beam in the silicon block assures the equal distribution of the so produced phosphorus atoms and by this an extremely homogenous doping of the silicon. This homogeneity is required for high power, high current rectifiers and </a:t>
            </a:r>
            <a:r>
              <a:rPr lang="en-US" dirty="0" err="1" smtClean="0"/>
              <a:t>thyristors</a:t>
            </a:r>
            <a:r>
              <a:rPr lang="en-US" dirty="0" smtClean="0"/>
              <a:t> used for energy transport over long distances (high voltage DC transmission) or power regulation for example in high speed trains, respectively.</a:t>
            </a:r>
            <a:endParaRPr lang="de-DE" dirty="0"/>
          </a:p>
        </p:txBody>
      </p:sp>
      <p:sp>
        <p:nvSpPr>
          <p:cNvPr id="4" name="Foliennummernplatzhalter 3"/>
          <p:cNvSpPr>
            <a:spLocks noGrp="1"/>
          </p:cNvSpPr>
          <p:nvPr>
            <p:ph type="sldNum" sz="quarter" idx="10"/>
          </p:nvPr>
        </p:nvSpPr>
        <p:spPr/>
        <p:txBody>
          <a:bodyPr/>
          <a:lstStyle/>
          <a:p>
            <a:pPr>
              <a:defRPr/>
            </a:pPr>
            <a:fld id="{E7BFF3F5-48FE-4DC6-894A-86458F9B3A7F}" type="slidenum">
              <a:rPr lang="de-DE" smtClean="0"/>
              <a:pPr>
                <a:defRPr/>
              </a:pPr>
              <a:t>24</a:t>
            </a:fld>
            <a:endParaRPr lang="de-DE"/>
          </a:p>
        </p:txBody>
      </p:sp>
    </p:spTree>
    <p:extLst>
      <p:ext uri="{BB962C8B-B14F-4D97-AF65-F5344CB8AC3E}">
        <p14:creationId xmlns:p14="http://schemas.microsoft.com/office/powerpoint/2010/main" val="1768724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Radioisotopes needed for </a:t>
            </a:r>
            <a:r>
              <a:rPr lang="en-US" sz="1200" dirty="0" err="1" smtClean="0"/>
              <a:t>tumour</a:t>
            </a:r>
            <a:r>
              <a:rPr lang="en-US" sz="1200" dirty="0" smtClean="0"/>
              <a:t> diagnosis and treatment of vascular diseases are produced at the neutron source and processed at ITG Isotope Technologies </a:t>
            </a:r>
            <a:r>
              <a:rPr lang="en-US" sz="1200" dirty="0" err="1" smtClean="0"/>
              <a:t>Garching</a:t>
            </a:r>
            <a:r>
              <a:rPr lang="en-US" sz="1200" dirty="0" smtClean="0"/>
              <a:t> GmbH on the premises of FRM II</a:t>
            </a:r>
            <a:endParaRPr lang="de-DE" sz="1200" dirty="0" smtClean="0"/>
          </a:p>
          <a:p>
            <a:endParaRPr lang="de-DE" dirty="0"/>
          </a:p>
        </p:txBody>
      </p:sp>
      <p:sp>
        <p:nvSpPr>
          <p:cNvPr id="4" name="Foliennummernplatzhalter 3"/>
          <p:cNvSpPr>
            <a:spLocks noGrp="1"/>
          </p:cNvSpPr>
          <p:nvPr>
            <p:ph type="sldNum" sz="quarter" idx="10"/>
          </p:nvPr>
        </p:nvSpPr>
        <p:spPr/>
        <p:txBody>
          <a:bodyPr/>
          <a:lstStyle/>
          <a:p>
            <a:pPr>
              <a:defRPr/>
            </a:pPr>
            <a:fld id="{E7BFF3F5-48FE-4DC6-894A-86458F9B3A7F}" type="slidenum">
              <a:rPr lang="de-DE" smtClean="0"/>
              <a:pPr>
                <a:defRPr/>
              </a:pPr>
              <a:t>25</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sz="1200" b="0" dirty="0" smtClean="0">
                <a:ea typeface="ＭＳ Ｐゴシック" pitchFamily="34" charset="-128"/>
              </a:rPr>
              <a:t>User facilities (e.g. neutron, muon, synchrotron, ... facilities) </a:t>
            </a:r>
            <a:r>
              <a:rPr lang="de-DE" sz="1200" dirty="0" smtClean="0">
                <a:ea typeface="ＭＳ Ｐゴシック" pitchFamily="34" charset="-128"/>
              </a:rPr>
              <a:t>provide beamtime </a:t>
            </a:r>
            <a:r>
              <a:rPr lang="de-DE" sz="1200" b="0" dirty="0" smtClean="0">
                <a:ea typeface="ＭＳ Ｐゴシック" pitchFamily="34" charset="-128"/>
              </a:rPr>
              <a:t>(access) to users from foreign countries (</a:t>
            </a:r>
            <a:r>
              <a:rPr lang="de-DE" sz="1200" dirty="0" smtClean="0">
                <a:ea typeface="ＭＳ Ｐゴシック" pitchFamily="34" charset="-128"/>
              </a:rPr>
              <a:t>transnational</a:t>
            </a:r>
            <a:r>
              <a:rPr lang="de-DE" sz="1200" b="0" dirty="0" smtClean="0">
                <a:ea typeface="ＭＳ Ｐゴシック" pitchFamily="34" charset="-128"/>
              </a:rPr>
              <a:t>)</a:t>
            </a:r>
            <a:br>
              <a:rPr lang="de-DE" sz="1200" b="0" dirty="0" smtClean="0">
                <a:ea typeface="ＭＳ Ｐゴシック" pitchFamily="34" charset="-128"/>
              </a:rPr>
            </a:br>
            <a:r>
              <a:rPr lang="de-DE" sz="1200" b="0" dirty="0" smtClean="0">
                <a:ea typeface="ＭＳ Ｐゴシック" pitchFamily="34" charset="-128"/>
              </a:rPr>
              <a:t/>
            </a:r>
            <a:br>
              <a:rPr lang="de-DE" sz="1200" b="0" dirty="0" smtClean="0">
                <a:ea typeface="ＭＳ Ｐゴシック" pitchFamily="34" charset="-128"/>
              </a:rPr>
            </a:br>
            <a:r>
              <a:rPr lang="de-DE" sz="1200" b="0" dirty="0" smtClean="0">
                <a:ea typeface="ＭＳ Ｐゴシック" pitchFamily="34" charset="-128"/>
              </a:rPr>
              <a:t>Those users are </a:t>
            </a:r>
            <a:r>
              <a:rPr lang="de-DE" sz="1200" dirty="0" smtClean="0">
                <a:ea typeface="ＭＳ Ｐゴシック" pitchFamily="34" charset="-128"/>
              </a:rPr>
              <a:t>supported by Travel and Subsistence (T&amp;S) </a:t>
            </a:r>
            <a:r>
              <a:rPr lang="de-DE" sz="1200" b="0" dirty="0" smtClean="0">
                <a:ea typeface="ＭＳ Ｐゴシック" pitchFamily="34" charset="-128"/>
              </a:rPr>
              <a:t>by the access programme</a:t>
            </a:r>
            <a:br>
              <a:rPr lang="de-DE" sz="1200" b="0" dirty="0" smtClean="0">
                <a:ea typeface="ＭＳ Ｐゴシック" pitchFamily="34" charset="-128"/>
              </a:rPr>
            </a:br>
            <a:r>
              <a:rPr lang="de-DE" sz="1200" b="0" dirty="0" smtClean="0">
                <a:ea typeface="ＭＳ Ｐゴシック" pitchFamily="34" charset="-128"/>
              </a:rPr>
              <a:t/>
            </a:r>
            <a:br>
              <a:rPr lang="de-DE" sz="1200" b="0" dirty="0" smtClean="0">
                <a:ea typeface="ＭＳ Ｐゴシック" pitchFamily="34" charset="-128"/>
              </a:rPr>
            </a:br>
            <a:r>
              <a:rPr lang="de-DE" sz="1200" b="0" dirty="0" smtClean="0">
                <a:ea typeface="ＭＳ Ｐゴシック" pitchFamily="34" charset="-128"/>
              </a:rPr>
              <a:t>Beam time allocation is based on hard (</a:t>
            </a:r>
            <a:r>
              <a:rPr lang="de-DE" sz="1200" dirty="0" smtClean="0">
                <a:ea typeface="ＭＳ Ｐゴシック" pitchFamily="34" charset="-128"/>
              </a:rPr>
              <a:t>scientific excellence</a:t>
            </a:r>
            <a:r>
              <a:rPr lang="de-DE" sz="1200" b="0" dirty="0" smtClean="0">
                <a:ea typeface="ＭＳ Ｐゴシック" pitchFamily="34" charset="-128"/>
              </a:rPr>
              <a:t>) and soft (new user groups, Ph.D. students, users from countries without national source, ...) criteria</a:t>
            </a:r>
            <a:br>
              <a:rPr lang="de-DE" sz="1200" b="0" dirty="0" smtClean="0">
                <a:ea typeface="ＭＳ Ｐゴシック" pitchFamily="34" charset="-128"/>
              </a:rPr>
            </a:br>
            <a:r>
              <a:rPr lang="de-DE" sz="1200" b="0" dirty="0" smtClean="0">
                <a:ea typeface="ＭＳ Ｐゴシック" pitchFamily="34" charset="-128"/>
              </a:rPr>
              <a:t/>
            </a:r>
            <a:br>
              <a:rPr lang="de-DE" sz="1200" b="0" dirty="0" smtClean="0">
                <a:ea typeface="ＭＳ Ｐゴシック" pitchFamily="34" charset="-128"/>
              </a:rPr>
            </a:br>
            <a:r>
              <a:rPr lang="de-DE" sz="1200" b="0" dirty="0" smtClean="0">
                <a:ea typeface="ＭＳ Ｐゴシック" pitchFamily="34" charset="-128"/>
              </a:rPr>
              <a:t>Facilities get </a:t>
            </a:r>
            <a:r>
              <a:rPr lang="de-DE" sz="1200" dirty="0" smtClean="0">
                <a:ea typeface="ＭＳ Ｐゴシック" pitchFamily="34" charset="-128"/>
              </a:rPr>
              <a:t>reimbursed by beam fees </a:t>
            </a:r>
            <a:r>
              <a:rPr lang="de-DE" sz="1200" b="0" dirty="0" smtClean="0">
                <a:ea typeface="ＭＳ Ｐゴシック" pitchFamily="34" charset="-128"/>
              </a:rPr>
              <a:t>(user fees) through the access programme and are free how to use that money (e.g. for hiring instrument scientists to </a:t>
            </a:r>
            <a:r>
              <a:rPr lang="de-DE" sz="1200" dirty="0" smtClean="0">
                <a:ea typeface="ＭＳ Ｐゴシック" pitchFamily="34" charset="-128"/>
              </a:rPr>
              <a:t>support the user programme</a:t>
            </a:r>
            <a:r>
              <a:rPr lang="de-DE" sz="1200" b="0" dirty="0" smtClean="0">
                <a:ea typeface="ＭＳ Ｐゴシック" pitchFamily="34" charset="-128"/>
              </a:rPr>
              <a:t>, buying sample environment equipment etc) </a:t>
            </a:r>
            <a:br>
              <a:rPr lang="de-DE" sz="1200" b="0" dirty="0" smtClean="0">
                <a:ea typeface="ＭＳ Ｐゴシック" pitchFamily="34" charset="-128"/>
              </a:rPr>
            </a:br>
            <a:endParaRPr lang="de-DE" dirty="0"/>
          </a:p>
        </p:txBody>
      </p:sp>
      <p:sp>
        <p:nvSpPr>
          <p:cNvPr id="4" name="Slide Number Placeholder 3"/>
          <p:cNvSpPr>
            <a:spLocks noGrp="1"/>
          </p:cNvSpPr>
          <p:nvPr>
            <p:ph type="sldNum" sz="quarter" idx="10"/>
          </p:nvPr>
        </p:nvSpPr>
        <p:spPr/>
        <p:txBody>
          <a:bodyPr/>
          <a:lstStyle/>
          <a:p>
            <a:fld id="{75E32F6E-B969-46F3-A8BB-459D3ED20961}" type="slidenum">
              <a:rPr lang="de-DE" smtClean="0">
                <a:solidFill>
                  <a:prstClr val="black"/>
                </a:solidFill>
              </a:rPr>
              <a:pPr/>
              <a:t>9</a:t>
            </a:fld>
            <a:endParaRPr lang="de-DE">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E7BFF3F5-48FE-4DC6-894A-86458F9B3A7F}" type="slidenum">
              <a:rPr lang="de-DE" smtClean="0"/>
              <a:pPr>
                <a:defRPr/>
              </a:pPr>
              <a:t>10</a:t>
            </a:fld>
            <a:endParaRPr lang="de-DE"/>
          </a:p>
        </p:txBody>
      </p:sp>
    </p:spTree>
    <p:extLst>
      <p:ext uri="{BB962C8B-B14F-4D97-AF65-F5344CB8AC3E}">
        <p14:creationId xmlns:p14="http://schemas.microsoft.com/office/powerpoint/2010/main" val="3102718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dirty="0" err="1" smtClean="0"/>
              <a:t>Staff</a:t>
            </a:r>
            <a:r>
              <a:rPr lang="de-DE" dirty="0" smtClean="0"/>
              <a:t>: 281 (TUM) + 83 (HGF-</a:t>
            </a:r>
            <a:r>
              <a:rPr lang="de-DE" dirty="0" err="1" smtClean="0"/>
              <a:t>Institutions</a:t>
            </a:r>
            <a:r>
              <a:rPr lang="de-DE" dirty="0" smtClean="0"/>
              <a:t>, </a:t>
            </a:r>
            <a:r>
              <a:rPr lang="de-DE" dirty="0" err="1" smtClean="0"/>
              <a:t>other</a:t>
            </a:r>
            <a:r>
              <a:rPr lang="de-DE" dirty="0" smtClean="0"/>
              <a:t> </a:t>
            </a:r>
            <a:r>
              <a:rPr lang="de-DE" dirty="0" err="1" smtClean="0"/>
              <a:t>universities</a:t>
            </a:r>
            <a:r>
              <a:rPr lang="de-DE" dirty="0" smtClean="0"/>
              <a:t> </a:t>
            </a:r>
            <a:r>
              <a:rPr lang="de-DE" dirty="0" err="1" smtClean="0"/>
              <a:t>and</a:t>
            </a:r>
            <a:r>
              <a:rPr lang="de-DE" dirty="0" smtClean="0"/>
              <a:t> </a:t>
            </a:r>
            <a:r>
              <a:rPr lang="de-DE" dirty="0" err="1" smtClean="0"/>
              <a:t>institutes</a:t>
            </a:r>
            <a:r>
              <a:rPr lang="de-DE" dirty="0" smtClean="0"/>
              <a:t>) + </a:t>
            </a:r>
            <a:r>
              <a:rPr lang="de-DE" dirty="0" err="1" smtClean="0"/>
              <a:t>approx</a:t>
            </a:r>
            <a:r>
              <a:rPr lang="de-DE" dirty="0" smtClean="0"/>
              <a:t>.</a:t>
            </a:r>
            <a:r>
              <a:rPr lang="de-DE" baseline="0" dirty="0" smtClean="0"/>
              <a:t> 50 </a:t>
            </a:r>
            <a:r>
              <a:rPr lang="de-DE" baseline="0" dirty="0" err="1" smtClean="0"/>
              <a:t>PhD</a:t>
            </a:r>
            <a:r>
              <a:rPr lang="de-DE" baseline="0" dirty="0" smtClean="0"/>
              <a:t> </a:t>
            </a:r>
            <a:r>
              <a:rPr lang="de-DE" baseline="0" dirty="0" err="1" smtClean="0"/>
              <a:t>students</a:t>
            </a:r>
            <a:r>
              <a:rPr lang="de-DE" baseline="0" dirty="0" smtClean="0"/>
              <a:t> + </a:t>
            </a:r>
            <a:r>
              <a:rPr lang="de-DE" baseline="0" dirty="0" err="1" smtClean="0"/>
              <a:t>approx</a:t>
            </a:r>
            <a:r>
              <a:rPr lang="de-DE" baseline="0" dirty="0" smtClean="0"/>
              <a:t>. 10 </a:t>
            </a:r>
            <a:r>
              <a:rPr lang="de-DE" baseline="0" dirty="0" err="1" smtClean="0"/>
              <a:t>apprentices</a:t>
            </a:r>
            <a:endParaRPr lang="de-DE" dirty="0" smtClean="0"/>
          </a:p>
          <a:p>
            <a:endParaRPr lang="de-DE" dirty="0"/>
          </a:p>
        </p:txBody>
      </p:sp>
      <p:sp>
        <p:nvSpPr>
          <p:cNvPr id="4" name="Foliennummernplatzhalter 3"/>
          <p:cNvSpPr>
            <a:spLocks noGrp="1"/>
          </p:cNvSpPr>
          <p:nvPr>
            <p:ph type="sldNum" sz="quarter" idx="10"/>
          </p:nvPr>
        </p:nvSpPr>
        <p:spPr/>
        <p:txBody>
          <a:bodyPr/>
          <a:lstStyle/>
          <a:p>
            <a:pPr>
              <a:defRPr/>
            </a:pPr>
            <a:fld id="{E7BFF3F5-48FE-4DC6-894A-86458F9B3A7F}" type="slidenum">
              <a:rPr lang="de-DE" smtClean="0"/>
              <a:pPr>
                <a:defRPr/>
              </a:pPr>
              <a:t>12</a:t>
            </a:fld>
            <a:endParaRPr lang="de-DE"/>
          </a:p>
        </p:txBody>
      </p:sp>
    </p:spTree>
    <p:extLst>
      <p:ext uri="{BB962C8B-B14F-4D97-AF65-F5344CB8AC3E}">
        <p14:creationId xmlns:p14="http://schemas.microsoft.com/office/powerpoint/2010/main" val="212899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err="1" smtClean="0"/>
              <a:t>Energy</a:t>
            </a:r>
            <a:r>
              <a:rPr lang="de-DE" dirty="0" smtClean="0"/>
              <a:t>: </a:t>
            </a:r>
            <a:r>
              <a:rPr lang="de-DE" dirty="0" err="1" smtClean="0"/>
              <a:t>Renewable</a:t>
            </a:r>
            <a:r>
              <a:rPr lang="de-DE" dirty="0" smtClean="0"/>
              <a:t> </a:t>
            </a:r>
            <a:r>
              <a:rPr lang="de-DE" dirty="0" err="1" smtClean="0"/>
              <a:t>energies</a:t>
            </a:r>
            <a:r>
              <a:rPr lang="de-DE" dirty="0" smtClean="0"/>
              <a:t> &amp; </a:t>
            </a:r>
            <a:r>
              <a:rPr lang="de-DE" dirty="0" err="1" smtClean="0"/>
              <a:t>their</a:t>
            </a:r>
            <a:r>
              <a:rPr lang="de-DE" dirty="0" smtClean="0"/>
              <a:t> </a:t>
            </a:r>
            <a:r>
              <a:rPr lang="de-DE" dirty="0" err="1" smtClean="0"/>
              <a:t>storage</a:t>
            </a:r>
            <a:endParaRPr lang="de-DE" dirty="0"/>
          </a:p>
        </p:txBody>
      </p:sp>
      <p:sp>
        <p:nvSpPr>
          <p:cNvPr id="4" name="Foliennummernplatzhalter 3"/>
          <p:cNvSpPr>
            <a:spLocks noGrp="1"/>
          </p:cNvSpPr>
          <p:nvPr>
            <p:ph type="sldNum" sz="quarter" idx="10"/>
          </p:nvPr>
        </p:nvSpPr>
        <p:spPr/>
        <p:txBody>
          <a:bodyPr/>
          <a:lstStyle/>
          <a:p>
            <a:pPr>
              <a:defRPr/>
            </a:pPr>
            <a:fld id="{E7BFF3F5-48FE-4DC6-894A-86458F9B3A7F}" type="slidenum">
              <a:rPr lang="de-DE" smtClean="0"/>
              <a:pPr>
                <a:defRPr/>
              </a:pPr>
              <a:t>17</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919163" y="744538"/>
            <a:ext cx="4967287" cy="3725862"/>
          </a:xfrm>
          <a:ln/>
        </p:spPr>
      </p:sp>
      <p:sp>
        <p:nvSpPr>
          <p:cNvPr id="62467" name="Rectangle 3"/>
          <p:cNvSpPr>
            <a:spLocks noGrp="1" noChangeArrowheads="1"/>
          </p:cNvSpPr>
          <p:nvPr>
            <p:ph type="body" idx="1"/>
          </p:nvPr>
        </p:nvSpPr>
        <p:spPr>
          <a:xfrm>
            <a:off x="908050" y="4719639"/>
            <a:ext cx="4978400" cy="44656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34" tIns="46467" rIns="92934" bIns="46467"/>
          <a:lstStyle/>
          <a:p>
            <a:pPr marL="0" indent="0">
              <a:buNone/>
            </a:pPr>
            <a:r>
              <a:rPr lang="de-DE" sz="1800" dirty="0" err="1" smtClean="0"/>
              <a:t>Understandying</a:t>
            </a:r>
            <a:r>
              <a:rPr lang="de-DE" sz="1800" dirty="0" smtClean="0"/>
              <a:t> </a:t>
            </a:r>
            <a:r>
              <a:rPr lang="de-DE" sz="1800" dirty="0" err="1" smtClean="0"/>
              <a:t>of</a:t>
            </a:r>
            <a:r>
              <a:rPr lang="de-DE" sz="1800" dirty="0" smtClean="0"/>
              <a:t> </a:t>
            </a:r>
            <a:r>
              <a:rPr lang="de-DE" sz="1800" dirty="0" err="1" smtClean="0"/>
              <a:t>the</a:t>
            </a:r>
            <a:r>
              <a:rPr lang="de-DE" sz="1800" dirty="0" smtClean="0"/>
              <a:t> </a:t>
            </a:r>
            <a:r>
              <a:rPr lang="de-DE" sz="1800" dirty="0" err="1" smtClean="0"/>
              <a:t>processes</a:t>
            </a:r>
            <a:r>
              <a:rPr lang="de-DE" sz="1800" dirty="0" smtClean="0"/>
              <a:t> in a </a:t>
            </a:r>
            <a:r>
              <a:rPr lang="de-DE" sz="1800" dirty="0" err="1" smtClean="0"/>
              <a:t>battery</a:t>
            </a:r>
            <a:r>
              <a:rPr lang="de-DE" sz="1800" dirty="0" smtClean="0"/>
              <a:t> </a:t>
            </a:r>
            <a:r>
              <a:rPr lang="de-DE" sz="1800" dirty="0" err="1" smtClean="0"/>
              <a:t>helps</a:t>
            </a:r>
            <a:r>
              <a:rPr lang="de-DE" sz="1800" dirty="0" smtClean="0"/>
              <a:t> </a:t>
            </a:r>
            <a:r>
              <a:rPr lang="de-DE" sz="1800" dirty="0" err="1" smtClean="0"/>
              <a:t>to</a:t>
            </a:r>
            <a:r>
              <a:rPr lang="de-DE" sz="1800" dirty="0" smtClean="0"/>
              <a:t> </a:t>
            </a:r>
            <a:r>
              <a:rPr lang="de-DE" sz="1800" dirty="0" err="1" smtClean="0"/>
              <a:t>develop</a:t>
            </a:r>
            <a:r>
              <a:rPr lang="de-DE" sz="1800" dirty="0" smtClean="0"/>
              <a:t> </a:t>
            </a:r>
            <a:r>
              <a:rPr lang="de-DE" sz="1800" dirty="0" err="1" smtClean="0"/>
              <a:t>new</a:t>
            </a:r>
            <a:r>
              <a:rPr lang="de-DE" sz="1800" dirty="0" smtClean="0"/>
              <a:t> </a:t>
            </a:r>
            <a:r>
              <a:rPr lang="de-DE" sz="1800" dirty="0" err="1" smtClean="0"/>
              <a:t>materials</a:t>
            </a:r>
            <a:r>
              <a:rPr lang="de-DE" sz="1800" dirty="0" smtClean="0"/>
              <a:t> </a:t>
            </a:r>
            <a:r>
              <a:rPr lang="de-DE" sz="1800" dirty="0" err="1" smtClean="0"/>
              <a:t>for</a:t>
            </a:r>
            <a:r>
              <a:rPr lang="de-DE" sz="1800" dirty="0" smtClean="0"/>
              <a:t>:</a:t>
            </a:r>
          </a:p>
          <a:p>
            <a:pPr lvl="1"/>
            <a:r>
              <a:rPr lang="de-DE" sz="1600" dirty="0" err="1" smtClean="0"/>
              <a:t>Batteries</a:t>
            </a:r>
            <a:r>
              <a:rPr lang="de-DE" sz="1600" dirty="0" smtClean="0"/>
              <a:t> in </a:t>
            </a:r>
            <a:r>
              <a:rPr lang="de-DE" sz="1600" dirty="0" err="1" smtClean="0"/>
              <a:t>the</a:t>
            </a:r>
            <a:r>
              <a:rPr lang="de-DE" sz="1600" dirty="0" smtClean="0"/>
              <a:t> 4 Cs (</a:t>
            </a:r>
            <a:r>
              <a:rPr lang="de-DE" sz="1600" dirty="0" err="1" smtClean="0"/>
              <a:t>cameras</a:t>
            </a:r>
            <a:r>
              <a:rPr lang="de-DE" sz="1600" dirty="0" smtClean="0"/>
              <a:t>, </a:t>
            </a:r>
            <a:r>
              <a:rPr lang="de-DE" sz="1600" dirty="0" err="1" smtClean="0"/>
              <a:t>camcorders</a:t>
            </a:r>
            <a:r>
              <a:rPr lang="de-DE" sz="1600" dirty="0" smtClean="0"/>
              <a:t>, </a:t>
            </a:r>
            <a:r>
              <a:rPr lang="de-DE" sz="1600" dirty="0" err="1" smtClean="0"/>
              <a:t>cordless</a:t>
            </a:r>
            <a:r>
              <a:rPr lang="de-DE" sz="1600" dirty="0" smtClean="0"/>
              <a:t> </a:t>
            </a:r>
            <a:r>
              <a:rPr lang="de-DE" sz="1600" dirty="0" err="1" smtClean="0"/>
              <a:t>devices</a:t>
            </a:r>
            <a:r>
              <a:rPr lang="de-DE" sz="1600" dirty="0" smtClean="0"/>
              <a:t>, </a:t>
            </a:r>
            <a:r>
              <a:rPr lang="de-DE" sz="1600" dirty="0" err="1" smtClean="0"/>
              <a:t>computers</a:t>
            </a:r>
            <a:r>
              <a:rPr lang="de-DE" sz="1600" dirty="0" smtClean="0"/>
              <a:t>) </a:t>
            </a:r>
            <a:r>
              <a:rPr lang="de-DE" sz="1600" dirty="0" err="1" smtClean="0"/>
              <a:t>and</a:t>
            </a:r>
            <a:r>
              <a:rPr lang="de-DE" sz="1600" dirty="0" smtClean="0"/>
              <a:t> mobile </a:t>
            </a:r>
            <a:r>
              <a:rPr lang="de-DE" sz="1600" dirty="0" err="1" smtClean="0"/>
              <a:t>devices</a:t>
            </a:r>
            <a:endParaRPr lang="de-DE" sz="1600" dirty="0" smtClean="0"/>
          </a:p>
          <a:p>
            <a:pPr lvl="1"/>
            <a:r>
              <a:rPr lang="de-DE" sz="1600" dirty="0" smtClean="0"/>
              <a:t>Storage </a:t>
            </a:r>
            <a:r>
              <a:rPr lang="de-DE" sz="1600" dirty="0" err="1" smtClean="0"/>
              <a:t>materials</a:t>
            </a:r>
            <a:r>
              <a:rPr lang="de-DE" sz="1600" dirty="0" smtClean="0"/>
              <a:t> </a:t>
            </a:r>
            <a:r>
              <a:rPr lang="de-DE" sz="1600" dirty="0" err="1" smtClean="0"/>
              <a:t>for</a:t>
            </a:r>
            <a:r>
              <a:rPr lang="de-DE" sz="1600" dirty="0" smtClean="0"/>
              <a:t> </a:t>
            </a:r>
            <a:r>
              <a:rPr lang="de-DE" sz="1600" dirty="0" err="1" smtClean="0"/>
              <a:t>renewable</a:t>
            </a:r>
            <a:r>
              <a:rPr lang="de-DE" sz="1600" dirty="0" smtClean="0"/>
              <a:t> </a:t>
            </a:r>
            <a:r>
              <a:rPr lang="de-DE" sz="1600" dirty="0" err="1" smtClean="0"/>
              <a:t>energies</a:t>
            </a:r>
            <a:endParaRPr lang="de-DE" sz="1600" dirty="0" smtClean="0"/>
          </a:p>
          <a:p>
            <a:pPr lvl="1"/>
            <a:r>
              <a:rPr lang="de-DE" sz="1600" dirty="0" err="1" smtClean="0"/>
              <a:t>Electromobility</a:t>
            </a:r>
            <a:endParaRPr lang="de-DE" sz="1600" smtClean="0"/>
          </a:p>
          <a:p>
            <a:endParaRPr lang="de-DE" altLang="de-DE" sz="2000" smtClean="0">
              <a:latin typeface="Arial Narrow"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Here, a </a:t>
            </a:r>
            <a:r>
              <a:rPr lang="en-US" sz="1200" dirty="0" err="1" smtClean="0"/>
              <a:t>transistion</a:t>
            </a:r>
            <a:r>
              <a:rPr lang="en-US" sz="1200" dirty="0" smtClean="0"/>
              <a:t> state analogue was used to show that the amino acid Glu166 acts as the general base during the catalytic action of the enzyme. </a:t>
            </a:r>
            <a:r>
              <a:rPr lang="en-US" sz="1200" dirty="0" smtClean="0">
                <a:latin typeface="Arial"/>
                <a:cs typeface="Arial"/>
              </a:rPr>
              <a:t>→ </a:t>
            </a:r>
            <a:r>
              <a:rPr lang="en-US" sz="1200" dirty="0" smtClean="0"/>
              <a:t>This result may help to </a:t>
            </a:r>
            <a:r>
              <a:rPr lang="en-US" sz="1200" b="1" dirty="0" smtClean="0"/>
              <a:t>design better antibiotics </a:t>
            </a:r>
            <a:r>
              <a:rPr lang="en-US" sz="1200" dirty="0" smtClean="0"/>
              <a:t>such that the bacteria are not resistant to them.</a:t>
            </a:r>
          </a:p>
          <a:p>
            <a:endParaRPr lang="de-DE" dirty="0"/>
          </a:p>
        </p:txBody>
      </p:sp>
      <p:sp>
        <p:nvSpPr>
          <p:cNvPr id="4" name="Foliennummernplatzhalter 3"/>
          <p:cNvSpPr>
            <a:spLocks noGrp="1"/>
          </p:cNvSpPr>
          <p:nvPr>
            <p:ph type="sldNum" sz="quarter" idx="10"/>
          </p:nvPr>
        </p:nvSpPr>
        <p:spPr/>
        <p:txBody>
          <a:bodyPr/>
          <a:lstStyle/>
          <a:p>
            <a:pPr>
              <a:defRPr/>
            </a:pPr>
            <a:fld id="{E7BFF3F5-48FE-4DC6-894A-86458F9B3A7F}" type="slidenum">
              <a:rPr lang="de-DE" smtClean="0"/>
              <a:pPr>
                <a:defRPr/>
              </a:pPr>
              <a:t>20</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E7BFF3F5-48FE-4DC6-894A-86458F9B3A7F}" type="slidenum">
              <a:rPr lang="de-DE" smtClean="0"/>
              <a:pPr>
                <a:defRPr/>
              </a:pPr>
              <a:t>21</a:t>
            </a:fld>
            <a:endParaRPr lang="de-DE"/>
          </a:p>
        </p:txBody>
      </p:sp>
    </p:spTree>
    <p:extLst>
      <p:ext uri="{BB962C8B-B14F-4D97-AF65-F5344CB8AC3E}">
        <p14:creationId xmlns:p14="http://schemas.microsoft.com/office/powerpoint/2010/main" val="3323768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E7BFF3F5-48FE-4DC6-894A-86458F9B3A7F}" type="slidenum">
              <a:rPr lang="de-DE" smtClean="0"/>
              <a:pPr>
                <a:defRPr/>
              </a:pPr>
              <a:t>23</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tiff"/><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12" name="Titel 1"/>
          <p:cNvSpPr>
            <a:spLocks noGrp="1"/>
          </p:cNvSpPr>
          <p:nvPr>
            <p:ph type="title"/>
          </p:nvPr>
        </p:nvSpPr>
        <p:spPr>
          <a:xfrm>
            <a:off x="249740" y="1577949"/>
            <a:ext cx="8640000" cy="2144388"/>
          </a:xfrm>
          <a:prstGeom prst="rect">
            <a:avLst/>
          </a:prstGeom>
        </p:spPr>
        <p:txBody>
          <a:bodyPr anchor="b">
            <a:normAutofit/>
          </a:bodyPr>
          <a:lstStyle>
            <a:lvl1pPr algn="ctr">
              <a:defRPr sz="4400">
                <a:solidFill>
                  <a:srgbClr val="1B264B"/>
                </a:solidFill>
              </a:defRPr>
            </a:lvl1pPr>
          </a:lstStyle>
          <a:p>
            <a:r>
              <a:rPr lang="de-DE" dirty="0" smtClean="0"/>
              <a:t>Titel</a:t>
            </a:r>
            <a:endParaRPr lang="de-DE" dirty="0"/>
          </a:p>
        </p:txBody>
      </p:sp>
      <p:sp>
        <p:nvSpPr>
          <p:cNvPr id="13" name="Textplatzhalter 6"/>
          <p:cNvSpPr>
            <a:spLocks noGrp="1"/>
          </p:cNvSpPr>
          <p:nvPr>
            <p:ph type="body" sz="quarter" idx="13" hasCustomPrompt="1"/>
          </p:nvPr>
        </p:nvSpPr>
        <p:spPr>
          <a:xfrm>
            <a:off x="249740" y="4044702"/>
            <a:ext cx="8640000" cy="1522942"/>
          </a:xfrm>
          <a:prstGeom prst="rect">
            <a:avLst/>
          </a:prstGeom>
        </p:spPr>
        <p:txBody>
          <a:bodyPr/>
          <a:lstStyle>
            <a:lvl1pPr algn="ctr">
              <a:buNone/>
              <a:defRPr sz="2800" b="1">
                <a:solidFill>
                  <a:srgbClr val="1B264B"/>
                </a:solidFill>
              </a:defRPr>
            </a:lvl1pPr>
          </a:lstStyle>
          <a:p>
            <a:pPr lvl="0"/>
            <a:r>
              <a:rPr lang="de-DE" dirty="0" smtClean="0"/>
              <a:t>Autor</a:t>
            </a:r>
            <a:endParaRPr lang="de-DE" dirty="0"/>
          </a:p>
        </p:txBody>
      </p:sp>
      <p:pic>
        <p:nvPicPr>
          <p:cNvPr id="10" name="Bild 14"/>
          <p:cNvPicPr>
            <a:picLocks noChangeAspect="1"/>
          </p:cNvPicPr>
          <p:nvPr userDrawn="1"/>
        </p:nvPicPr>
        <p:blipFill rotWithShape="1">
          <a:blip r:embed="rId2" cstate="print"/>
          <a:srcRect r="2399"/>
          <a:stretch/>
        </p:blipFill>
        <p:spPr>
          <a:xfrm rot="10800000">
            <a:off x="0" y="6004040"/>
            <a:ext cx="8924708" cy="856555"/>
          </a:xfrm>
          <a:prstGeom prst="rect">
            <a:avLst/>
          </a:prstGeom>
        </p:spPr>
      </p:pic>
      <p:pic>
        <p:nvPicPr>
          <p:cNvPr id="11" name="Bild 3"/>
          <p:cNvPicPr>
            <a:picLocks noChangeAspect="1"/>
          </p:cNvPicPr>
          <p:nvPr userDrawn="1"/>
        </p:nvPicPr>
        <p:blipFill rotWithShape="1">
          <a:blip r:embed="rId2" cstate="print"/>
          <a:srcRect l="-2123" t="6282" r="2123" b="-496"/>
          <a:stretch/>
        </p:blipFill>
        <p:spPr>
          <a:xfrm>
            <a:off x="0" y="6868"/>
            <a:ext cx="9144000" cy="807007"/>
          </a:xfrm>
          <a:prstGeom prst="rect">
            <a:avLst/>
          </a:prstGeom>
        </p:spPr>
      </p:pic>
      <p:pic>
        <p:nvPicPr>
          <p:cNvPr id="14" name="Grafik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11768" b="-14291"/>
          <a:stretch/>
        </p:blipFill>
        <p:spPr>
          <a:xfrm>
            <a:off x="413562" y="240511"/>
            <a:ext cx="2189162" cy="429528"/>
          </a:xfrm>
          <a:prstGeom prst="rect">
            <a:avLst/>
          </a:prstGeom>
        </p:spPr>
      </p:pic>
      <p:pic>
        <p:nvPicPr>
          <p:cNvPr id="17" name="Grafik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17140" y="197354"/>
            <a:ext cx="1026672" cy="481746"/>
          </a:xfrm>
          <a:prstGeom prst="rect">
            <a:avLst/>
          </a:prstGeom>
        </p:spPr>
      </p:pic>
      <p:pic>
        <p:nvPicPr>
          <p:cNvPr id="18" name="Picture 2" descr="H:\10-verwaltung\02-Vorlagen\01-Logos\04-FZJ\Logo_FZ_Juelich_CMYK_eps.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379187" y="6339703"/>
            <a:ext cx="945898" cy="30294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10-verwaltung\02-Vorlagen\01-Logos\05-HZG\HZG_4C_mitZusatz.tif"/>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874985" y="6353556"/>
            <a:ext cx="1079500" cy="2921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H:\10-verwaltung\02-Vorlagen\01-Logos\03-TUM\TUMLogo_mZlu_Vollfl_blau_RGB.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514473" y="6323832"/>
            <a:ext cx="992051" cy="318811"/>
          </a:xfrm>
          <a:prstGeom prst="rect">
            <a:avLst/>
          </a:prstGeom>
          <a:noFill/>
          <a:extLst>
            <a:ext uri="{909E8E84-426E-40DD-AFC4-6F175D3DCCD1}">
              <a14:hiddenFill xmlns:a14="http://schemas.microsoft.com/office/drawing/2010/main">
                <a:solidFill>
                  <a:srgbClr val="FFFFFF"/>
                </a:solidFill>
              </a14:hiddenFill>
            </a:ext>
          </a:extLst>
        </p:spPr>
      </p:pic>
      <p:sp>
        <p:nvSpPr>
          <p:cNvPr id="21" name="Textfeld 20"/>
          <p:cNvSpPr txBox="1"/>
          <p:nvPr userDrawn="1"/>
        </p:nvSpPr>
        <p:spPr>
          <a:xfrm>
            <a:off x="296687" y="6078108"/>
            <a:ext cx="1241045" cy="184666"/>
          </a:xfrm>
          <a:prstGeom prst="rect">
            <a:avLst/>
          </a:prstGeom>
          <a:noFill/>
        </p:spPr>
        <p:txBody>
          <a:bodyPr wrap="none" rtlCol="0">
            <a:spAutoFit/>
          </a:bodyPr>
          <a:lstStyle/>
          <a:p>
            <a:pPr algn="l"/>
            <a:r>
              <a:rPr lang="de-DE" sz="600" dirty="0" smtClean="0"/>
              <a:t>MLZ </a:t>
            </a:r>
            <a:r>
              <a:rPr lang="de-DE" sz="600" dirty="0" err="1" smtClean="0"/>
              <a:t>is</a:t>
            </a:r>
            <a:r>
              <a:rPr lang="de-DE" sz="600" dirty="0" smtClean="0"/>
              <a:t> a </a:t>
            </a:r>
            <a:r>
              <a:rPr lang="de-DE" sz="600" dirty="0" err="1" smtClean="0"/>
              <a:t>cooperation</a:t>
            </a:r>
            <a:r>
              <a:rPr lang="de-DE" sz="600" dirty="0" smtClean="0"/>
              <a:t> </a:t>
            </a:r>
            <a:r>
              <a:rPr lang="de-DE" sz="600" dirty="0" err="1" smtClean="0"/>
              <a:t>between</a:t>
            </a:r>
            <a:r>
              <a:rPr lang="de-DE" sz="600" dirty="0" smtClean="0"/>
              <a:t>:</a:t>
            </a:r>
          </a:p>
        </p:txBody>
      </p:sp>
    </p:spTree>
    <p:extLst>
      <p:ext uri="{BB962C8B-B14F-4D97-AF65-F5344CB8AC3E}">
        <p14:creationId xmlns:p14="http://schemas.microsoft.com/office/powerpoint/2010/main" val="32411967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fld id="{EC3F84B3-BC01-4D44-BFB2-9A44E3549ADA}" type="datetime1">
              <a:rPr lang="en-GB">
                <a:solidFill>
                  <a:srgbClr val="FFFFFF"/>
                </a:solidFill>
              </a:rPr>
              <a:pPr/>
              <a:t>29/01/2015</a:t>
            </a:fld>
            <a:endParaRPr lang="de-DE">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de-DE">
                <a:solidFill>
                  <a:srgbClr val="FFFFFF"/>
                </a:solidFill>
              </a:rPr>
              <a:t>© 2004 NMI3</a:t>
            </a:r>
          </a:p>
        </p:txBody>
      </p:sp>
      <p:sp>
        <p:nvSpPr>
          <p:cNvPr id="6" name="Slide Number Placeholder 5"/>
          <p:cNvSpPr>
            <a:spLocks noGrp="1"/>
          </p:cNvSpPr>
          <p:nvPr>
            <p:ph type="sldNum" sz="quarter" idx="12"/>
          </p:nvPr>
        </p:nvSpPr>
        <p:spPr/>
        <p:txBody>
          <a:bodyPr/>
          <a:lstStyle>
            <a:lvl1pPr>
              <a:defRPr/>
            </a:lvl1pPr>
          </a:lstStyle>
          <a:p>
            <a:fld id="{66AEB4DB-544B-4C3C-9341-90943BECEF7B}" type="slidenum">
              <a:rPr lang="de-DE">
                <a:solidFill>
                  <a:srgbClr val="FFFFFF"/>
                </a:solidFill>
              </a:rPr>
              <a:pPr/>
              <a:t>‹#›</a:t>
            </a:fld>
            <a:endParaRPr lang="de-DE">
              <a:solidFill>
                <a:srgbClr val="FFFFFF"/>
              </a:solidFill>
            </a:endParaRPr>
          </a:p>
        </p:txBody>
      </p:sp>
    </p:spTree>
    <p:extLst>
      <p:ext uri="{BB962C8B-B14F-4D97-AF65-F5344CB8AC3E}">
        <p14:creationId xmlns:p14="http://schemas.microsoft.com/office/powerpoint/2010/main" val="3474895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06B742D0-4214-48EF-AA2E-378F5B5B5E2D}" type="datetime1">
              <a:rPr lang="en-GB">
                <a:solidFill>
                  <a:srgbClr val="FFFFFF"/>
                </a:solidFill>
              </a:rPr>
              <a:pPr/>
              <a:t>29/01/2015</a:t>
            </a:fld>
            <a:endParaRPr lang="de-DE">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de-DE">
                <a:solidFill>
                  <a:srgbClr val="FFFFFF"/>
                </a:solidFill>
              </a:rPr>
              <a:t>© 2004 NMI3</a:t>
            </a:r>
          </a:p>
        </p:txBody>
      </p:sp>
      <p:sp>
        <p:nvSpPr>
          <p:cNvPr id="6" name="Slide Number Placeholder 5"/>
          <p:cNvSpPr>
            <a:spLocks noGrp="1"/>
          </p:cNvSpPr>
          <p:nvPr>
            <p:ph type="sldNum" sz="quarter" idx="12"/>
          </p:nvPr>
        </p:nvSpPr>
        <p:spPr/>
        <p:txBody>
          <a:bodyPr/>
          <a:lstStyle>
            <a:lvl1pPr>
              <a:defRPr/>
            </a:lvl1pPr>
          </a:lstStyle>
          <a:p>
            <a:fld id="{8672D7B3-08D1-4630-A808-042FB3AF6FE5}" type="slidenum">
              <a:rPr lang="de-DE">
                <a:solidFill>
                  <a:srgbClr val="FFFFFF"/>
                </a:solidFill>
              </a:rPr>
              <a:pPr/>
              <a:t>‹#›</a:t>
            </a:fld>
            <a:endParaRPr lang="de-DE">
              <a:solidFill>
                <a:srgbClr val="FFFFFF"/>
              </a:solidFill>
            </a:endParaRPr>
          </a:p>
        </p:txBody>
      </p:sp>
    </p:spTree>
    <p:extLst>
      <p:ext uri="{BB962C8B-B14F-4D97-AF65-F5344CB8AC3E}">
        <p14:creationId xmlns:p14="http://schemas.microsoft.com/office/powerpoint/2010/main" val="19076828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323850" y="1727200"/>
            <a:ext cx="4152900" cy="4367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29150" y="1727200"/>
            <a:ext cx="4152900" cy="4367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Date Placeholder 4"/>
          <p:cNvSpPr>
            <a:spLocks noGrp="1"/>
          </p:cNvSpPr>
          <p:nvPr>
            <p:ph type="dt" sz="half" idx="10"/>
          </p:nvPr>
        </p:nvSpPr>
        <p:spPr/>
        <p:txBody>
          <a:bodyPr/>
          <a:lstStyle>
            <a:lvl1pPr>
              <a:defRPr/>
            </a:lvl1pPr>
          </a:lstStyle>
          <a:p>
            <a:fld id="{A2F1D0F6-3566-4690-8196-7DEE1B2AED68}" type="datetime1">
              <a:rPr lang="en-GB">
                <a:solidFill>
                  <a:srgbClr val="FFFFFF"/>
                </a:solidFill>
              </a:rPr>
              <a:pPr/>
              <a:t>29/01/2015</a:t>
            </a:fld>
            <a:endParaRPr lang="de-DE">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de-DE">
                <a:solidFill>
                  <a:srgbClr val="FFFFFF"/>
                </a:solidFill>
              </a:rPr>
              <a:t>© 2004 NMI3</a:t>
            </a:r>
          </a:p>
        </p:txBody>
      </p:sp>
      <p:sp>
        <p:nvSpPr>
          <p:cNvPr id="7" name="Slide Number Placeholder 6"/>
          <p:cNvSpPr>
            <a:spLocks noGrp="1"/>
          </p:cNvSpPr>
          <p:nvPr>
            <p:ph type="sldNum" sz="quarter" idx="12"/>
          </p:nvPr>
        </p:nvSpPr>
        <p:spPr/>
        <p:txBody>
          <a:bodyPr/>
          <a:lstStyle>
            <a:lvl1pPr>
              <a:defRPr/>
            </a:lvl1pPr>
          </a:lstStyle>
          <a:p>
            <a:fld id="{06889F97-5BD7-484E-888D-F24ED185168C}" type="slidenum">
              <a:rPr lang="de-DE">
                <a:solidFill>
                  <a:srgbClr val="FFFFFF"/>
                </a:solidFill>
              </a:rPr>
              <a:pPr/>
              <a:t>‹#›</a:t>
            </a:fld>
            <a:endParaRPr lang="de-DE">
              <a:solidFill>
                <a:srgbClr val="FFFFFF"/>
              </a:solidFill>
            </a:endParaRPr>
          </a:p>
        </p:txBody>
      </p:sp>
    </p:spTree>
    <p:extLst>
      <p:ext uri="{BB962C8B-B14F-4D97-AF65-F5344CB8AC3E}">
        <p14:creationId xmlns:p14="http://schemas.microsoft.com/office/powerpoint/2010/main" val="3608989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smtClean="0"/>
              <a:t>Click to edit Master title style</a:t>
            </a:r>
            <a:endParaRPr lang="de-DE"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7" name="Date Placeholder 6"/>
          <p:cNvSpPr>
            <a:spLocks noGrp="1"/>
          </p:cNvSpPr>
          <p:nvPr>
            <p:ph type="dt" sz="half" idx="10"/>
          </p:nvPr>
        </p:nvSpPr>
        <p:spPr/>
        <p:txBody>
          <a:bodyPr/>
          <a:lstStyle>
            <a:lvl1pPr>
              <a:defRPr/>
            </a:lvl1pPr>
          </a:lstStyle>
          <a:p>
            <a:fld id="{AF0B4FCD-CA62-4CE9-9D33-7D839F33C1BF}" type="datetime1">
              <a:rPr lang="en-GB">
                <a:solidFill>
                  <a:srgbClr val="FFFFFF"/>
                </a:solidFill>
              </a:rPr>
              <a:pPr/>
              <a:t>29/01/2015</a:t>
            </a:fld>
            <a:endParaRPr lang="de-DE">
              <a:solidFill>
                <a:srgbClr val="FFFFFF"/>
              </a:solidFill>
            </a:endParaRPr>
          </a:p>
        </p:txBody>
      </p:sp>
      <p:sp>
        <p:nvSpPr>
          <p:cNvPr id="8" name="Footer Placeholder 7"/>
          <p:cNvSpPr>
            <a:spLocks noGrp="1"/>
          </p:cNvSpPr>
          <p:nvPr>
            <p:ph type="ftr" sz="quarter" idx="11"/>
          </p:nvPr>
        </p:nvSpPr>
        <p:spPr/>
        <p:txBody>
          <a:bodyPr/>
          <a:lstStyle>
            <a:lvl1pPr>
              <a:defRPr/>
            </a:lvl1pPr>
          </a:lstStyle>
          <a:p>
            <a:r>
              <a:rPr lang="de-DE">
                <a:solidFill>
                  <a:srgbClr val="FFFFFF"/>
                </a:solidFill>
              </a:rPr>
              <a:t>© 2004 NMI3</a:t>
            </a:r>
          </a:p>
        </p:txBody>
      </p:sp>
      <p:sp>
        <p:nvSpPr>
          <p:cNvPr id="9" name="Slide Number Placeholder 8"/>
          <p:cNvSpPr>
            <a:spLocks noGrp="1"/>
          </p:cNvSpPr>
          <p:nvPr>
            <p:ph type="sldNum" sz="quarter" idx="12"/>
          </p:nvPr>
        </p:nvSpPr>
        <p:spPr/>
        <p:txBody>
          <a:bodyPr/>
          <a:lstStyle>
            <a:lvl1pPr>
              <a:defRPr/>
            </a:lvl1pPr>
          </a:lstStyle>
          <a:p>
            <a:fld id="{17E4BE44-836B-497A-BD7B-212F9A601AB4}" type="slidenum">
              <a:rPr lang="de-DE">
                <a:solidFill>
                  <a:srgbClr val="FFFFFF"/>
                </a:solidFill>
              </a:rPr>
              <a:pPr/>
              <a:t>‹#›</a:t>
            </a:fld>
            <a:endParaRPr lang="de-DE">
              <a:solidFill>
                <a:srgbClr val="FFFFFF"/>
              </a:solidFill>
            </a:endParaRPr>
          </a:p>
        </p:txBody>
      </p:sp>
    </p:spTree>
    <p:extLst>
      <p:ext uri="{BB962C8B-B14F-4D97-AF65-F5344CB8AC3E}">
        <p14:creationId xmlns:p14="http://schemas.microsoft.com/office/powerpoint/2010/main" val="27825451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652461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3B6DB8A9-524C-4904-B0B3-FE18EDFD2791}" type="datetime1">
              <a:rPr lang="en-GB">
                <a:solidFill>
                  <a:srgbClr val="FFFFFF"/>
                </a:solidFill>
              </a:rPr>
              <a:pPr/>
              <a:t>29/01/2015</a:t>
            </a:fld>
            <a:endParaRPr lang="de-DE">
              <a:solidFill>
                <a:srgbClr val="FFFFFF"/>
              </a:solidFill>
            </a:endParaRPr>
          </a:p>
        </p:txBody>
      </p:sp>
      <p:sp>
        <p:nvSpPr>
          <p:cNvPr id="3" name="Footer Placeholder 2"/>
          <p:cNvSpPr>
            <a:spLocks noGrp="1"/>
          </p:cNvSpPr>
          <p:nvPr>
            <p:ph type="ftr" sz="quarter" idx="11"/>
          </p:nvPr>
        </p:nvSpPr>
        <p:spPr/>
        <p:txBody>
          <a:bodyPr/>
          <a:lstStyle>
            <a:lvl1pPr>
              <a:defRPr/>
            </a:lvl1pPr>
          </a:lstStyle>
          <a:p>
            <a:r>
              <a:rPr lang="de-DE">
                <a:solidFill>
                  <a:srgbClr val="FFFFFF"/>
                </a:solidFill>
              </a:rPr>
              <a:t>© 2004 NMI3</a:t>
            </a:r>
          </a:p>
        </p:txBody>
      </p:sp>
      <p:sp>
        <p:nvSpPr>
          <p:cNvPr id="4" name="Slide Number Placeholder 3"/>
          <p:cNvSpPr>
            <a:spLocks noGrp="1"/>
          </p:cNvSpPr>
          <p:nvPr>
            <p:ph type="sldNum" sz="quarter" idx="12"/>
          </p:nvPr>
        </p:nvSpPr>
        <p:spPr/>
        <p:txBody>
          <a:bodyPr/>
          <a:lstStyle>
            <a:lvl1pPr>
              <a:defRPr/>
            </a:lvl1pPr>
          </a:lstStyle>
          <a:p>
            <a:fld id="{75D256D8-7A17-4DE9-9E86-41E923F606A6}" type="slidenum">
              <a:rPr lang="de-DE">
                <a:solidFill>
                  <a:srgbClr val="FFFFFF"/>
                </a:solidFill>
              </a:rPr>
              <a:pPr/>
              <a:t>‹#›</a:t>
            </a:fld>
            <a:endParaRPr lang="de-DE">
              <a:solidFill>
                <a:srgbClr val="FFFFFF"/>
              </a:solidFill>
            </a:endParaRPr>
          </a:p>
        </p:txBody>
      </p:sp>
    </p:spTree>
    <p:extLst>
      <p:ext uri="{BB962C8B-B14F-4D97-AF65-F5344CB8AC3E}">
        <p14:creationId xmlns:p14="http://schemas.microsoft.com/office/powerpoint/2010/main" val="10459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D1FDB69E-131D-4DA5-9B02-5620DC3BFDBA}" type="datetime1">
              <a:rPr lang="en-GB">
                <a:solidFill>
                  <a:srgbClr val="FFFFFF"/>
                </a:solidFill>
              </a:rPr>
              <a:pPr/>
              <a:t>29/01/2015</a:t>
            </a:fld>
            <a:endParaRPr lang="de-DE">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de-DE">
                <a:solidFill>
                  <a:srgbClr val="FFFFFF"/>
                </a:solidFill>
              </a:rPr>
              <a:t>© 2004 NMI3</a:t>
            </a:r>
          </a:p>
        </p:txBody>
      </p:sp>
      <p:sp>
        <p:nvSpPr>
          <p:cNvPr id="7" name="Slide Number Placeholder 6"/>
          <p:cNvSpPr>
            <a:spLocks noGrp="1"/>
          </p:cNvSpPr>
          <p:nvPr>
            <p:ph type="sldNum" sz="quarter" idx="12"/>
          </p:nvPr>
        </p:nvSpPr>
        <p:spPr/>
        <p:txBody>
          <a:bodyPr/>
          <a:lstStyle>
            <a:lvl1pPr>
              <a:defRPr/>
            </a:lvl1pPr>
          </a:lstStyle>
          <a:p>
            <a:fld id="{F19C963D-DEDF-42DF-9191-181C3D7A6C0F}" type="slidenum">
              <a:rPr lang="de-DE">
                <a:solidFill>
                  <a:srgbClr val="FFFFFF"/>
                </a:solidFill>
              </a:rPr>
              <a:pPr/>
              <a:t>‹#›</a:t>
            </a:fld>
            <a:endParaRPr lang="de-DE">
              <a:solidFill>
                <a:srgbClr val="FFFFFF"/>
              </a:solidFill>
            </a:endParaRPr>
          </a:p>
        </p:txBody>
      </p:sp>
    </p:spTree>
    <p:extLst>
      <p:ext uri="{BB962C8B-B14F-4D97-AF65-F5344CB8AC3E}">
        <p14:creationId xmlns:p14="http://schemas.microsoft.com/office/powerpoint/2010/main" val="3569579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de-D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4B32FF1-710F-4FAE-9829-869A3BADAEAA}" type="datetime1">
              <a:rPr lang="en-GB">
                <a:solidFill>
                  <a:srgbClr val="FFFFFF"/>
                </a:solidFill>
              </a:rPr>
              <a:pPr/>
              <a:t>29/01/2015</a:t>
            </a:fld>
            <a:endParaRPr lang="de-DE">
              <a:solidFill>
                <a:srgbClr val="FFFFFF"/>
              </a:solidFill>
            </a:endParaRPr>
          </a:p>
        </p:txBody>
      </p:sp>
      <p:sp>
        <p:nvSpPr>
          <p:cNvPr id="6" name="Footer Placeholder 5"/>
          <p:cNvSpPr>
            <a:spLocks noGrp="1"/>
          </p:cNvSpPr>
          <p:nvPr>
            <p:ph type="ftr" sz="quarter" idx="11"/>
          </p:nvPr>
        </p:nvSpPr>
        <p:spPr/>
        <p:txBody>
          <a:bodyPr/>
          <a:lstStyle>
            <a:lvl1pPr>
              <a:defRPr/>
            </a:lvl1pPr>
          </a:lstStyle>
          <a:p>
            <a:r>
              <a:rPr lang="de-DE">
                <a:solidFill>
                  <a:srgbClr val="FFFFFF"/>
                </a:solidFill>
              </a:rPr>
              <a:t>© 2004 NMI3</a:t>
            </a:r>
          </a:p>
        </p:txBody>
      </p:sp>
      <p:sp>
        <p:nvSpPr>
          <p:cNvPr id="7" name="Slide Number Placeholder 6"/>
          <p:cNvSpPr>
            <a:spLocks noGrp="1"/>
          </p:cNvSpPr>
          <p:nvPr>
            <p:ph type="sldNum" sz="quarter" idx="12"/>
          </p:nvPr>
        </p:nvSpPr>
        <p:spPr/>
        <p:txBody>
          <a:bodyPr/>
          <a:lstStyle>
            <a:lvl1pPr>
              <a:defRPr/>
            </a:lvl1pPr>
          </a:lstStyle>
          <a:p>
            <a:fld id="{A15ACE50-8ABD-4D4D-BE3E-B436E4816367}" type="slidenum">
              <a:rPr lang="de-DE">
                <a:solidFill>
                  <a:srgbClr val="FFFFFF"/>
                </a:solidFill>
              </a:rPr>
              <a:pPr/>
              <a:t>‹#›</a:t>
            </a:fld>
            <a:endParaRPr lang="de-DE">
              <a:solidFill>
                <a:srgbClr val="FFFFFF"/>
              </a:solidFill>
            </a:endParaRPr>
          </a:p>
        </p:txBody>
      </p:sp>
    </p:spTree>
    <p:extLst>
      <p:ext uri="{BB962C8B-B14F-4D97-AF65-F5344CB8AC3E}">
        <p14:creationId xmlns:p14="http://schemas.microsoft.com/office/powerpoint/2010/main" val="17689450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fld id="{163C98A7-6758-4B89-B0E9-04C7DBBA2E55}" type="datetime1">
              <a:rPr lang="en-GB">
                <a:solidFill>
                  <a:srgbClr val="FFFFFF"/>
                </a:solidFill>
              </a:rPr>
              <a:pPr/>
              <a:t>29/01/2015</a:t>
            </a:fld>
            <a:endParaRPr lang="de-DE">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de-DE">
                <a:solidFill>
                  <a:srgbClr val="FFFFFF"/>
                </a:solidFill>
              </a:rPr>
              <a:t>© 2004 NMI3</a:t>
            </a:r>
          </a:p>
        </p:txBody>
      </p:sp>
      <p:sp>
        <p:nvSpPr>
          <p:cNvPr id="6" name="Slide Number Placeholder 5"/>
          <p:cNvSpPr>
            <a:spLocks noGrp="1"/>
          </p:cNvSpPr>
          <p:nvPr>
            <p:ph type="sldNum" sz="quarter" idx="12"/>
          </p:nvPr>
        </p:nvSpPr>
        <p:spPr/>
        <p:txBody>
          <a:bodyPr/>
          <a:lstStyle>
            <a:lvl1pPr>
              <a:defRPr/>
            </a:lvl1pPr>
          </a:lstStyle>
          <a:p>
            <a:fld id="{4C6F3573-DD01-4CA1-AD7E-18127901CB11}" type="slidenum">
              <a:rPr lang="de-DE">
                <a:solidFill>
                  <a:srgbClr val="FFFFFF"/>
                </a:solidFill>
              </a:rPr>
              <a:pPr/>
              <a:t>‹#›</a:t>
            </a:fld>
            <a:endParaRPr lang="de-DE">
              <a:solidFill>
                <a:srgbClr val="FFFFFF"/>
              </a:solidFill>
            </a:endParaRPr>
          </a:p>
        </p:txBody>
      </p:sp>
    </p:spTree>
    <p:extLst>
      <p:ext uri="{BB962C8B-B14F-4D97-AF65-F5344CB8AC3E}">
        <p14:creationId xmlns:p14="http://schemas.microsoft.com/office/powerpoint/2010/main" val="14039479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8963" y="1066800"/>
            <a:ext cx="2205037" cy="5027613"/>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323850" y="1066800"/>
            <a:ext cx="6462713" cy="50276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lvl1pPr>
              <a:defRPr/>
            </a:lvl1pPr>
          </a:lstStyle>
          <a:p>
            <a:fld id="{AB36A460-EF50-4453-B3CB-0E2D8F754AE0}" type="datetime1">
              <a:rPr lang="en-GB">
                <a:solidFill>
                  <a:srgbClr val="FFFFFF"/>
                </a:solidFill>
              </a:rPr>
              <a:pPr/>
              <a:t>29/01/2015</a:t>
            </a:fld>
            <a:endParaRPr lang="de-DE">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de-DE">
                <a:solidFill>
                  <a:srgbClr val="FFFFFF"/>
                </a:solidFill>
              </a:rPr>
              <a:t>© 2004 NMI3</a:t>
            </a:r>
          </a:p>
        </p:txBody>
      </p:sp>
      <p:sp>
        <p:nvSpPr>
          <p:cNvPr id="6" name="Slide Number Placeholder 5"/>
          <p:cNvSpPr>
            <a:spLocks noGrp="1"/>
          </p:cNvSpPr>
          <p:nvPr>
            <p:ph type="sldNum" sz="quarter" idx="12"/>
          </p:nvPr>
        </p:nvSpPr>
        <p:spPr/>
        <p:txBody>
          <a:bodyPr/>
          <a:lstStyle>
            <a:lvl1pPr>
              <a:defRPr/>
            </a:lvl1pPr>
          </a:lstStyle>
          <a:p>
            <a:fld id="{FA3519AE-EE90-432E-8207-483BB2F1B0B0}" type="slidenum">
              <a:rPr lang="de-DE">
                <a:solidFill>
                  <a:srgbClr val="FFFFFF"/>
                </a:solidFill>
              </a:rPr>
              <a:pPr/>
              <a:t>‹#›</a:t>
            </a:fld>
            <a:endParaRPr lang="de-DE">
              <a:solidFill>
                <a:srgbClr val="FFFFFF"/>
              </a:solidFill>
            </a:endParaRPr>
          </a:p>
        </p:txBody>
      </p:sp>
    </p:spTree>
    <p:extLst>
      <p:ext uri="{BB962C8B-B14F-4D97-AF65-F5344CB8AC3E}">
        <p14:creationId xmlns:p14="http://schemas.microsoft.com/office/powerpoint/2010/main" val="424272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mit Stichpunkten">
    <p:spTree>
      <p:nvGrpSpPr>
        <p:cNvPr id="1" name=""/>
        <p:cNvGrpSpPr/>
        <p:nvPr/>
      </p:nvGrpSpPr>
      <p:grpSpPr>
        <a:xfrm>
          <a:off x="0" y="0"/>
          <a:ext cx="0" cy="0"/>
          <a:chOff x="0" y="0"/>
          <a:chExt cx="0" cy="0"/>
        </a:xfrm>
      </p:grpSpPr>
      <p:pic>
        <p:nvPicPr>
          <p:cNvPr id="19" name="Bild 14"/>
          <p:cNvPicPr>
            <a:picLocks noChangeAspect="1"/>
          </p:cNvPicPr>
          <p:nvPr userDrawn="1"/>
        </p:nvPicPr>
        <p:blipFill rotWithShape="1">
          <a:blip r:embed="rId2" cstate="print"/>
          <a:srcRect t="49266" r="2097" b="-1"/>
          <a:stretch/>
        </p:blipFill>
        <p:spPr>
          <a:xfrm rot="10800000">
            <a:off x="0" y="6423432"/>
            <a:ext cx="8952208" cy="434568"/>
          </a:xfrm>
          <a:prstGeom prst="rect">
            <a:avLst/>
          </a:prstGeom>
        </p:spPr>
      </p:pic>
      <p:pic>
        <p:nvPicPr>
          <p:cNvPr id="20" name="Bild 3"/>
          <p:cNvPicPr>
            <a:picLocks noChangeAspect="1"/>
          </p:cNvPicPr>
          <p:nvPr userDrawn="1"/>
        </p:nvPicPr>
        <p:blipFill rotWithShape="1">
          <a:blip r:embed="rId2" cstate="print"/>
          <a:srcRect l="-2123" t="36477" r="2123" b="-497"/>
          <a:stretch/>
        </p:blipFill>
        <p:spPr>
          <a:xfrm>
            <a:off x="0" y="4253"/>
            <a:ext cx="9144000" cy="548372"/>
          </a:xfrm>
          <a:prstGeom prst="rect">
            <a:avLst/>
          </a:prstGeom>
        </p:spPr>
      </p:pic>
      <p:sp>
        <p:nvSpPr>
          <p:cNvPr id="21" name="Titel 1"/>
          <p:cNvSpPr>
            <a:spLocks noGrp="1"/>
          </p:cNvSpPr>
          <p:nvPr>
            <p:ph type="title"/>
          </p:nvPr>
        </p:nvSpPr>
        <p:spPr>
          <a:xfrm>
            <a:off x="194141" y="666893"/>
            <a:ext cx="8758067" cy="598141"/>
          </a:xfrm>
          <a:prstGeom prst="rect">
            <a:avLst/>
          </a:prstGeom>
        </p:spPr>
        <p:txBody>
          <a:bodyPr/>
          <a:lstStyle>
            <a:lvl1pPr algn="ctr">
              <a:defRPr sz="2400">
                <a:solidFill>
                  <a:schemeClr val="tx1"/>
                </a:solidFill>
                <a:latin typeface="+mj-lt"/>
              </a:defRPr>
            </a:lvl1pPr>
          </a:lstStyle>
          <a:p>
            <a:r>
              <a:rPr lang="de-DE" dirty="0" smtClean="0"/>
              <a:t>Titelmasterformat durch Klicken bearbeiten</a:t>
            </a:r>
            <a:endParaRPr lang="en-US" dirty="0"/>
          </a:p>
        </p:txBody>
      </p:sp>
      <p:sp>
        <p:nvSpPr>
          <p:cNvPr id="22" name="Inhaltsplatzhalter 2"/>
          <p:cNvSpPr>
            <a:spLocks noGrp="1"/>
          </p:cNvSpPr>
          <p:nvPr>
            <p:ph idx="1"/>
          </p:nvPr>
        </p:nvSpPr>
        <p:spPr>
          <a:xfrm>
            <a:off x="194141" y="1333786"/>
            <a:ext cx="8755717" cy="5010370"/>
          </a:xfrm>
          <a:prstGeom prst="rect">
            <a:avLst/>
          </a:prstGeom>
        </p:spPr>
        <p:txBody>
          <a:bodyPr/>
          <a:lstStyle>
            <a:lvl1pPr marL="268288" indent="-268288">
              <a:buClr>
                <a:schemeClr val="tx1"/>
              </a:buClr>
              <a:buSzPct val="70000"/>
              <a:buFont typeface="Wingdings" pitchFamily="2" charset="2"/>
              <a:buChar char=""/>
              <a:defRPr sz="2000">
                <a:latin typeface="Arial" pitchFamily="34" charset="0"/>
                <a:ea typeface="Arial Unicode MS" pitchFamily="34" charset="-128"/>
                <a:cs typeface="Arial" pitchFamily="34" charset="0"/>
              </a:defRPr>
            </a:lvl1pPr>
            <a:lvl2pPr marL="742950" indent="-285750">
              <a:buClr>
                <a:schemeClr val="tx1"/>
              </a:buClr>
              <a:buSzPct val="70000"/>
              <a:buFont typeface="Wingdings" panose="05000000000000000000" pitchFamily="2" charset="2"/>
              <a:buChar char="l"/>
              <a:defRPr sz="1800">
                <a:latin typeface="Arial" pitchFamily="34" charset="0"/>
                <a:ea typeface="Arial Unicode MS" pitchFamily="34" charset="-128"/>
                <a:cs typeface="Arial" pitchFamily="34" charset="0"/>
              </a:defRPr>
            </a:lvl2pPr>
            <a:lvl3pPr marL="1143000" indent="-228600">
              <a:buClr>
                <a:schemeClr val="tx1"/>
              </a:buClr>
              <a:buSzPct val="70000"/>
              <a:buFont typeface="Wingdings" panose="05000000000000000000" pitchFamily="2" charset="2"/>
              <a:buChar char="l"/>
              <a:defRPr sz="1600">
                <a:latin typeface="Arial" pitchFamily="34" charset="0"/>
                <a:ea typeface="Arial Unicode MS" pitchFamily="34" charset="-128"/>
                <a:cs typeface="Arial" pitchFamily="34" charset="0"/>
              </a:defRPr>
            </a:lvl3pPr>
            <a:lvl4pPr marL="1562100" indent="-228600">
              <a:buClr>
                <a:schemeClr val="tx1"/>
              </a:buClr>
              <a:buSzPct val="70000"/>
              <a:buFont typeface="Arial" panose="020B0604020202020204" pitchFamily="34" charset="0"/>
              <a:buChar char="-"/>
              <a:defRPr>
                <a:latin typeface="Arial" pitchFamily="34" charset="0"/>
                <a:ea typeface="Arial Unicode MS" pitchFamily="34" charset="-128"/>
                <a:cs typeface="Arial" pitchFamily="34" charset="0"/>
              </a:defRPr>
            </a:lvl4pPr>
            <a:lvl5pPr>
              <a:buClr>
                <a:srgbClr val="1D3C71"/>
              </a:buClr>
              <a:buSzPct val="90000"/>
              <a:buFont typeface="Arial" pitchFamily="34" charset="0"/>
              <a:buChar char="■"/>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p:txBody>
      </p:sp>
      <p:sp>
        <p:nvSpPr>
          <p:cNvPr id="23" name="Rectangle 4"/>
          <p:cNvSpPr>
            <a:spLocks noGrp="1" noChangeArrowheads="1"/>
          </p:cNvSpPr>
          <p:nvPr>
            <p:ph type="dt" sz="half" idx="2"/>
          </p:nvPr>
        </p:nvSpPr>
        <p:spPr bwMode="auto">
          <a:xfrm>
            <a:off x="147136" y="6499449"/>
            <a:ext cx="945289"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a:defRPr sz="1000">
                <a:solidFill>
                  <a:schemeClr val="bg1">
                    <a:lumMod val="50000"/>
                  </a:schemeClr>
                </a:solidFill>
              </a:defRPr>
            </a:lvl1pPr>
          </a:lstStyle>
          <a:p>
            <a:pPr>
              <a:defRPr/>
            </a:pPr>
            <a:endParaRPr lang="de-DE" dirty="0"/>
          </a:p>
        </p:txBody>
      </p:sp>
      <p:sp>
        <p:nvSpPr>
          <p:cNvPr id="24" name="Rectangle 5"/>
          <p:cNvSpPr>
            <a:spLocks noGrp="1" noChangeArrowheads="1"/>
          </p:cNvSpPr>
          <p:nvPr>
            <p:ph type="ftr" sz="quarter" idx="3"/>
          </p:nvPr>
        </p:nvSpPr>
        <p:spPr bwMode="auto">
          <a:xfrm>
            <a:off x="1159584" y="6499449"/>
            <a:ext cx="6939387"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a:defRPr sz="1000" dirty="0" smtClean="0">
                <a:solidFill>
                  <a:schemeClr val="bg1">
                    <a:lumMod val="50000"/>
                  </a:schemeClr>
                </a:solidFill>
                <a:latin typeface="Arial" pitchFamily="34" charset="0"/>
                <a:ea typeface="+mn-ea"/>
                <a:cs typeface="+mn-cs"/>
              </a:defRPr>
            </a:lvl1pPr>
          </a:lstStyle>
          <a:p>
            <a:pPr>
              <a:defRPr/>
            </a:pPr>
            <a:endParaRPr lang="de-DE" dirty="0"/>
          </a:p>
        </p:txBody>
      </p:sp>
      <p:sp>
        <p:nvSpPr>
          <p:cNvPr id="25" name="Rectangle 6"/>
          <p:cNvSpPr>
            <a:spLocks noGrp="1" noChangeArrowheads="1"/>
          </p:cNvSpPr>
          <p:nvPr>
            <p:ph type="sldNum" sz="quarter" idx="4"/>
          </p:nvPr>
        </p:nvSpPr>
        <p:spPr bwMode="auto">
          <a:xfrm>
            <a:off x="8159965" y="6499449"/>
            <a:ext cx="744279"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sz="1000">
                <a:solidFill>
                  <a:schemeClr val="bg1">
                    <a:lumMod val="50000"/>
                  </a:schemeClr>
                </a:solidFill>
              </a:defRPr>
            </a:lvl1pPr>
          </a:lstStyle>
          <a:p>
            <a:pPr>
              <a:defRPr/>
            </a:pPr>
            <a:fld id="{26D66C7B-9718-44F0-9D32-8F0736C0EA1F}" type="slidenum">
              <a:rPr lang="de-DE" smtClean="0"/>
              <a:pPr>
                <a:defRPr/>
              </a:pPr>
              <a:t>‹#›</a:t>
            </a:fld>
            <a:endParaRPr lang="de-DE" dirty="0"/>
          </a:p>
        </p:txBody>
      </p:sp>
      <p:pic>
        <p:nvPicPr>
          <p:cNvPr id="26" name="Grafik 25"/>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11768" b="-14291"/>
          <a:stretch/>
        </p:blipFill>
        <p:spPr>
          <a:xfrm>
            <a:off x="330939" y="126316"/>
            <a:ext cx="1654033" cy="324532"/>
          </a:xfrm>
          <a:prstGeom prst="rect">
            <a:avLst/>
          </a:prstGeom>
        </p:spPr>
      </p:pic>
      <p:pic>
        <p:nvPicPr>
          <p:cNvPr id="27" name="Grafik 2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098478" y="100954"/>
            <a:ext cx="756495" cy="354971"/>
          </a:xfrm>
          <a:prstGeom prst="rect">
            <a:avLst/>
          </a:prstGeom>
        </p:spPr>
      </p:pic>
    </p:spTree>
    <p:extLst>
      <p:ext uri="{BB962C8B-B14F-4D97-AF65-F5344CB8AC3E}">
        <p14:creationId xmlns:p14="http://schemas.microsoft.com/office/powerpoint/2010/main" val="205272294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pic>
        <p:nvPicPr>
          <p:cNvPr id="12" name="Bild 14"/>
          <p:cNvPicPr>
            <a:picLocks noChangeAspect="1"/>
          </p:cNvPicPr>
          <p:nvPr userDrawn="1"/>
        </p:nvPicPr>
        <p:blipFill rotWithShape="1">
          <a:blip r:embed="rId2" cstate="print"/>
          <a:srcRect t="49266" r="2097" b="-1"/>
          <a:stretch/>
        </p:blipFill>
        <p:spPr>
          <a:xfrm rot="10800000">
            <a:off x="0" y="6423432"/>
            <a:ext cx="8952208" cy="434568"/>
          </a:xfrm>
          <a:prstGeom prst="rect">
            <a:avLst/>
          </a:prstGeom>
        </p:spPr>
      </p:pic>
      <p:pic>
        <p:nvPicPr>
          <p:cNvPr id="15" name="Bild 3"/>
          <p:cNvPicPr>
            <a:picLocks noChangeAspect="1"/>
          </p:cNvPicPr>
          <p:nvPr userDrawn="1"/>
        </p:nvPicPr>
        <p:blipFill rotWithShape="1">
          <a:blip r:embed="rId2" cstate="print"/>
          <a:srcRect l="-2123" t="36477" r="2123" b="-497"/>
          <a:stretch/>
        </p:blipFill>
        <p:spPr>
          <a:xfrm>
            <a:off x="0" y="4253"/>
            <a:ext cx="9144000" cy="548372"/>
          </a:xfrm>
          <a:prstGeom prst="rect">
            <a:avLst/>
          </a:prstGeom>
        </p:spPr>
      </p:pic>
      <p:sp>
        <p:nvSpPr>
          <p:cNvPr id="18" name="Rectangle 4"/>
          <p:cNvSpPr>
            <a:spLocks noGrp="1" noChangeArrowheads="1"/>
          </p:cNvSpPr>
          <p:nvPr>
            <p:ph type="dt" sz="half" idx="2"/>
          </p:nvPr>
        </p:nvSpPr>
        <p:spPr bwMode="auto">
          <a:xfrm>
            <a:off x="185630" y="6499449"/>
            <a:ext cx="906795"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a:defRPr sz="1000">
                <a:solidFill>
                  <a:schemeClr val="bg1">
                    <a:lumMod val="50000"/>
                  </a:schemeClr>
                </a:solidFill>
              </a:defRPr>
            </a:lvl1pPr>
          </a:lstStyle>
          <a:p>
            <a:pPr>
              <a:defRPr/>
            </a:pPr>
            <a:endParaRPr lang="de-DE" dirty="0"/>
          </a:p>
        </p:txBody>
      </p:sp>
      <p:sp>
        <p:nvSpPr>
          <p:cNvPr id="19" name="Rectangle 5"/>
          <p:cNvSpPr>
            <a:spLocks noGrp="1" noChangeArrowheads="1"/>
          </p:cNvSpPr>
          <p:nvPr>
            <p:ph type="ftr" sz="quarter" idx="3"/>
          </p:nvPr>
        </p:nvSpPr>
        <p:spPr bwMode="auto">
          <a:xfrm>
            <a:off x="1159584" y="6499449"/>
            <a:ext cx="6939387"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a:defRPr sz="1000" dirty="0" smtClean="0">
                <a:solidFill>
                  <a:schemeClr val="bg1">
                    <a:lumMod val="50000"/>
                  </a:schemeClr>
                </a:solidFill>
                <a:latin typeface="Arial" pitchFamily="34" charset="0"/>
                <a:ea typeface="+mn-ea"/>
                <a:cs typeface="+mn-cs"/>
              </a:defRPr>
            </a:lvl1pPr>
          </a:lstStyle>
          <a:p>
            <a:pPr>
              <a:defRPr/>
            </a:pPr>
            <a:endParaRPr lang="de-DE" dirty="0"/>
          </a:p>
        </p:txBody>
      </p:sp>
      <p:sp>
        <p:nvSpPr>
          <p:cNvPr id="20" name="Rectangle 6"/>
          <p:cNvSpPr>
            <a:spLocks noGrp="1" noChangeArrowheads="1"/>
          </p:cNvSpPr>
          <p:nvPr>
            <p:ph type="sldNum" sz="quarter" idx="4"/>
          </p:nvPr>
        </p:nvSpPr>
        <p:spPr bwMode="auto">
          <a:xfrm>
            <a:off x="8159965" y="6499449"/>
            <a:ext cx="744279"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sz="1000">
                <a:solidFill>
                  <a:schemeClr val="bg1">
                    <a:lumMod val="50000"/>
                  </a:schemeClr>
                </a:solidFill>
              </a:defRPr>
            </a:lvl1pPr>
          </a:lstStyle>
          <a:p>
            <a:pPr>
              <a:defRPr/>
            </a:pPr>
            <a:fld id="{26D66C7B-9718-44F0-9D32-8F0736C0EA1F}" type="slidenum">
              <a:rPr lang="de-DE" smtClean="0"/>
              <a:pPr>
                <a:defRPr/>
              </a:pPr>
              <a:t>‹#›</a:t>
            </a:fld>
            <a:endParaRPr lang="de-DE" dirty="0"/>
          </a:p>
        </p:txBody>
      </p:sp>
      <p:pic>
        <p:nvPicPr>
          <p:cNvPr id="22" name="Grafik 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98478" y="100954"/>
            <a:ext cx="756495" cy="354971"/>
          </a:xfrm>
          <a:prstGeom prst="rect">
            <a:avLst/>
          </a:prstGeom>
        </p:spPr>
      </p:pic>
      <p:sp>
        <p:nvSpPr>
          <p:cNvPr id="23" name="Titel 1"/>
          <p:cNvSpPr>
            <a:spLocks noGrp="1"/>
          </p:cNvSpPr>
          <p:nvPr>
            <p:ph type="title"/>
          </p:nvPr>
        </p:nvSpPr>
        <p:spPr>
          <a:xfrm>
            <a:off x="194141" y="666893"/>
            <a:ext cx="8758067" cy="598141"/>
          </a:xfrm>
          <a:prstGeom prst="rect">
            <a:avLst/>
          </a:prstGeom>
        </p:spPr>
        <p:txBody>
          <a:bodyPr/>
          <a:lstStyle>
            <a:lvl1pPr algn="ctr">
              <a:defRPr sz="2400">
                <a:solidFill>
                  <a:schemeClr val="tx1"/>
                </a:solidFill>
                <a:latin typeface="+mj-lt"/>
              </a:defRPr>
            </a:lvl1pPr>
          </a:lstStyle>
          <a:p>
            <a:r>
              <a:rPr lang="de-DE" dirty="0" smtClean="0"/>
              <a:t>Titelmasterformat durch Klicken bearbeiten</a:t>
            </a:r>
            <a:endParaRPr lang="en-US" dirty="0"/>
          </a:p>
        </p:txBody>
      </p:sp>
      <p:sp>
        <p:nvSpPr>
          <p:cNvPr id="24" name="Inhaltsplatzhalter 2"/>
          <p:cNvSpPr>
            <a:spLocks noGrp="1"/>
          </p:cNvSpPr>
          <p:nvPr>
            <p:ph idx="1"/>
          </p:nvPr>
        </p:nvSpPr>
        <p:spPr>
          <a:xfrm>
            <a:off x="194141" y="1333786"/>
            <a:ext cx="8755717" cy="5010370"/>
          </a:xfrm>
          <a:prstGeom prst="rect">
            <a:avLst/>
          </a:prstGeom>
        </p:spPr>
        <p:txBody>
          <a:bodyPr/>
          <a:lstStyle>
            <a:lvl1pPr marL="0" indent="0">
              <a:buClrTx/>
              <a:buSzPct val="70000"/>
              <a:buFont typeface="Wingdings" panose="05000000000000000000" pitchFamily="2" charset="2"/>
              <a:buNone/>
              <a:defRPr sz="2000">
                <a:latin typeface="Arial" pitchFamily="34" charset="0"/>
                <a:ea typeface="Arial Unicode MS" pitchFamily="34" charset="-128"/>
                <a:cs typeface="Arial" pitchFamily="34" charset="0"/>
              </a:defRPr>
            </a:lvl1pPr>
            <a:lvl2pPr marL="742950" indent="-285750">
              <a:buClrTx/>
              <a:buSzPct val="70000"/>
              <a:buFont typeface="Wingdings" panose="05000000000000000000" pitchFamily="2" charset="2"/>
              <a:buChar char="l"/>
              <a:defRPr sz="1800">
                <a:latin typeface="+mn-lt"/>
              </a:defRPr>
            </a:lvl2pPr>
            <a:lvl3pPr marL="1143000" indent="-228600">
              <a:buClrTx/>
              <a:buSzPct val="70000"/>
              <a:buFont typeface="Wingdings" panose="05000000000000000000" pitchFamily="2" charset="2"/>
              <a:buChar char="l"/>
              <a:defRPr sz="1600">
                <a:latin typeface="+mn-lt"/>
              </a:defRPr>
            </a:lvl3pPr>
            <a:lvl4pPr marL="1562100" indent="-228600">
              <a:buClrTx/>
              <a:buSzPct val="70000"/>
              <a:buFont typeface="Arial" panose="020B0604020202020204" pitchFamily="34" charset="0"/>
              <a:buChar char="-"/>
              <a:defRPr>
                <a:latin typeface="+mn-lt"/>
              </a:defRPr>
            </a:lvl4pPr>
            <a:lvl5pPr>
              <a:buClr>
                <a:srgbClr val="1D3C71"/>
              </a:buClr>
              <a:buSzPct val="90000"/>
              <a:buFont typeface="Arial" pitchFamily="34" charset="0"/>
              <a:buChar char="■"/>
              <a:defRPr/>
            </a:lvl5pPr>
          </a:lstStyle>
          <a:p>
            <a:pPr lvl="0"/>
            <a:endParaRPr lang="de-DE" dirty="0" smtClean="0"/>
          </a:p>
        </p:txBody>
      </p:sp>
      <p:pic>
        <p:nvPicPr>
          <p:cNvPr id="11" name="Grafik 10"/>
          <p:cNvPicPr>
            <a:picLocks noChangeAspect="1"/>
          </p:cNvPicPr>
          <p:nvPr userDrawn="1"/>
        </p:nvPicPr>
        <p:blipFill rotWithShape="1">
          <a:blip r:embed="rId4" cstate="print">
            <a:extLst>
              <a:ext uri="{28A0092B-C50C-407E-A947-70E740481C1C}">
                <a14:useLocalDpi xmlns:a14="http://schemas.microsoft.com/office/drawing/2010/main" val="0"/>
              </a:ext>
            </a:extLst>
          </a:blip>
          <a:srcRect l="-1" r="-11768" b="-14291"/>
          <a:stretch/>
        </p:blipFill>
        <p:spPr>
          <a:xfrm>
            <a:off x="330939" y="126316"/>
            <a:ext cx="1654033" cy="324532"/>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pic>
        <p:nvPicPr>
          <p:cNvPr id="14" name="Bild 3"/>
          <p:cNvPicPr>
            <a:picLocks noChangeAspect="1"/>
          </p:cNvPicPr>
          <p:nvPr userDrawn="1"/>
        </p:nvPicPr>
        <p:blipFill rotWithShape="1">
          <a:blip r:embed="rId2" cstate="print"/>
          <a:srcRect l="-2123" t="36477" r="2123" b="-497"/>
          <a:stretch/>
        </p:blipFill>
        <p:spPr>
          <a:xfrm>
            <a:off x="0" y="4253"/>
            <a:ext cx="9144000" cy="548372"/>
          </a:xfrm>
          <a:prstGeom prst="rect">
            <a:avLst/>
          </a:prstGeom>
        </p:spPr>
      </p:pic>
      <p:sp>
        <p:nvSpPr>
          <p:cNvPr id="18" name="Rectangle 4"/>
          <p:cNvSpPr>
            <a:spLocks noGrp="1" noChangeArrowheads="1"/>
          </p:cNvSpPr>
          <p:nvPr>
            <p:ph type="dt" sz="half" idx="2"/>
          </p:nvPr>
        </p:nvSpPr>
        <p:spPr bwMode="auto">
          <a:xfrm>
            <a:off x="147136" y="6499449"/>
            <a:ext cx="945289"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a:defRPr sz="1000">
                <a:solidFill>
                  <a:schemeClr val="bg1">
                    <a:lumMod val="50000"/>
                  </a:schemeClr>
                </a:solidFill>
              </a:defRPr>
            </a:lvl1pPr>
          </a:lstStyle>
          <a:p>
            <a:pPr>
              <a:defRPr/>
            </a:pPr>
            <a:endParaRPr lang="de-DE" dirty="0"/>
          </a:p>
        </p:txBody>
      </p:sp>
      <p:sp>
        <p:nvSpPr>
          <p:cNvPr id="19" name="Rectangle 5"/>
          <p:cNvSpPr>
            <a:spLocks noGrp="1" noChangeArrowheads="1"/>
          </p:cNvSpPr>
          <p:nvPr>
            <p:ph type="ftr" sz="quarter" idx="3"/>
          </p:nvPr>
        </p:nvSpPr>
        <p:spPr bwMode="auto">
          <a:xfrm>
            <a:off x="1159584" y="6499449"/>
            <a:ext cx="6939387"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a:defRPr sz="1000" dirty="0" smtClean="0">
                <a:solidFill>
                  <a:schemeClr val="bg1">
                    <a:lumMod val="50000"/>
                  </a:schemeClr>
                </a:solidFill>
                <a:latin typeface="Arial" pitchFamily="34" charset="0"/>
                <a:ea typeface="+mn-ea"/>
                <a:cs typeface="+mn-cs"/>
              </a:defRPr>
            </a:lvl1pPr>
          </a:lstStyle>
          <a:p>
            <a:pPr>
              <a:defRPr/>
            </a:pPr>
            <a:endParaRPr lang="de-DE" dirty="0"/>
          </a:p>
        </p:txBody>
      </p:sp>
      <p:pic>
        <p:nvPicPr>
          <p:cNvPr id="21" name="Grafik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98478" y="100954"/>
            <a:ext cx="756495" cy="354971"/>
          </a:xfrm>
          <a:prstGeom prst="rect">
            <a:avLst/>
          </a:prstGeom>
        </p:spPr>
      </p:pic>
      <p:sp>
        <p:nvSpPr>
          <p:cNvPr id="22" name="Rectangle 6"/>
          <p:cNvSpPr>
            <a:spLocks noGrp="1" noChangeArrowheads="1"/>
          </p:cNvSpPr>
          <p:nvPr>
            <p:ph type="sldNum" sz="quarter" idx="4"/>
          </p:nvPr>
        </p:nvSpPr>
        <p:spPr bwMode="auto">
          <a:xfrm>
            <a:off x="8159965" y="6499449"/>
            <a:ext cx="744279"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sz="1000">
                <a:solidFill>
                  <a:schemeClr val="bg1">
                    <a:lumMod val="50000"/>
                  </a:schemeClr>
                </a:solidFill>
              </a:defRPr>
            </a:lvl1pPr>
          </a:lstStyle>
          <a:p>
            <a:pPr>
              <a:defRPr/>
            </a:pPr>
            <a:fld id="{26D66C7B-9718-44F0-9D32-8F0736C0EA1F}" type="slidenum">
              <a:rPr lang="de-DE" smtClean="0"/>
              <a:pPr>
                <a:defRPr/>
              </a:pPr>
              <a:t>‹#›</a:t>
            </a:fld>
            <a:endParaRPr lang="de-DE" dirty="0"/>
          </a:p>
        </p:txBody>
      </p:sp>
      <p:pic>
        <p:nvPicPr>
          <p:cNvPr id="23" name="Bild 14"/>
          <p:cNvPicPr>
            <a:picLocks noChangeAspect="1"/>
          </p:cNvPicPr>
          <p:nvPr userDrawn="1"/>
        </p:nvPicPr>
        <p:blipFill rotWithShape="1">
          <a:blip r:embed="rId2" cstate="print"/>
          <a:srcRect t="49266" r="2097" b="-1"/>
          <a:stretch/>
        </p:blipFill>
        <p:spPr>
          <a:xfrm rot="10800000">
            <a:off x="0" y="6423432"/>
            <a:ext cx="8952208" cy="434568"/>
          </a:xfrm>
          <a:prstGeom prst="rect">
            <a:avLst/>
          </a:prstGeom>
        </p:spPr>
      </p:pic>
      <p:sp>
        <p:nvSpPr>
          <p:cNvPr id="10" name="Titel 1"/>
          <p:cNvSpPr>
            <a:spLocks noGrp="1"/>
          </p:cNvSpPr>
          <p:nvPr>
            <p:ph type="title"/>
          </p:nvPr>
        </p:nvSpPr>
        <p:spPr>
          <a:xfrm>
            <a:off x="194141" y="666893"/>
            <a:ext cx="8758067" cy="598141"/>
          </a:xfrm>
          <a:prstGeom prst="rect">
            <a:avLst/>
          </a:prstGeom>
        </p:spPr>
        <p:txBody>
          <a:bodyPr/>
          <a:lstStyle>
            <a:lvl1pPr algn="ctr">
              <a:defRPr sz="2400">
                <a:solidFill>
                  <a:schemeClr val="tx1"/>
                </a:solidFill>
                <a:latin typeface="+mj-lt"/>
              </a:defRPr>
            </a:lvl1pPr>
          </a:lstStyle>
          <a:p>
            <a:r>
              <a:rPr lang="de-DE" dirty="0" smtClean="0"/>
              <a:t>Titelmasterformat durch Klicken bearbeiten</a:t>
            </a:r>
            <a:endParaRPr lang="en-US" dirty="0"/>
          </a:p>
        </p:txBody>
      </p:sp>
      <p:pic>
        <p:nvPicPr>
          <p:cNvPr id="11" name="Grafik 10"/>
          <p:cNvPicPr>
            <a:picLocks noChangeAspect="1"/>
          </p:cNvPicPr>
          <p:nvPr userDrawn="1"/>
        </p:nvPicPr>
        <p:blipFill rotWithShape="1">
          <a:blip r:embed="rId4" cstate="print">
            <a:extLst>
              <a:ext uri="{28A0092B-C50C-407E-A947-70E740481C1C}">
                <a14:useLocalDpi xmlns:a14="http://schemas.microsoft.com/office/drawing/2010/main" val="0"/>
              </a:ext>
            </a:extLst>
          </a:blip>
          <a:srcRect l="-1" r="-11768" b="-14291"/>
          <a:stretch/>
        </p:blipFill>
        <p:spPr>
          <a:xfrm>
            <a:off x="330939" y="126316"/>
            <a:ext cx="1654033" cy="324532"/>
          </a:xfrm>
          <a:prstGeom prst="rect">
            <a:avLst/>
          </a:prstGeom>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pic>
        <p:nvPicPr>
          <p:cNvPr id="15" name="Bild 3"/>
          <p:cNvPicPr>
            <a:picLocks noChangeAspect="1"/>
          </p:cNvPicPr>
          <p:nvPr userDrawn="1"/>
        </p:nvPicPr>
        <p:blipFill rotWithShape="1">
          <a:blip r:embed="rId2" cstate="print"/>
          <a:srcRect l="-2123" t="36477" r="2123" b="-497"/>
          <a:stretch/>
        </p:blipFill>
        <p:spPr>
          <a:xfrm>
            <a:off x="0" y="4253"/>
            <a:ext cx="9144000" cy="548372"/>
          </a:xfrm>
          <a:prstGeom prst="rect">
            <a:avLst/>
          </a:prstGeom>
        </p:spPr>
      </p:pic>
      <p:sp>
        <p:nvSpPr>
          <p:cNvPr id="18" name="Rectangle 4"/>
          <p:cNvSpPr>
            <a:spLocks noGrp="1" noChangeArrowheads="1"/>
          </p:cNvSpPr>
          <p:nvPr>
            <p:ph type="dt" sz="half" idx="2"/>
          </p:nvPr>
        </p:nvSpPr>
        <p:spPr bwMode="auto">
          <a:xfrm>
            <a:off x="147136" y="6499449"/>
            <a:ext cx="945289"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a:defRPr sz="1000">
                <a:solidFill>
                  <a:schemeClr val="bg1">
                    <a:lumMod val="50000"/>
                  </a:schemeClr>
                </a:solidFill>
              </a:defRPr>
            </a:lvl1pPr>
          </a:lstStyle>
          <a:p>
            <a:pPr>
              <a:defRPr/>
            </a:pPr>
            <a:endParaRPr lang="de-DE" dirty="0"/>
          </a:p>
        </p:txBody>
      </p:sp>
      <p:sp>
        <p:nvSpPr>
          <p:cNvPr id="19" name="Rectangle 5"/>
          <p:cNvSpPr>
            <a:spLocks noGrp="1" noChangeArrowheads="1"/>
          </p:cNvSpPr>
          <p:nvPr>
            <p:ph type="ftr" sz="quarter" idx="3"/>
          </p:nvPr>
        </p:nvSpPr>
        <p:spPr bwMode="auto">
          <a:xfrm>
            <a:off x="1159584" y="6499449"/>
            <a:ext cx="6939387"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a:defRPr sz="1000" dirty="0" smtClean="0">
                <a:solidFill>
                  <a:schemeClr val="bg1">
                    <a:lumMod val="50000"/>
                  </a:schemeClr>
                </a:solidFill>
                <a:latin typeface="Arial" pitchFamily="34" charset="0"/>
                <a:ea typeface="+mn-ea"/>
                <a:cs typeface="+mn-cs"/>
              </a:defRPr>
            </a:lvl1pPr>
          </a:lstStyle>
          <a:p>
            <a:pPr>
              <a:defRPr/>
            </a:pPr>
            <a:endParaRPr lang="de-DE" dirty="0"/>
          </a:p>
        </p:txBody>
      </p:sp>
      <p:sp>
        <p:nvSpPr>
          <p:cNvPr id="20" name="Rectangle 6"/>
          <p:cNvSpPr>
            <a:spLocks noGrp="1" noChangeArrowheads="1"/>
          </p:cNvSpPr>
          <p:nvPr>
            <p:ph type="sldNum" sz="quarter" idx="4"/>
          </p:nvPr>
        </p:nvSpPr>
        <p:spPr bwMode="auto">
          <a:xfrm>
            <a:off x="8159965" y="6499449"/>
            <a:ext cx="744279"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sz="1000">
                <a:solidFill>
                  <a:schemeClr val="bg1">
                    <a:lumMod val="50000"/>
                  </a:schemeClr>
                </a:solidFill>
              </a:defRPr>
            </a:lvl1pPr>
          </a:lstStyle>
          <a:p>
            <a:pPr>
              <a:defRPr/>
            </a:pPr>
            <a:fld id="{26D66C7B-9718-44F0-9D32-8F0736C0EA1F}" type="slidenum">
              <a:rPr lang="de-DE" smtClean="0"/>
              <a:pPr>
                <a:defRPr/>
              </a:pPr>
              <a:t>‹#›</a:t>
            </a:fld>
            <a:endParaRPr lang="de-DE" dirty="0"/>
          </a:p>
        </p:txBody>
      </p:sp>
      <p:pic>
        <p:nvPicPr>
          <p:cNvPr id="22" name="Grafik 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98478" y="100954"/>
            <a:ext cx="756495" cy="354971"/>
          </a:xfrm>
          <a:prstGeom prst="rect">
            <a:avLst/>
          </a:prstGeom>
        </p:spPr>
      </p:pic>
      <p:pic>
        <p:nvPicPr>
          <p:cNvPr id="23" name="Bild 14"/>
          <p:cNvPicPr>
            <a:picLocks noChangeAspect="1"/>
          </p:cNvPicPr>
          <p:nvPr userDrawn="1"/>
        </p:nvPicPr>
        <p:blipFill rotWithShape="1">
          <a:blip r:embed="rId2" cstate="print"/>
          <a:srcRect t="49266" r="2097" b="-1"/>
          <a:stretch/>
        </p:blipFill>
        <p:spPr>
          <a:xfrm rot="10800000">
            <a:off x="0" y="6423432"/>
            <a:ext cx="8952208" cy="434568"/>
          </a:xfrm>
          <a:prstGeom prst="rect">
            <a:avLst/>
          </a:prstGeom>
        </p:spPr>
      </p:pic>
      <p:pic>
        <p:nvPicPr>
          <p:cNvPr id="10" name="Grafik 9"/>
          <p:cNvPicPr>
            <a:picLocks noChangeAspect="1"/>
          </p:cNvPicPr>
          <p:nvPr userDrawn="1"/>
        </p:nvPicPr>
        <p:blipFill rotWithShape="1">
          <a:blip r:embed="rId4" cstate="print">
            <a:extLst>
              <a:ext uri="{28A0092B-C50C-407E-A947-70E740481C1C}">
                <a14:useLocalDpi xmlns:a14="http://schemas.microsoft.com/office/drawing/2010/main" val="0"/>
              </a:ext>
            </a:extLst>
          </a:blip>
          <a:srcRect l="-1" r="-11768" b="-14291"/>
          <a:stretch/>
        </p:blipFill>
        <p:spPr>
          <a:xfrm>
            <a:off x="330939" y="126316"/>
            <a:ext cx="1654033" cy="324532"/>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er-ohne-unteren-Balken">
    <p:spTree>
      <p:nvGrpSpPr>
        <p:cNvPr id="1" name=""/>
        <p:cNvGrpSpPr/>
        <p:nvPr/>
      </p:nvGrpSpPr>
      <p:grpSpPr>
        <a:xfrm>
          <a:off x="0" y="0"/>
          <a:ext cx="0" cy="0"/>
          <a:chOff x="0" y="0"/>
          <a:chExt cx="0" cy="0"/>
        </a:xfrm>
      </p:grpSpPr>
      <p:pic>
        <p:nvPicPr>
          <p:cNvPr id="15" name="Bild 3"/>
          <p:cNvPicPr>
            <a:picLocks noChangeAspect="1"/>
          </p:cNvPicPr>
          <p:nvPr userDrawn="1"/>
        </p:nvPicPr>
        <p:blipFill rotWithShape="1">
          <a:blip r:embed="rId2" cstate="print"/>
          <a:srcRect l="-2123" t="36477" r="2123" b="-497"/>
          <a:stretch/>
        </p:blipFill>
        <p:spPr>
          <a:xfrm>
            <a:off x="0" y="4253"/>
            <a:ext cx="9144000" cy="548372"/>
          </a:xfrm>
          <a:prstGeom prst="rect">
            <a:avLst/>
          </a:prstGeom>
        </p:spPr>
      </p:pic>
      <p:pic>
        <p:nvPicPr>
          <p:cNvPr id="22" name="Grafik 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98478" y="100954"/>
            <a:ext cx="756495" cy="354971"/>
          </a:xfrm>
          <a:prstGeom prst="rect">
            <a:avLst/>
          </a:prstGeom>
        </p:spPr>
      </p:pic>
      <p:sp>
        <p:nvSpPr>
          <p:cNvPr id="9" name="Rectangle 4"/>
          <p:cNvSpPr>
            <a:spLocks noGrp="1" noChangeArrowheads="1"/>
          </p:cNvSpPr>
          <p:nvPr>
            <p:ph type="dt" sz="half" idx="2"/>
          </p:nvPr>
        </p:nvSpPr>
        <p:spPr bwMode="auto">
          <a:xfrm>
            <a:off x="185630" y="6499449"/>
            <a:ext cx="906795"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a:defRPr sz="1000">
                <a:solidFill>
                  <a:schemeClr val="bg1">
                    <a:lumMod val="50000"/>
                  </a:schemeClr>
                </a:solidFill>
              </a:defRPr>
            </a:lvl1pPr>
          </a:lstStyle>
          <a:p>
            <a:pPr>
              <a:defRPr/>
            </a:pPr>
            <a:endParaRPr lang="de-DE" dirty="0"/>
          </a:p>
        </p:txBody>
      </p:sp>
      <p:sp>
        <p:nvSpPr>
          <p:cNvPr id="10" name="Rectangle 5"/>
          <p:cNvSpPr>
            <a:spLocks noGrp="1" noChangeArrowheads="1"/>
          </p:cNvSpPr>
          <p:nvPr>
            <p:ph type="ftr" sz="quarter" idx="3"/>
          </p:nvPr>
        </p:nvSpPr>
        <p:spPr bwMode="auto">
          <a:xfrm>
            <a:off x="1159584" y="6499449"/>
            <a:ext cx="6939387"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a:defRPr sz="1000" dirty="0" smtClean="0">
                <a:solidFill>
                  <a:schemeClr val="bg1">
                    <a:lumMod val="50000"/>
                  </a:schemeClr>
                </a:solidFill>
                <a:latin typeface="Arial" pitchFamily="34" charset="0"/>
                <a:ea typeface="+mn-ea"/>
                <a:cs typeface="+mn-cs"/>
              </a:defRPr>
            </a:lvl1pPr>
          </a:lstStyle>
          <a:p>
            <a:pPr>
              <a:defRPr/>
            </a:pPr>
            <a:endParaRPr lang="de-DE" dirty="0"/>
          </a:p>
        </p:txBody>
      </p:sp>
      <p:sp>
        <p:nvSpPr>
          <p:cNvPr id="11" name="Rectangle 6"/>
          <p:cNvSpPr>
            <a:spLocks noGrp="1" noChangeArrowheads="1"/>
          </p:cNvSpPr>
          <p:nvPr>
            <p:ph type="sldNum" sz="quarter" idx="4"/>
          </p:nvPr>
        </p:nvSpPr>
        <p:spPr bwMode="auto">
          <a:xfrm>
            <a:off x="8159965" y="6499449"/>
            <a:ext cx="744279"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sz="1000">
                <a:solidFill>
                  <a:schemeClr val="bg1">
                    <a:lumMod val="50000"/>
                  </a:schemeClr>
                </a:solidFill>
              </a:defRPr>
            </a:lvl1pPr>
          </a:lstStyle>
          <a:p>
            <a:pPr>
              <a:defRPr/>
            </a:pPr>
            <a:fld id="{26D66C7B-9718-44F0-9D32-8F0736C0EA1F}" type="slidenum">
              <a:rPr lang="de-DE" smtClean="0"/>
              <a:pPr>
                <a:defRPr/>
              </a:pPr>
              <a:t>‹#›</a:t>
            </a:fld>
            <a:endParaRPr lang="de-DE" dirty="0"/>
          </a:p>
        </p:txBody>
      </p:sp>
      <p:pic>
        <p:nvPicPr>
          <p:cNvPr id="8" name="Grafik 7"/>
          <p:cNvPicPr>
            <a:picLocks noChangeAspect="1"/>
          </p:cNvPicPr>
          <p:nvPr userDrawn="1"/>
        </p:nvPicPr>
        <p:blipFill rotWithShape="1">
          <a:blip r:embed="rId4" cstate="print">
            <a:extLst>
              <a:ext uri="{28A0092B-C50C-407E-A947-70E740481C1C}">
                <a14:useLocalDpi xmlns:a14="http://schemas.microsoft.com/office/drawing/2010/main" val="0"/>
              </a:ext>
            </a:extLst>
          </a:blip>
          <a:srcRect l="-1" r="-11768" b="-14291"/>
          <a:stretch/>
        </p:blipFill>
        <p:spPr>
          <a:xfrm>
            <a:off x="330939" y="126316"/>
            <a:ext cx="1654033" cy="324532"/>
          </a:xfrm>
          <a:prstGeom prst="rect">
            <a:avLst/>
          </a:prstGeom>
        </p:spPr>
      </p:pic>
    </p:spTree>
    <p:extLst>
      <p:ext uri="{BB962C8B-B14F-4D97-AF65-F5344CB8AC3E}">
        <p14:creationId xmlns:p14="http://schemas.microsoft.com/office/powerpoint/2010/main" val="34706969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el und Inhalt">
    <p:spTree>
      <p:nvGrpSpPr>
        <p:cNvPr id="1" name=""/>
        <p:cNvGrpSpPr/>
        <p:nvPr/>
      </p:nvGrpSpPr>
      <p:grpSpPr>
        <a:xfrm>
          <a:off x="0" y="0"/>
          <a:ext cx="0" cy="0"/>
          <a:chOff x="0" y="0"/>
          <a:chExt cx="0" cy="0"/>
        </a:xfrm>
      </p:grpSpPr>
      <p:sp>
        <p:nvSpPr>
          <p:cNvPr id="2" name="Line 20"/>
          <p:cNvSpPr>
            <a:spLocks noChangeShapeType="1"/>
          </p:cNvSpPr>
          <p:nvPr/>
        </p:nvSpPr>
        <p:spPr bwMode="auto">
          <a:xfrm>
            <a:off x="0" y="685800"/>
            <a:ext cx="9144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3" name="Line 22"/>
          <p:cNvSpPr>
            <a:spLocks noChangeShapeType="1"/>
          </p:cNvSpPr>
          <p:nvPr/>
        </p:nvSpPr>
        <p:spPr bwMode="auto">
          <a:xfrm>
            <a:off x="0" y="685800"/>
            <a:ext cx="9144000" cy="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4" name="Line 23"/>
          <p:cNvSpPr>
            <a:spLocks noChangeShapeType="1"/>
          </p:cNvSpPr>
          <p:nvPr/>
        </p:nvSpPr>
        <p:spPr bwMode="auto">
          <a:xfrm>
            <a:off x="0" y="6324600"/>
            <a:ext cx="9144000" cy="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a:lstStyle/>
          <a:p>
            <a:endParaRPr lang="de-DE"/>
          </a:p>
        </p:txBody>
      </p:sp>
      <p:pic>
        <p:nvPicPr>
          <p:cNvPr id="5" name="Grafik 13" descr="TUMLogo_mZlu_Vollfl_blau_RGB.tif"/>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64413" y="171450"/>
            <a:ext cx="1314450"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4" descr="logoMLZ+heinz_blau-2012.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22288" y="98425"/>
            <a:ext cx="101600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1197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a:prstGeom prst="rect">
            <a:avLst/>
          </a:prstGeo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83EAFBE8-6809-CF43-9B6A-9A379CFC2B4D}" type="datetimeFigureOut">
              <a:rPr lang="it-IT" smtClean="0"/>
              <a:t>29/01/2015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0D3B701-2777-4E4F-AE0C-A14D42F48FAE}" type="slidenum">
              <a:rPr lang="it-IT" smtClean="0"/>
              <a:t>‹#›</a:t>
            </a:fld>
            <a:endParaRPr lang="it-IT"/>
          </a:p>
        </p:txBody>
      </p:sp>
    </p:spTree>
    <p:extLst>
      <p:ext uri="{BB962C8B-B14F-4D97-AF65-F5344CB8AC3E}">
        <p14:creationId xmlns:p14="http://schemas.microsoft.com/office/powerpoint/2010/main" val="1430430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de-DE"/>
          </a:p>
        </p:txBody>
      </p:sp>
      <p:sp>
        <p:nvSpPr>
          <p:cNvPr id="4" name="Date Placeholder 3"/>
          <p:cNvSpPr>
            <a:spLocks noGrp="1"/>
          </p:cNvSpPr>
          <p:nvPr>
            <p:ph type="dt" sz="half" idx="10"/>
          </p:nvPr>
        </p:nvSpPr>
        <p:spPr/>
        <p:txBody>
          <a:bodyPr/>
          <a:lstStyle>
            <a:lvl1pPr>
              <a:defRPr/>
            </a:lvl1pPr>
          </a:lstStyle>
          <a:p>
            <a:fld id="{E4828281-0925-4655-A520-230FCF26CF95}" type="datetime1">
              <a:rPr lang="en-GB">
                <a:solidFill>
                  <a:srgbClr val="FFFFFF"/>
                </a:solidFill>
              </a:rPr>
              <a:pPr/>
              <a:t>29/01/2015</a:t>
            </a:fld>
            <a:endParaRPr lang="de-DE">
              <a:solidFill>
                <a:srgbClr val="FFFFFF"/>
              </a:solidFill>
            </a:endParaRPr>
          </a:p>
        </p:txBody>
      </p:sp>
      <p:sp>
        <p:nvSpPr>
          <p:cNvPr id="5" name="Footer Placeholder 4"/>
          <p:cNvSpPr>
            <a:spLocks noGrp="1"/>
          </p:cNvSpPr>
          <p:nvPr>
            <p:ph type="ftr" sz="quarter" idx="11"/>
          </p:nvPr>
        </p:nvSpPr>
        <p:spPr/>
        <p:txBody>
          <a:bodyPr/>
          <a:lstStyle>
            <a:lvl1pPr>
              <a:defRPr/>
            </a:lvl1pPr>
          </a:lstStyle>
          <a:p>
            <a:r>
              <a:rPr lang="de-DE">
                <a:solidFill>
                  <a:srgbClr val="FFFFFF"/>
                </a:solidFill>
              </a:rPr>
              <a:t>© 2004 NMI3</a:t>
            </a:r>
          </a:p>
        </p:txBody>
      </p:sp>
      <p:sp>
        <p:nvSpPr>
          <p:cNvPr id="6" name="Slide Number Placeholder 5"/>
          <p:cNvSpPr>
            <a:spLocks noGrp="1"/>
          </p:cNvSpPr>
          <p:nvPr>
            <p:ph type="sldNum" sz="quarter" idx="12"/>
          </p:nvPr>
        </p:nvSpPr>
        <p:spPr/>
        <p:txBody>
          <a:bodyPr/>
          <a:lstStyle>
            <a:lvl1pPr>
              <a:defRPr/>
            </a:lvl1pPr>
          </a:lstStyle>
          <a:p>
            <a:fld id="{1D39E270-AF49-4092-AD53-CF4D58097326}" type="slidenum">
              <a:rPr lang="de-DE">
                <a:solidFill>
                  <a:srgbClr val="FFFFFF"/>
                </a:solidFill>
              </a:rPr>
              <a:pPr/>
              <a:t>‹#›</a:t>
            </a:fld>
            <a:endParaRPr lang="de-DE">
              <a:solidFill>
                <a:srgbClr val="FFFFFF"/>
              </a:solidFill>
            </a:endParaRPr>
          </a:p>
        </p:txBody>
      </p:sp>
    </p:spTree>
    <p:extLst>
      <p:ext uri="{BB962C8B-B14F-4D97-AF65-F5344CB8AC3E}">
        <p14:creationId xmlns:p14="http://schemas.microsoft.com/office/powerpoint/2010/main" val="3015006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10.jpeg"/><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Date Placeholder 4"/>
          <p:cNvSpPr>
            <a:spLocks noGrp="1" noChangeArrowheads="1"/>
          </p:cNvSpPr>
          <p:nvPr>
            <p:ph type="dt" sz="half" idx="2"/>
          </p:nvPr>
        </p:nvSpPr>
        <p:spPr bwMode="auto">
          <a:xfrm>
            <a:off x="185630" y="6499449"/>
            <a:ext cx="906795"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a:defRPr sz="1000">
                <a:solidFill>
                  <a:schemeClr val="bg1">
                    <a:lumMod val="50000"/>
                  </a:schemeClr>
                </a:solidFill>
              </a:defRPr>
            </a:lvl1pPr>
          </a:lstStyle>
          <a:p>
            <a:pPr>
              <a:defRPr/>
            </a:pPr>
            <a:endParaRPr lang="de-DE" dirty="0"/>
          </a:p>
        </p:txBody>
      </p:sp>
      <p:sp>
        <p:nvSpPr>
          <p:cNvPr id="6" name="Footer Placeholder 5"/>
          <p:cNvSpPr>
            <a:spLocks noGrp="1" noChangeArrowheads="1"/>
          </p:cNvSpPr>
          <p:nvPr>
            <p:ph type="ftr" sz="quarter" idx="3"/>
          </p:nvPr>
        </p:nvSpPr>
        <p:spPr bwMode="auto">
          <a:xfrm>
            <a:off x="1159584" y="6499449"/>
            <a:ext cx="6939387"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a:defRPr sz="1000" dirty="0" smtClean="0">
                <a:solidFill>
                  <a:schemeClr val="bg1">
                    <a:lumMod val="50000"/>
                  </a:schemeClr>
                </a:solidFill>
                <a:latin typeface="Arial" pitchFamily="34" charset="0"/>
                <a:ea typeface="+mn-ea"/>
                <a:cs typeface="+mn-cs"/>
              </a:defRPr>
            </a:lvl1pPr>
          </a:lstStyle>
          <a:p>
            <a:pPr>
              <a:defRPr/>
            </a:pPr>
            <a:endParaRPr lang="de-DE" dirty="0"/>
          </a:p>
        </p:txBody>
      </p:sp>
      <p:sp>
        <p:nvSpPr>
          <p:cNvPr id="7" name="Slide Number Placeholder 6"/>
          <p:cNvSpPr>
            <a:spLocks noGrp="1" noChangeArrowheads="1"/>
          </p:cNvSpPr>
          <p:nvPr>
            <p:ph type="sldNum" sz="quarter" idx="4"/>
          </p:nvPr>
        </p:nvSpPr>
        <p:spPr bwMode="auto">
          <a:xfrm>
            <a:off x="8159965" y="6499449"/>
            <a:ext cx="744279" cy="30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sz="1000">
                <a:solidFill>
                  <a:schemeClr val="bg1">
                    <a:lumMod val="50000"/>
                  </a:schemeClr>
                </a:solidFill>
              </a:defRPr>
            </a:lvl1pPr>
          </a:lstStyle>
          <a:p>
            <a:pPr>
              <a:defRPr/>
            </a:pPr>
            <a:fld id="{26D66C7B-9718-44F0-9D32-8F0736C0EA1F}" type="slidenum">
              <a:rPr lang="de-DE" smtClean="0"/>
              <a:pPr>
                <a:defRPr/>
              </a:pPr>
              <a:t>‹#›</a:t>
            </a:fld>
            <a:endParaRPr lang="de-DE" dirty="0"/>
          </a:p>
        </p:txBody>
      </p:sp>
    </p:spTree>
  </p:cSld>
  <p:clrMap bg1="lt1" tx1="dk1" bg2="lt2" tx2="dk2" accent1="accent1" accent2="accent2" accent3="accent3" accent4="accent4" accent5="accent5" accent6="accent6" hlink="hlink" folHlink="folHlink"/>
  <p:sldLayoutIdLst>
    <p:sldLayoutId id="2147483743" r:id="rId1"/>
    <p:sldLayoutId id="2147483745" r:id="rId2"/>
    <p:sldLayoutId id="2147483732" r:id="rId3"/>
    <p:sldLayoutId id="2147483736" r:id="rId4"/>
    <p:sldLayoutId id="2147483737" r:id="rId5"/>
    <p:sldLayoutId id="2147483744" r:id="rId6"/>
    <p:sldLayoutId id="2147483746" r:id="rId7"/>
    <p:sldLayoutId id="2147483747" r:id="rId8"/>
  </p:sldLayoutIdLst>
  <p:timing>
    <p:tnLst>
      <p:par>
        <p:cTn id="1" dur="indefinite" restart="never" nodeType="tmRoot"/>
      </p:par>
    </p:tnLst>
  </p:timing>
  <p:hf sldNum="0" hdr="0" dt="0"/>
  <p:txStyles>
    <p:titleStyle>
      <a:lvl1pPr algn="l" rtl="0" eaLnBrk="0" fontAlgn="base" hangingPunct="0">
        <a:spcBef>
          <a:spcPct val="0"/>
        </a:spcBef>
        <a:spcAft>
          <a:spcPct val="0"/>
        </a:spcAft>
        <a:defRPr sz="2400" b="1">
          <a:solidFill>
            <a:schemeClr val="tx1"/>
          </a:solidFill>
          <a:latin typeface="+mj-lt"/>
          <a:ea typeface="ＭＳ Ｐゴシック" pitchFamily="1" charset="-128"/>
          <a:cs typeface="ＭＳ Ｐゴシック" pitchFamily="1" charset="-128"/>
        </a:defRPr>
      </a:lvl1pPr>
      <a:lvl2pPr algn="l" rtl="0" eaLnBrk="0" fontAlgn="base" hangingPunct="0">
        <a:spcBef>
          <a:spcPct val="0"/>
        </a:spcBef>
        <a:spcAft>
          <a:spcPct val="0"/>
        </a:spcAft>
        <a:defRPr sz="2400" b="1">
          <a:solidFill>
            <a:schemeClr val="tx1"/>
          </a:solidFill>
          <a:latin typeface="Arial" pitchFamily="34" charset="0"/>
          <a:ea typeface="ＭＳ Ｐゴシック" pitchFamily="1" charset="-128"/>
          <a:cs typeface="ＭＳ Ｐゴシック" pitchFamily="1" charset="-128"/>
        </a:defRPr>
      </a:lvl2pPr>
      <a:lvl3pPr algn="l" rtl="0" eaLnBrk="0" fontAlgn="base" hangingPunct="0">
        <a:spcBef>
          <a:spcPct val="0"/>
        </a:spcBef>
        <a:spcAft>
          <a:spcPct val="0"/>
        </a:spcAft>
        <a:defRPr sz="2400" b="1">
          <a:solidFill>
            <a:schemeClr val="tx1"/>
          </a:solidFill>
          <a:latin typeface="Arial" pitchFamily="34" charset="0"/>
          <a:ea typeface="ＭＳ Ｐゴシック" pitchFamily="1" charset="-128"/>
          <a:cs typeface="ＭＳ Ｐゴシック" pitchFamily="1" charset="-128"/>
        </a:defRPr>
      </a:lvl3pPr>
      <a:lvl4pPr algn="l" rtl="0" eaLnBrk="0" fontAlgn="base" hangingPunct="0">
        <a:spcBef>
          <a:spcPct val="0"/>
        </a:spcBef>
        <a:spcAft>
          <a:spcPct val="0"/>
        </a:spcAft>
        <a:defRPr sz="2400" b="1">
          <a:solidFill>
            <a:schemeClr val="tx1"/>
          </a:solidFill>
          <a:latin typeface="Arial" pitchFamily="34" charset="0"/>
          <a:ea typeface="ＭＳ Ｐゴシック" pitchFamily="1" charset="-128"/>
          <a:cs typeface="ＭＳ Ｐゴシック" pitchFamily="1" charset="-128"/>
        </a:defRPr>
      </a:lvl4pPr>
      <a:lvl5pPr algn="l" rtl="0" eaLnBrk="0" fontAlgn="base" hangingPunct="0">
        <a:spcBef>
          <a:spcPct val="0"/>
        </a:spcBef>
        <a:spcAft>
          <a:spcPct val="0"/>
        </a:spcAft>
        <a:defRPr sz="2400" b="1">
          <a:solidFill>
            <a:schemeClr val="tx1"/>
          </a:solidFill>
          <a:latin typeface="Arial" pitchFamily="34" charset="0"/>
          <a:ea typeface="ＭＳ Ｐゴシック" pitchFamily="1" charset="-128"/>
          <a:cs typeface="ＭＳ Ｐゴシック" pitchFamily="1" charset="-128"/>
        </a:defRPr>
      </a:lvl5pPr>
      <a:lvl6pPr marL="457200" algn="l" rtl="0" eaLnBrk="1" fontAlgn="base" hangingPunct="1">
        <a:spcBef>
          <a:spcPct val="0"/>
        </a:spcBef>
        <a:spcAft>
          <a:spcPct val="0"/>
        </a:spcAft>
        <a:defRPr sz="2400" b="1">
          <a:solidFill>
            <a:schemeClr val="tx1"/>
          </a:solidFill>
          <a:latin typeface="Arial" pitchFamily="34" charset="0"/>
        </a:defRPr>
      </a:lvl6pPr>
      <a:lvl7pPr marL="914400" algn="l" rtl="0" eaLnBrk="1" fontAlgn="base" hangingPunct="1">
        <a:spcBef>
          <a:spcPct val="0"/>
        </a:spcBef>
        <a:spcAft>
          <a:spcPct val="0"/>
        </a:spcAft>
        <a:defRPr sz="2400" b="1">
          <a:solidFill>
            <a:schemeClr val="tx1"/>
          </a:solidFill>
          <a:latin typeface="Arial" pitchFamily="34" charset="0"/>
        </a:defRPr>
      </a:lvl7pPr>
      <a:lvl8pPr marL="1371600" algn="l" rtl="0" eaLnBrk="1" fontAlgn="base" hangingPunct="1">
        <a:spcBef>
          <a:spcPct val="0"/>
        </a:spcBef>
        <a:spcAft>
          <a:spcPct val="0"/>
        </a:spcAft>
        <a:defRPr sz="2400" b="1">
          <a:solidFill>
            <a:schemeClr val="tx1"/>
          </a:solidFill>
          <a:latin typeface="Arial" pitchFamily="34" charset="0"/>
        </a:defRPr>
      </a:lvl8pPr>
      <a:lvl9pPr marL="1828800" algn="l" rtl="0" eaLnBrk="1" fontAlgn="base" hangingPunct="1">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 charset="-128"/>
          <a:cs typeface="ＭＳ Ｐゴシック" pitchFamily="1" charset="-128"/>
        </a:defRPr>
      </a:lvl1pPr>
      <a:lvl2pPr marL="742950" indent="-285750" algn="l" rtl="0" eaLnBrk="0" fontAlgn="base" hangingPunct="0">
        <a:spcBef>
          <a:spcPct val="20000"/>
        </a:spcBef>
        <a:spcAft>
          <a:spcPct val="0"/>
        </a:spcAft>
        <a:buChar char="–"/>
        <a:defRPr sz="1400">
          <a:solidFill>
            <a:schemeClr val="tx1"/>
          </a:solidFill>
          <a:latin typeface="+mn-lt"/>
          <a:ea typeface="ＭＳ Ｐゴシック" pitchFamily="1" charset="-128"/>
        </a:defRPr>
      </a:lvl2pPr>
      <a:lvl3pPr marL="1143000" indent="-228600" algn="l" rtl="0" eaLnBrk="0" fontAlgn="base" hangingPunct="0">
        <a:spcBef>
          <a:spcPct val="20000"/>
        </a:spcBef>
        <a:spcAft>
          <a:spcPct val="0"/>
        </a:spcAft>
        <a:buChar char="•"/>
        <a:defRPr sz="1400">
          <a:solidFill>
            <a:schemeClr val="tx1"/>
          </a:solidFill>
          <a:latin typeface="+mn-lt"/>
          <a:ea typeface="ＭＳ Ｐゴシック" pitchFamily="1" charset="-128"/>
        </a:defRPr>
      </a:lvl3pPr>
      <a:lvl4pPr marL="1562100" indent="-228600" algn="l" rtl="0" eaLnBrk="0" fontAlgn="base" hangingPunct="0">
        <a:spcBef>
          <a:spcPct val="20000"/>
        </a:spcBef>
        <a:spcAft>
          <a:spcPct val="0"/>
        </a:spcAft>
        <a:buChar char="–"/>
        <a:defRPr sz="1400">
          <a:solidFill>
            <a:schemeClr val="tx1"/>
          </a:solidFill>
          <a:latin typeface="+mn-lt"/>
          <a:ea typeface="ＭＳ Ｐゴシック" pitchFamily="1" charset="-128"/>
        </a:defRPr>
      </a:lvl4pPr>
      <a:lvl5pPr marL="1981200" indent="-228600" algn="l" rtl="0" eaLnBrk="0" fontAlgn="base" hangingPunct="0">
        <a:spcBef>
          <a:spcPct val="20000"/>
        </a:spcBef>
        <a:spcAft>
          <a:spcPct val="0"/>
        </a:spcAft>
        <a:buChar char="»"/>
        <a:defRPr sz="1400">
          <a:solidFill>
            <a:schemeClr val="tx1"/>
          </a:solidFill>
          <a:latin typeface="+mn-lt"/>
          <a:ea typeface="ＭＳ Ｐゴシック" pitchFamily="1" charset="-128"/>
        </a:defRPr>
      </a:lvl5pPr>
      <a:lvl6pPr marL="2438400" indent="-228600" algn="l" rtl="0" eaLnBrk="1" fontAlgn="base" hangingPunct="1">
        <a:spcBef>
          <a:spcPct val="20000"/>
        </a:spcBef>
        <a:spcAft>
          <a:spcPct val="0"/>
        </a:spcAft>
        <a:buChar char="»"/>
        <a:defRPr sz="1400">
          <a:solidFill>
            <a:schemeClr val="tx1"/>
          </a:solidFill>
          <a:latin typeface="+mn-lt"/>
        </a:defRPr>
      </a:lvl6pPr>
      <a:lvl7pPr marL="2895600" indent="-228600" algn="l" rtl="0" eaLnBrk="1" fontAlgn="base" hangingPunct="1">
        <a:spcBef>
          <a:spcPct val="20000"/>
        </a:spcBef>
        <a:spcAft>
          <a:spcPct val="0"/>
        </a:spcAft>
        <a:buChar char="»"/>
        <a:defRPr sz="1400">
          <a:solidFill>
            <a:schemeClr val="tx1"/>
          </a:solidFill>
          <a:latin typeface="+mn-lt"/>
        </a:defRPr>
      </a:lvl7pPr>
      <a:lvl8pPr marL="3352800" indent="-228600" algn="l" rtl="0" eaLnBrk="1" fontAlgn="base" hangingPunct="1">
        <a:spcBef>
          <a:spcPct val="20000"/>
        </a:spcBef>
        <a:spcAft>
          <a:spcPct val="0"/>
        </a:spcAft>
        <a:buChar char="»"/>
        <a:defRPr sz="1400">
          <a:solidFill>
            <a:schemeClr val="tx1"/>
          </a:solidFill>
          <a:latin typeface="+mn-lt"/>
        </a:defRPr>
      </a:lvl8pPr>
      <a:lvl9pPr marL="3810000" indent="-228600" algn="l" rtl="0" eaLnBrk="1" fontAlgn="base" hangingPunct="1">
        <a:spcBef>
          <a:spcPct val="20000"/>
        </a:spcBef>
        <a:spcAft>
          <a:spcPct val="0"/>
        </a:spcAft>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7" name="Rectangle 23"/>
          <p:cNvSpPr>
            <a:spLocks noChangeArrowheads="1"/>
          </p:cNvSpPr>
          <p:nvPr/>
        </p:nvSpPr>
        <p:spPr bwMode="auto">
          <a:xfrm>
            <a:off x="0" y="6524625"/>
            <a:ext cx="9144000" cy="333375"/>
          </a:xfrm>
          <a:prstGeom prst="rect">
            <a:avLst/>
          </a:prstGeom>
          <a:solidFill>
            <a:schemeClr val="folHlink"/>
          </a:solidFill>
          <a:ln w="9525">
            <a:noFill/>
            <a:miter lim="800000"/>
            <a:headEnd/>
            <a:tailEnd/>
          </a:ln>
          <a:effectLst/>
        </p:spPr>
        <p:txBody>
          <a:bodyPr wrap="none" anchor="ctr"/>
          <a:lstStyle/>
          <a:p>
            <a:pPr algn="l" eaLnBrk="1" hangingPunct="1"/>
            <a:endParaRPr lang="de-DE" sz="1200">
              <a:solidFill>
                <a:srgbClr val="6963A8"/>
              </a:solidFill>
              <a:latin typeface="Times New Roman" pitchFamily="1" charset="0"/>
              <a:ea typeface="+mn-ea"/>
            </a:endParaRPr>
          </a:p>
        </p:txBody>
      </p:sp>
      <p:sp>
        <p:nvSpPr>
          <p:cNvPr id="1026" name="Rectangle 2"/>
          <p:cNvSpPr>
            <a:spLocks noGrp="1" noChangeArrowheads="1"/>
          </p:cNvSpPr>
          <p:nvPr>
            <p:ph type="title"/>
          </p:nvPr>
        </p:nvSpPr>
        <p:spPr bwMode="auto">
          <a:xfrm>
            <a:off x="1187450" y="1066800"/>
            <a:ext cx="7956550" cy="3063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de-DE" smtClean="0"/>
          </a:p>
        </p:txBody>
      </p:sp>
      <p:sp>
        <p:nvSpPr>
          <p:cNvPr id="1027" name="Rectangle 3"/>
          <p:cNvSpPr>
            <a:spLocks noGrp="1" noChangeArrowheads="1"/>
          </p:cNvSpPr>
          <p:nvPr>
            <p:ph type="body" idx="1"/>
          </p:nvPr>
        </p:nvSpPr>
        <p:spPr bwMode="auto">
          <a:xfrm>
            <a:off x="323850" y="1727200"/>
            <a:ext cx="8458200" cy="43672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smtClean="0"/>
          </a:p>
        </p:txBody>
      </p:sp>
      <p:sp>
        <p:nvSpPr>
          <p:cNvPr id="1028" name="Rectangle 4"/>
          <p:cNvSpPr>
            <a:spLocks noGrp="1" noChangeArrowheads="1"/>
          </p:cNvSpPr>
          <p:nvPr>
            <p:ph type="dt" sz="half" idx="2"/>
          </p:nvPr>
        </p:nvSpPr>
        <p:spPr bwMode="auto">
          <a:xfrm>
            <a:off x="381000" y="6553200"/>
            <a:ext cx="1905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a:solidFill>
                  <a:schemeClr val="bg1"/>
                </a:solidFill>
                <a:latin typeface="+mn-lt"/>
              </a:defRPr>
            </a:lvl1pPr>
          </a:lstStyle>
          <a:p>
            <a:pPr algn="l" eaLnBrk="1" hangingPunct="1"/>
            <a:fld id="{90C4D8E9-DE13-42FA-9102-43ED8376202B}" type="datetime1">
              <a:rPr lang="en-GB">
                <a:solidFill>
                  <a:srgbClr val="FFFFFF"/>
                </a:solidFill>
                <a:ea typeface="+mn-ea"/>
              </a:rPr>
              <a:pPr algn="l" eaLnBrk="1" hangingPunct="1"/>
              <a:t>29/01/2015</a:t>
            </a:fld>
            <a:endParaRPr lang="de-DE">
              <a:solidFill>
                <a:srgbClr val="FFFFFF"/>
              </a:solidFill>
              <a:ea typeface="+mn-ea"/>
            </a:endParaRPr>
          </a:p>
        </p:txBody>
      </p:sp>
      <p:sp>
        <p:nvSpPr>
          <p:cNvPr id="1029" name="Rectangle 5"/>
          <p:cNvSpPr>
            <a:spLocks noGrp="1" noChangeArrowheads="1"/>
          </p:cNvSpPr>
          <p:nvPr>
            <p:ph type="ftr" sz="quarter" idx="3"/>
          </p:nvPr>
        </p:nvSpPr>
        <p:spPr bwMode="auto">
          <a:xfrm>
            <a:off x="3124200" y="6553200"/>
            <a:ext cx="2895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a:solidFill>
                  <a:schemeClr val="bg1"/>
                </a:solidFill>
                <a:latin typeface="+mn-lt"/>
              </a:defRPr>
            </a:lvl1pPr>
          </a:lstStyle>
          <a:p>
            <a:pPr eaLnBrk="1" hangingPunct="1"/>
            <a:r>
              <a:rPr lang="de-DE">
                <a:solidFill>
                  <a:srgbClr val="FFFFFF"/>
                </a:solidFill>
                <a:ea typeface="+mn-ea"/>
              </a:rPr>
              <a:t>© 2004 NMI3</a:t>
            </a:r>
          </a:p>
        </p:txBody>
      </p:sp>
      <p:sp>
        <p:nvSpPr>
          <p:cNvPr id="1030" name="Rectangle 6"/>
          <p:cNvSpPr>
            <a:spLocks noGrp="1" noChangeArrowheads="1"/>
          </p:cNvSpPr>
          <p:nvPr>
            <p:ph type="sldNum" sz="quarter" idx="4"/>
          </p:nvPr>
        </p:nvSpPr>
        <p:spPr bwMode="auto">
          <a:xfrm>
            <a:off x="6553200" y="6553200"/>
            <a:ext cx="2286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a:solidFill>
                  <a:schemeClr val="bg1"/>
                </a:solidFill>
                <a:latin typeface="+mn-lt"/>
              </a:defRPr>
            </a:lvl1pPr>
          </a:lstStyle>
          <a:p>
            <a:pPr eaLnBrk="1" hangingPunct="1"/>
            <a:fld id="{D2F5BFE9-A98C-44C4-B7C9-72B2DF64B810}" type="slidenum">
              <a:rPr lang="de-DE">
                <a:solidFill>
                  <a:srgbClr val="FFFFFF"/>
                </a:solidFill>
                <a:ea typeface="+mn-ea"/>
              </a:rPr>
              <a:pPr eaLnBrk="1" hangingPunct="1"/>
              <a:t>‹#›</a:t>
            </a:fld>
            <a:endParaRPr lang="de-DE">
              <a:solidFill>
                <a:srgbClr val="FFFFFF"/>
              </a:solidFill>
              <a:ea typeface="+mn-ea"/>
            </a:endParaRPr>
          </a:p>
        </p:txBody>
      </p:sp>
      <p:pic>
        <p:nvPicPr>
          <p:cNvPr id="10" name="Picture 9" descr="PPT_Banner_2014.jpg"/>
          <p:cNvPicPr>
            <a:picLocks noChangeAspect="1"/>
          </p:cNvPicPr>
          <p:nvPr userDrawn="1"/>
        </p:nvPicPr>
        <p:blipFill>
          <a:blip r:embed="rId13" cstate="print"/>
          <a:stretch>
            <a:fillRect/>
          </a:stretch>
        </p:blipFill>
        <p:spPr>
          <a:xfrm>
            <a:off x="0" y="-27384"/>
            <a:ext cx="9144000" cy="1076531"/>
          </a:xfrm>
          <a:prstGeom prst="rect">
            <a:avLst/>
          </a:prstGeom>
        </p:spPr>
      </p:pic>
    </p:spTree>
    <p:extLst>
      <p:ext uri="{BB962C8B-B14F-4D97-AF65-F5344CB8AC3E}">
        <p14:creationId xmlns:p14="http://schemas.microsoft.com/office/powerpoint/2010/main" val="3045398836"/>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hf hdr="0"/>
  <p:txStyles>
    <p:titleStyle>
      <a:lvl1pPr algn="l" rtl="0" eaLnBrk="1" fontAlgn="base" hangingPunct="1">
        <a:spcBef>
          <a:spcPct val="0"/>
        </a:spcBef>
        <a:spcAft>
          <a:spcPct val="0"/>
        </a:spcAft>
        <a:defRPr sz="2600" b="1">
          <a:solidFill>
            <a:schemeClr val="tx1"/>
          </a:solidFill>
          <a:latin typeface="+mj-lt"/>
          <a:ea typeface="+mj-ea"/>
          <a:cs typeface="+mj-cs"/>
        </a:defRPr>
      </a:lvl1pPr>
      <a:lvl2pPr algn="l" rtl="0" eaLnBrk="1" fontAlgn="base" hangingPunct="1">
        <a:spcBef>
          <a:spcPct val="0"/>
        </a:spcBef>
        <a:spcAft>
          <a:spcPct val="0"/>
        </a:spcAft>
        <a:defRPr sz="2600" b="1">
          <a:solidFill>
            <a:schemeClr val="tx1"/>
          </a:solidFill>
          <a:latin typeface="Arial" charset="0"/>
        </a:defRPr>
      </a:lvl2pPr>
      <a:lvl3pPr algn="l" rtl="0" eaLnBrk="1" fontAlgn="base" hangingPunct="1">
        <a:spcBef>
          <a:spcPct val="0"/>
        </a:spcBef>
        <a:spcAft>
          <a:spcPct val="0"/>
        </a:spcAft>
        <a:defRPr sz="2600" b="1">
          <a:solidFill>
            <a:schemeClr val="tx1"/>
          </a:solidFill>
          <a:latin typeface="Arial" charset="0"/>
        </a:defRPr>
      </a:lvl3pPr>
      <a:lvl4pPr algn="l" rtl="0" eaLnBrk="1" fontAlgn="base" hangingPunct="1">
        <a:spcBef>
          <a:spcPct val="0"/>
        </a:spcBef>
        <a:spcAft>
          <a:spcPct val="0"/>
        </a:spcAft>
        <a:defRPr sz="2600" b="1">
          <a:solidFill>
            <a:schemeClr val="tx1"/>
          </a:solidFill>
          <a:latin typeface="Arial" charset="0"/>
        </a:defRPr>
      </a:lvl4pPr>
      <a:lvl5pPr algn="l" rtl="0" eaLnBrk="1" fontAlgn="base" hangingPunct="1">
        <a:spcBef>
          <a:spcPct val="0"/>
        </a:spcBef>
        <a:spcAft>
          <a:spcPct val="0"/>
        </a:spcAft>
        <a:defRPr sz="2600" b="1">
          <a:solidFill>
            <a:schemeClr val="tx1"/>
          </a:solidFill>
          <a:latin typeface="Arial" charset="0"/>
        </a:defRPr>
      </a:lvl5pPr>
      <a:lvl6pPr marL="457200" algn="l" rtl="0" eaLnBrk="1" fontAlgn="base" hangingPunct="1">
        <a:spcBef>
          <a:spcPct val="0"/>
        </a:spcBef>
        <a:spcAft>
          <a:spcPct val="0"/>
        </a:spcAft>
        <a:defRPr sz="2600" b="1">
          <a:solidFill>
            <a:schemeClr val="tx1"/>
          </a:solidFill>
          <a:latin typeface="Arial" charset="0"/>
        </a:defRPr>
      </a:lvl6pPr>
      <a:lvl7pPr marL="914400" algn="l" rtl="0" eaLnBrk="1" fontAlgn="base" hangingPunct="1">
        <a:spcBef>
          <a:spcPct val="0"/>
        </a:spcBef>
        <a:spcAft>
          <a:spcPct val="0"/>
        </a:spcAft>
        <a:defRPr sz="2600" b="1">
          <a:solidFill>
            <a:schemeClr val="tx1"/>
          </a:solidFill>
          <a:latin typeface="Arial" charset="0"/>
        </a:defRPr>
      </a:lvl7pPr>
      <a:lvl8pPr marL="1371600" algn="l" rtl="0" eaLnBrk="1" fontAlgn="base" hangingPunct="1">
        <a:spcBef>
          <a:spcPct val="0"/>
        </a:spcBef>
        <a:spcAft>
          <a:spcPct val="0"/>
        </a:spcAft>
        <a:defRPr sz="2600" b="1">
          <a:solidFill>
            <a:schemeClr val="tx1"/>
          </a:solidFill>
          <a:latin typeface="Arial" charset="0"/>
        </a:defRPr>
      </a:lvl8pPr>
      <a:lvl9pPr marL="1828800" algn="l" rtl="0" eaLnBrk="1" fontAlgn="base" hangingPunct="1">
        <a:spcBef>
          <a:spcPct val="0"/>
        </a:spcBef>
        <a:spcAft>
          <a:spcPct val="0"/>
        </a:spcAft>
        <a:defRPr sz="2600" b="1">
          <a:solidFill>
            <a:schemeClr val="tx1"/>
          </a:solidFill>
          <a:latin typeface="Arial" charset="0"/>
        </a:defRPr>
      </a:lvl9pPr>
    </p:titleStyle>
    <p:bodyStyle>
      <a:lvl1pPr marL="342900" indent="-342900" algn="l" rtl="0" eaLnBrk="1" fontAlgn="base" hangingPunct="1">
        <a:spcBef>
          <a:spcPct val="20000"/>
        </a:spcBef>
        <a:spcAft>
          <a:spcPct val="0"/>
        </a:spcAft>
        <a:buClr>
          <a:schemeClr val="folHlink"/>
        </a:buClr>
        <a:buFont typeface="Wingdings" pitchFamily="1" charset="2"/>
        <a:buChar char="n"/>
        <a:defRPr sz="2000">
          <a:solidFill>
            <a:schemeClr val="tx2"/>
          </a:solidFill>
          <a:latin typeface="+mn-lt"/>
          <a:ea typeface="+mn-ea"/>
          <a:cs typeface="+mn-cs"/>
        </a:defRPr>
      </a:lvl1pPr>
      <a:lvl2pPr marL="742950" indent="-285750" algn="l" rtl="0" eaLnBrk="1" fontAlgn="base" hangingPunct="1">
        <a:spcBef>
          <a:spcPct val="20000"/>
        </a:spcBef>
        <a:spcAft>
          <a:spcPct val="0"/>
        </a:spcAft>
        <a:buClr>
          <a:schemeClr val="folHlink"/>
        </a:buClr>
        <a:buFont typeface="Wingdings" pitchFamily="1" charset="2"/>
        <a:buChar char="l"/>
        <a:defRPr>
          <a:solidFill>
            <a:schemeClr val="tx2"/>
          </a:solidFill>
          <a:latin typeface="+mn-lt"/>
        </a:defRPr>
      </a:lvl2pPr>
      <a:lvl3pPr marL="1143000" indent="-228600" algn="l" rtl="0" eaLnBrk="1" fontAlgn="base" hangingPunct="1">
        <a:spcBef>
          <a:spcPct val="20000"/>
        </a:spcBef>
        <a:spcAft>
          <a:spcPct val="0"/>
        </a:spcAft>
        <a:buClr>
          <a:schemeClr val="folHlink"/>
        </a:buClr>
        <a:buFont typeface="Wingdings" pitchFamily="1" charset="2"/>
        <a:buChar char="l"/>
        <a:defRPr sz="1600">
          <a:solidFill>
            <a:schemeClr val="tx2"/>
          </a:solidFill>
          <a:latin typeface="+mn-lt"/>
        </a:defRPr>
      </a:lvl3pPr>
      <a:lvl4pPr marL="1600200" indent="-228600" algn="l" rtl="0" eaLnBrk="1" fontAlgn="base" hangingPunct="1">
        <a:spcBef>
          <a:spcPct val="20000"/>
        </a:spcBef>
        <a:spcAft>
          <a:spcPct val="0"/>
        </a:spcAft>
        <a:buClr>
          <a:schemeClr val="folHlink"/>
        </a:buClr>
        <a:buFont typeface="Wingdings" pitchFamily="1" charset="2"/>
        <a:buChar char="n"/>
        <a:defRPr sz="1400">
          <a:solidFill>
            <a:schemeClr val="tx2"/>
          </a:solidFill>
          <a:latin typeface="+mn-lt"/>
        </a:defRPr>
      </a:lvl4pPr>
      <a:lvl5pPr marL="2057400" indent="-228600" algn="l" rtl="0" eaLnBrk="1" fontAlgn="base" hangingPunct="1">
        <a:spcBef>
          <a:spcPct val="20000"/>
        </a:spcBef>
        <a:spcAft>
          <a:spcPct val="0"/>
        </a:spcAft>
        <a:buClr>
          <a:schemeClr val="folHlink"/>
        </a:buClr>
        <a:buFont typeface="Wingdings" pitchFamily="1" charset="2"/>
        <a:buChar char="l"/>
        <a:defRPr sz="1200">
          <a:solidFill>
            <a:schemeClr val="tx2"/>
          </a:solidFill>
          <a:latin typeface="+mn-lt"/>
        </a:defRPr>
      </a:lvl5pPr>
      <a:lvl6pPr marL="2514600" indent="-228600" algn="l" rtl="0" eaLnBrk="1" fontAlgn="base" hangingPunct="1">
        <a:spcBef>
          <a:spcPct val="20000"/>
        </a:spcBef>
        <a:spcAft>
          <a:spcPct val="0"/>
        </a:spcAft>
        <a:buClr>
          <a:schemeClr val="folHlink"/>
        </a:buClr>
        <a:buFont typeface="Wingdings" pitchFamily="1" charset="2"/>
        <a:buChar char="l"/>
        <a:defRPr sz="1200">
          <a:solidFill>
            <a:schemeClr val="tx2"/>
          </a:solidFill>
          <a:latin typeface="+mn-lt"/>
        </a:defRPr>
      </a:lvl6pPr>
      <a:lvl7pPr marL="2971800" indent="-228600" algn="l" rtl="0" eaLnBrk="1" fontAlgn="base" hangingPunct="1">
        <a:spcBef>
          <a:spcPct val="20000"/>
        </a:spcBef>
        <a:spcAft>
          <a:spcPct val="0"/>
        </a:spcAft>
        <a:buClr>
          <a:schemeClr val="folHlink"/>
        </a:buClr>
        <a:buFont typeface="Wingdings" pitchFamily="1" charset="2"/>
        <a:buChar char="l"/>
        <a:defRPr sz="1200">
          <a:solidFill>
            <a:schemeClr val="tx2"/>
          </a:solidFill>
          <a:latin typeface="+mn-lt"/>
        </a:defRPr>
      </a:lvl7pPr>
      <a:lvl8pPr marL="3429000" indent="-228600" algn="l" rtl="0" eaLnBrk="1" fontAlgn="base" hangingPunct="1">
        <a:spcBef>
          <a:spcPct val="20000"/>
        </a:spcBef>
        <a:spcAft>
          <a:spcPct val="0"/>
        </a:spcAft>
        <a:buClr>
          <a:schemeClr val="folHlink"/>
        </a:buClr>
        <a:buFont typeface="Wingdings" pitchFamily="1" charset="2"/>
        <a:buChar char="l"/>
        <a:defRPr sz="1200">
          <a:solidFill>
            <a:schemeClr val="tx2"/>
          </a:solidFill>
          <a:latin typeface="+mn-lt"/>
        </a:defRPr>
      </a:lvl8pPr>
      <a:lvl9pPr marL="3886200" indent="-228600" algn="l" rtl="0" eaLnBrk="1" fontAlgn="base" hangingPunct="1">
        <a:spcBef>
          <a:spcPct val="20000"/>
        </a:spcBef>
        <a:spcAft>
          <a:spcPct val="0"/>
        </a:spcAft>
        <a:buClr>
          <a:schemeClr val="folHlink"/>
        </a:buClr>
        <a:buFont typeface="Wingdings" pitchFamily="1" charset="2"/>
        <a:buChar char="l"/>
        <a:defRPr sz="1200">
          <a:solidFill>
            <a:schemeClr val="tx2"/>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jpeg"/><Relationship Id="rId3" Type="http://schemas.openxmlformats.org/officeDocument/2006/relationships/image" Target="../media/image21.jpeg"/><Relationship Id="rId7" Type="http://schemas.openxmlformats.org/officeDocument/2006/relationships/image" Target="../media/image25.jpeg"/><Relationship Id="rId12" Type="http://schemas.openxmlformats.org/officeDocument/2006/relationships/image" Target="../media/image30.jpeg"/><Relationship Id="rId2" Type="http://schemas.openxmlformats.org/officeDocument/2006/relationships/notesSlide" Target="../notesSlides/notesSlide4.xml"/><Relationship Id="rId16"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jpeg"/><Relationship Id="rId5" Type="http://schemas.openxmlformats.org/officeDocument/2006/relationships/image" Target="../media/image23.jpeg"/><Relationship Id="rId15" Type="http://schemas.openxmlformats.org/officeDocument/2006/relationships/image" Target="../media/image3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 Id="rId14" Type="http://schemas.openxmlformats.org/officeDocument/2006/relationships/image" Target="../media/image32.jpeg"/></Relationships>
</file>

<file path=ppt/slides/_rels/slide1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3.xml"/><Relationship Id="rId5" Type="http://schemas.openxmlformats.org/officeDocument/2006/relationships/image" Target="../media/image41.jpeg"/><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4.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notesSlide" Target="../notesSlides/notesSlide6.xml"/><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8.wmf"/><Relationship Id="rId11" Type="http://schemas.openxmlformats.org/officeDocument/2006/relationships/image" Target="../media/image54.png"/><Relationship Id="rId5" Type="http://schemas.openxmlformats.org/officeDocument/2006/relationships/oleObject" Target="../embeddings/oleObject1.bin"/><Relationship Id="rId10" Type="http://schemas.openxmlformats.org/officeDocument/2006/relationships/image" Target="../media/image53.png"/><Relationship Id="rId4" Type="http://schemas.openxmlformats.org/officeDocument/2006/relationships/image" Target="../media/image49.png"/><Relationship Id="rId9" Type="http://schemas.openxmlformats.org/officeDocument/2006/relationships/image" Target="../media/image52.png"/></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2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9.tiff"/></Relationships>
</file>

<file path=ppt/slides/_rels/slide2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3.xml"/><Relationship Id="rId5" Type="http://schemas.openxmlformats.org/officeDocument/2006/relationships/image" Target="../media/image63.jpeg"/><Relationship Id="rId4" Type="http://schemas.openxmlformats.org/officeDocument/2006/relationships/image" Target="../media/image62.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g"/><Relationship Id="rId1" Type="http://schemas.microsoft.com/office/2007/relationships/media" Target="../media/media1.mpg"/><Relationship Id="rId6" Type="http://schemas.openxmlformats.org/officeDocument/2006/relationships/image" Target="../media/image65.jpeg"/><Relationship Id="rId5" Type="http://schemas.openxmlformats.org/officeDocument/2006/relationships/image" Target="../media/image64.png"/><Relationship Id="rId4" Type="http://schemas.openxmlformats.org/officeDocument/2006/relationships/notesSlide" Target="../notesSlides/notesSlide9.xml"/></Relationships>
</file>

<file path=ppt/slides/_rels/slide2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2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69.jpeg"/></Relationships>
</file>

<file path=ppt/slides/_rels/slide2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2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2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cohesse\Desktop\2010\Mittwochmorgen-00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433" t="1652" r="4799" b="6519"/>
          <a:stretch/>
        </p:blipFill>
        <p:spPr bwMode="auto">
          <a:xfrm>
            <a:off x="447675" y="830414"/>
            <a:ext cx="8239125" cy="5136916"/>
          </a:xfrm>
          <a:prstGeom prst="rect">
            <a:avLst/>
          </a:prstGeom>
          <a:noFill/>
          <a:extLst>
            <a:ext uri="{909E8E84-426E-40DD-AFC4-6F175D3DCCD1}">
              <a14:hiddenFill xmlns:a14="http://schemas.microsoft.com/office/drawing/2010/main">
                <a:solidFill>
                  <a:srgbClr val="FFFFFF"/>
                </a:solidFill>
              </a14:hiddenFill>
            </a:ext>
          </a:extLst>
        </p:spPr>
      </p:pic>
      <p:sp>
        <p:nvSpPr>
          <p:cNvPr id="4" name="Titel 3"/>
          <p:cNvSpPr>
            <a:spLocks noGrp="1"/>
          </p:cNvSpPr>
          <p:nvPr>
            <p:ph type="title"/>
          </p:nvPr>
        </p:nvSpPr>
        <p:spPr>
          <a:xfrm>
            <a:off x="249740" y="1096686"/>
            <a:ext cx="8640000" cy="1151501"/>
          </a:xfrm>
        </p:spPr>
        <p:txBody>
          <a:bodyPr>
            <a:noAutofit/>
          </a:bodyPr>
          <a:lstStyle/>
          <a:p>
            <a:r>
              <a:rPr lang="de-DE" sz="2200" dirty="0">
                <a:solidFill>
                  <a:schemeClr val="tx1"/>
                </a:solidFill>
              </a:rPr>
              <a:t>The Heinz Maier-Leibnitz Zentrum </a:t>
            </a:r>
            <a:r>
              <a:rPr lang="de-DE" sz="2200" dirty="0">
                <a:ln>
                  <a:solidFill>
                    <a:schemeClr val="accent3">
                      <a:alpha val="65000"/>
                    </a:schemeClr>
                  </a:solidFill>
                </a:ln>
                <a:solidFill>
                  <a:schemeClr val="tx1"/>
                </a:solidFill>
              </a:rPr>
              <a:t/>
            </a:r>
            <a:br>
              <a:rPr lang="de-DE" sz="2200" dirty="0">
                <a:ln>
                  <a:solidFill>
                    <a:schemeClr val="accent3">
                      <a:alpha val="65000"/>
                    </a:schemeClr>
                  </a:solidFill>
                </a:ln>
                <a:solidFill>
                  <a:schemeClr val="tx1"/>
                </a:solidFill>
              </a:rPr>
            </a:br>
            <a:r>
              <a:rPr lang="de-DE" sz="2200" dirty="0">
                <a:solidFill>
                  <a:schemeClr val="tx1"/>
                </a:solidFill>
              </a:rPr>
              <a:t>at</a:t>
            </a:r>
            <a:r>
              <a:rPr lang="de-DE" sz="2200" dirty="0">
                <a:ln>
                  <a:solidFill>
                    <a:schemeClr val="accent3">
                      <a:alpha val="65000"/>
                    </a:schemeClr>
                  </a:solidFill>
                </a:ln>
                <a:solidFill>
                  <a:schemeClr val="tx1"/>
                </a:solidFill>
              </a:rPr>
              <a:t> </a:t>
            </a:r>
            <a:r>
              <a:rPr lang="de-DE" sz="2200" dirty="0">
                <a:solidFill>
                  <a:schemeClr val="tx1"/>
                </a:solidFill>
              </a:rPr>
              <a:t>Technische</a:t>
            </a:r>
            <a:r>
              <a:rPr lang="de-DE" sz="2200" dirty="0">
                <a:ln>
                  <a:solidFill>
                    <a:schemeClr val="accent3">
                      <a:alpha val="65000"/>
                    </a:schemeClr>
                  </a:solidFill>
                </a:ln>
                <a:solidFill>
                  <a:schemeClr val="tx1"/>
                </a:solidFill>
              </a:rPr>
              <a:t> </a:t>
            </a:r>
            <a:r>
              <a:rPr lang="de-DE" sz="2200" dirty="0">
                <a:solidFill>
                  <a:schemeClr val="tx1"/>
                </a:solidFill>
              </a:rPr>
              <a:t>Universität München – </a:t>
            </a:r>
            <a:r>
              <a:rPr lang="de-DE" sz="2200" dirty="0" smtClean="0">
                <a:ln>
                  <a:solidFill>
                    <a:schemeClr val="bg1">
                      <a:alpha val="31000"/>
                    </a:schemeClr>
                  </a:solidFill>
                </a:ln>
              </a:rPr>
              <a:t/>
            </a:r>
            <a:br>
              <a:rPr lang="de-DE" sz="2200" dirty="0" smtClean="0">
                <a:ln>
                  <a:solidFill>
                    <a:schemeClr val="bg1">
                      <a:alpha val="31000"/>
                    </a:schemeClr>
                  </a:solidFill>
                </a:ln>
              </a:rPr>
            </a:br>
            <a:r>
              <a:rPr lang="de-DE" sz="2200" dirty="0" smtClean="0">
                <a:solidFill>
                  <a:schemeClr val="tx1"/>
                </a:solidFill>
              </a:rPr>
              <a:t>An Open </a:t>
            </a:r>
            <a:r>
              <a:rPr lang="de-DE" sz="2200" dirty="0">
                <a:solidFill>
                  <a:schemeClr val="tx1"/>
                </a:solidFill>
              </a:rPr>
              <a:t>A</a:t>
            </a:r>
            <a:r>
              <a:rPr lang="de-DE" sz="2200" dirty="0" smtClean="0">
                <a:solidFill>
                  <a:schemeClr val="tx1"/>
                </a:solidFill>
              </a:rPr>
              <a:t>ccess </a:t>
            </a:r>
            <a:r>
              <a:rPr lang="de-DE" sz="2200" dirty="0">
                <a:solidFill>
                  <a:schemeClr val="tx1"/>
                </a:solidFill>
              </a:rPr>
              <a:t>E</a:t>
            </a:r>
            <a:r>
              <a:rPr lang="de-DE" sz="2200" dirty="0" smtClean="0">
                <a:solidFill>
                  <a:schemeClr val="tx1"/>
                </a:solidFill>
              </a:rPr>
              <a:t>ndeavour </a:t>
            </a:r>
            <a:r>
              <a:rPr lang="de-DE" sz="2200" dirty="0" err="1" smtClean="0">
                <a:solidFill>
                  <a:schemeClr val="tx1"/>
                </a:solidFill>
              </a:rPr>
              <a:t>for</a:t>
            </a:r>
            <a:r>
              <a:rPr lang="de-DE" sz="2200" dirty="0" smtClean="0">
                <a:solidFill>
                  <a:schemeClr val="tx1"/>
                </a:solidFill>
              </a:rPr>
              <a:t> </a:t>
            </a:r>
            <a:r>
              <a:rPr lang="de-DE" sz="2200" dirty="0">
                <a:solidFill>
                  <a:schemeClr val="tx1"/>
                </a:solidFill>
              </a:rPr>
              <a:t>R</a:t>
            </a:r>
            <a:r>
              <a:rPr lang="de-DE" sz="2200" dirty="0" smtClean="0">
                <a:solidFill>
                  <a:schemeClr val="tx1"/>
                </a:solidFill>
              </a:rPr>
              <a:t>esearch </a:t>
            </a:r>
            <a:r>
              <a:rPr lang="de-DE" sz="2200" dirty="0" err="1" smtClean="0">
                <a:solidFill>
                  <a:schemeClr val="tx1"/>
                </a:solidFill>
              </a:rPr>
              <a:t>with</a:t>
            </a:r>
            <a:r>
              <a:rPr lang="de-DE" sz="2200" dirty="0" smtClean="0">
                <a:solidFill>
                  <a:schemeClr val="tx1"/>
                </a:solidFill>
              </a:rPr>
              <a:t> </a:t>
            </a:r>
            <a:r>
              <a:rPr lang="de-DE" sz="2200" dirty="0">
                <a:solidFill>
                  <a:schemeClr val="tx1"/>
                </a:solidFill>
              </a:rPr>
              <a:t>N</a:t>
            </a:r>
            <a:r>
              <a:rPr lang="de-DE" sz="2200" dirty="0" smtClean="0">
                <a:solidFill>
                  <a:schemeClr val="tx1"/>
                </a:solidFill>
              </a:rPr>
              <a:t>eutrons</a:t>
            </a:r>
            <a:endParaRPr lang="de-DE" sz="2200" dirty="0">
              <a:solidFill>
                <a:schemeClr val="tx1"/>
              </a:solidFill>
            </a:endParaRPr>
          </a:p>
        </p:txBody>
      </p:sp>
      <p:sp>
        <p:nvSpPr>
          <p:cNvPr id="5" name="Textplatzhalter 4"/>
          <p:cNvSpPr>
            <a:spLocks noGrp="1"/>
          </p:cNvSpPr>
          <p:nvPr>
            <p:ph type="body" sz="quarter" idx="13"/>
          </p:nvPr>
        </p:nvSpPr>
        <p:spPr>
          <a:xfrm>
            <a:off x="247101" y="2497853"/>
            <a:ext cx="8640000" cy="554799"/>
          </a:xfrm>
        </p:spPr>
        <p:txBody>
          <a:bodyPr/>
          <a:lstStyle/>
          <a:p>
            <a:r>
              <a:rPr lang="de-DE" sz="1800" dirty="0">
                <a:solidFill>
                  <a:schemeClr val="tx1"/>
                </a:solidFill>
                <a:latin typeface="+mj-lt"/>
              </a:rPr>
              <a:t>Prof. Dr. Winfried Petry,  </a:t>
            </a:r>
            <a:r>
              <a:rPr lang="de-DE" sz="1800" dirty="0" err="1">
                <a:solidFill>
                  <a:schemeClr val="tx1"/>
                </a:solidFill>
                <a:latin typeface="+mj-lt"/>
              </a:rPr>
              <a:t>Director</a:t>
            </a:r>
            <a:r>
              <a:rPr lang="de-DE" sz="1800" dirty="0">
                <a:solidFill>
                  <a:schemeClr val="tx1"/>
                </a:solidFill>
                <a:latin typeface="+mj-lt"/>
              </a:rPr>
              <a:t> </a:t>
            </a:r>
            <a:r>
              <a:rPr lang="de-DE" sz="1800" dirty="0" err="1" smtClean="0">
                <a:solidFill>
                  <a:schemeClr val="tx1"/>
                </a:solidFill>
                <a:latin typeface="+mj-lt"/>
              </a:rPr>
              <a:t>of</a:t>
            </a:r>
            <a:r>
              <a:rPr lang="de-DE" sz="1800" dirty="0" smtClean="0">
                <a:solidFill>
                  <a:schemeClr val="tx1"/>
                </a:solidFill>
                <a:latin typeface="+mj-lt"/>
              </a:rPr>
              <a:t> MLZ</a:t>
            </a:r>
            <a:endParaRPr lang="de-DE" sz="1800" dirty="0">
              <a:solidFill>
                <a:schemeClr val="tx1"/>
              </a:solidFill>
              <a:latin typeface="+mj-lt"/>
            </a:endParaRPr>
          </a:p>
        </p:txBody>
      </p:sp>
    </p:spTree>
    <p:extLst>
      <p:ext uri="{BB962C8B-B14F-4D97-AF65-F5344CB8AC3E}">
        <p14:creationId xmlns:p14="http://schemas.microsoft.com/office/powerpoint/2010/main" val="217879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afico 2"/>
          <p:cNvGraphicFramePr>
            <a:graphicFrameLocks/>
          </p:cNvGraphicFramePr>
          <p:nvPr>
            <p:extLst>
              <p:ext uri="{D42A27DB-BD31-4B8C-83A1-F6EECF244321}">
                <p14:modId xmlns:p14="http://schemas.microsoft.com/office/powerpoint/2010/main" val="75545201"/>
              </p:ext>
            </p:extLst>
          </p:nvPr>
        </p:nvGraphicFramePr>
        <p:xfrm>
          <a:off x="24845" y="129434"/>
          <a:ext cx="9119155" cy="631416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el 1"/>
          <p:cNvSpPr>
            <a:spLocks noGrp="1"/>
          </p:cNvSpPr>
          <p:nvPr>
            <p:ph type="title"/>
          </p:nvPr>
        </p:nvSpPr>
        <p:spPr/>
        <p:txBody>
          <a:bodyPr/>
          <a:lstStyle/>
          <a:p>
            <a:r>
              <a:rPr lang="de-DE" dirty="0" smtClean="0"/>
              <a:t>NMI3 </a:t>
            </a:r>
            <a:r>
              <a:rPr lang="de-DE" dirty="0" err="1" smtClean="0"/>
              <a:t>users</a:t>
            </a:r>
            <a:r>
              <a:rPr lang="de-DE" dirty="0" smtClean="0"/>
              <a:t> 2012 - 2014</a:t>
            </a:r>
            <a:endParaRPr lang="de-DE" dirty="0"/>
          </a:p>
        </p:txBody>
      </p:sp>
      <p:sp>
        <p:nvSpPr>
          <p:cNvPr id="4" name="TextBox 3"/>
          <p:cNvSpPr txBox="1"/>
          <p:nvPr/>
        </p:nvSpPr>
        <p:spPr>
          <a:xfrm>
            <a:off x="7667625" y="6038850"/>
            <a:ext cx="1225464" cy="400110"/>
          </a:xfrm>
          <a:prstGeom prst="rect">
            <a:avLst/>
          </a:prstGeom>
          <a:noFill/>
        </p:spPr>
        <p:txBody>
          <a:bodyPr wrap="none" rtlCol="0">
            <a:spAutoFit/>
          </a:bodyPr>
          <a:lstStyle/>
          <a:p>
            <a:pPr algn="l"/>
            <a:r>
              <a:rPr lang="en-GB" dirty="0" smtClean="0"/>
              <a:t>Total 564</a:t>
            </a:r>
            <a:endParaRPr lang="en-GB" dirty="0" smtClean="0"/>
          </a:p>
        </p:txBody>
      </p:sp>
      <p:sp>
        <p:nvSpPr>
          <p:cNvPr id="5" name="TextBox 4"/>
          <p:cNvSpPr txBox="1"/>
          <p:nvPr/>
        </p:nvSpPr>
        <p:spPr>
          <a:xfrm>
            <a:off x="4391025" y="1382613"/>
            <a:ext cx="761747" cy="307777"/>
          </a:xfrm>
          <a:prstGeom prst="rect">
            <a:avLst/>
          </a:prstGeom>
          <a:noFill/>
        </p:spPr>
        <p:txBody>
          <a:bodyPr wrap="none" rtlCol="0">
            <a:spAutoFit/>
          </a:bodyPr>
          <a:lstStyle/>
          <a:p>
            <a:pPr algn="l"/>
            <a:r>
              <a:rPr lang="en-GB" sz="1400" dirty="0" smtClean="0">
                <a:solidFill>
                  <a:schemeClr val="bg1"/>
                </a:solidFill>
              </a:rPr>
              <a:t>Italy 59</a:t>
            </a:r>
            <a:endParaRPr lang="en-GB" sz="1400" dirty="0" smtClean="0">
              <a:solidFill>
                <a:schemeClr val="bg1"/>
              </a:solidFill>
            </a:endParaRPr>
          </a:p>
        </p:txBody>
      </p:sp>
    </p:spTree>
    <p:extLst>
      <p:ext uri="{BB962C8B-B14F-4D97-AF65-F5344CB8AC3E}">
        <p14:creationId xmlns:p14="http://schemas.microsoft.com/office/powerpoint/2010/main" val="8149505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pPr eaLnBrk="1" hangingPunct="1"/>
            <a:r>
              <a:rPr lang="de-DE" altLang="de-DE" dirty="0" smtClean="0">
                <a:latin typeface="TUM Neue Helvetica 55 Regular" pitchFamily="34" charset="0"/>
              </a:rPr>
              <a:t>FRM II </a:t>
            </a:r>
            <a:r>
              <a:rPr lang="de-DE" altLang="de-DE" dirty="0" err="1" smtClean="0">
                <a:latin typeface="TUM Neue Helvetica 55 Regular" pitchFamily="34" charset="0"/>
              </a:rPr>
              <a:t>and</a:t>
            </a:r>
            <a:r>
              <a:rPr lang="de-DE" altLang="de-DE" dirty="0" smtClean="0">
                <a:latin typeface="TUM Neue Helvetica 55 Regular" pitchFamily="34" charset="0"/>
              </a:rPr>
              <a:t> Heinz Maier-Leibnitz </a:t>
            </a:r>
            <a:r>
              <a:rPr lang="de-DE" altLang="de-DE" dirty="0">
                <a:latin typeface="TUM Neue Helvetica 55 Regular" pitchFamily="34" charset="0"/>
              </a:rPr>
              <a:t>Zentrum </a:t>
            </a:r>
            <a:r>
              <a:rPr lang="de-DE" altLang="de-DE" dirty="0" smtClean="0">
                <a:latin typeface="TUM Neue Helvetica 55 Regular" pitchFamily="34" charset="0"/>
              </a:rPr>
              <a:t>(MLZ)</a:t>
            </a:r>
            <a:endParaRPr lang="de-DE" altLang="de-DE" dirty="0">
              <a:latin typeface="TUM Neue Helvetica 55 Regular" pitchFamily="34" charset="0"/>
            </a:endParaRPr>
          </a:p>
        </p:txBody>
      </p:sp>
      <p:sp>
        <p:nvSpPr>
          <p:cNvPr id="3" name="Fußzeilenplatzhalter 2"/>
          <p:cNvSpPr>
            <a:spLocks noGrp="1"/>
          </p:cNvSpPr>
          <p:nvPr>
            <p:ph type="ftr" sz="quarter" idx="3"/>
          </p:nvPr>
        </p:nvSpPr>
        <p:spPr/>
        <p:txBody>
          <a:bodyPr/>
          <a:lstStyle/>
          <a:p>
            <a:pPr>
              <a:defRPr/>
            </a:pPr>
            <a:endParaRPr lang="de-DE" dirty="0"/>
          </a:p>
        </p:txBody>
      </p:sp>
      <p:sp>
        <p:nvSpPr>
          <p:cNvPr id="11" name="Textfeld 10"/>
          <p:cNvSpPr txBox="1"/>
          <p:nvPr/>
        </p:nvSpPr>
        <p:spPr>
          <a:xfrm>
            <a:off x="680943" y="2977063"/>
            <a:ext cx="6481518" cy="400110"/>
          </a:xfrm>
          <a:prstGeom prst="rect">
            <a:avLst/>
          </a:prstGeom>
          <a:noFill/>
        </p:spPr>
        <p:txBody>
          <a:bodyPr wrap="none" rtlCol="0">
            <a:spAutoFit/>
          </a:bodyPr>
          <a:lstStyle/>
          <a:p>
            <a:pPr algn="l"/>
            <a:r>
              <a:rPr lang="de-DE" dirty="0" smtClean="0"/>
              <a:t>+ Additional </a:t>
            </a:r>
            <a:r>
              <a:rPr lang="de-DE" dirty="0" err="1" smtClean="0"/>
              <a:t>funding</a:t>
            </a:r>
            <a:r>
              <a:rPr lang="de-DE" dirty="0" smtClean="0"/>
              <a:t> </a:t>
            </a:r>
            <a:r>
              <a:rPr lang="de-DE" dirty="0" err="1" smtClean="0"/>
              <a:t>for</a:t>
            </a:r>
            <a:r>
              <a:rPr lang="de-DE" dirty="0" smtClean="0"/>
              <a:t> </a:t>
            </a:r>
            <a:r>
              <a:rPr lang="de-DE" dirty="0" err="1" smtClean="0"/>
              <a:t>the</a:t>
            </a:r>
            <a:r>
              <a:rPr lang="de-DE" dirty="0" smtClean="0"/>
              <a:t> </a:t>
            </a:r>
            <a:r>
              <a:rPr lang="de-DE" dirty="0" err="1" smtClean="0"/>
              <a:t>scientific</a:t>
            </a:r>
            <a:r>
              <a:rPr lang="de-DE" dirty="0" smtClean="0"/>
              <a:t> </a:t>
            </a:r>
            <a:r>
              <a:rPr lang="de-DE" dirty="0" err="1" smtClean="0"/>
              <a:t>use</a:t>
            </a:r>
            <a:r>
              <a:rPr lang="de-DE" dirty="0" smtClean="0"/>
              <a:t> </a:t>
            </a:r>
            <a:r>
              <a:rPr lang="de-DE" dirty="0" err="1" smtClean="0"/>
              <a:t>of</a:t>
            </a:r>
            <a:r>
              <a:rPr lang="de-DE" dirty="0" smtClean="0"/>
              <a:t> FRM II </a:t>
            </a:r>
            <a:r>
              <a:rPr lang="de-DE" dirty="0" err="1" smtClean="0"/>
              <a:t>from</a:t>
            </a:r>
            <a:r>
              <a:rPr lang="de-DE" dirty="0" smtClean="0"/>
              <a:t>:</a:t>
            </a:r>
          </a:p>
        </p:txBody>
      </p:sp>
      <p:sp>
        <p:nvSpPr>
          <p:cNvPr id="16" name="Textfeld 15"/>
          <p:cNvSpPr txBox="1"/>
          <p:nvPr/>
        </p:nvSpPr>
        <p:spPr>
          <a:xfrm>
            <a:off x="680943" y="1394082"/>
            <a:ext cx="5322291" cy="400110"/>
          </a:xfrm>
          <a:prstGeom prst="rect">
            <a:avLst/>
          </a:prstGeom>
          <a:noFill/>
        </p:spPr>
        <p:txBody>
          <a:bodyPr wrap="none" rtlCol="0">
            <a:spAutoFit/>
          </a:bodyPr>
          <a:lstStyle/>
          <a:p>
            <a:pPr algn="l"/>
            <a:r>
              <a:rPr lang="de-DE" dirty="0" smtClean="0"/>
              <a:t>Operation </a:t>
            </a:r>
            <a:r>
              <a:rPr lang="de-DE" dirty="0" err="1" smtClean="0"/>
              <a:t>of</a:t>
            </a:r>
            <a:r>
              <a:rPr lang="de-DE" dirty="0" smtClean="0"/>
              <a:t> </a:t>
            </a:r>
            <a:r>
              <a:rPr lang="de-DE" dirty="0" err="1" smtClean="0"/>
              <a:t>the</a:t>
            </a:r>
            <a:r>
              <a:rPr lang="de-DE" dirty="0" smtClean="0"/>
              <a:t> </a:t>
            </a:r>
            <a:r>
              <a:rPr lang="de-DE" dirty="0" err="1" smtClean="0"/>
              <a:t>neutron</a:t>
            </a:r>
            <a:r>
              <a:rPr lang="de-DE" dirty="0" smtClean="0"/>
              <a:t> </a:t>
            </a:r>
            <a:r>
              <a:rPr lang="de-DE" dirty="0" err="1" smtClean="0"/>
              <a:t>source</a:t>
            </a:r>
            <a:r>
              <a:rPr lang="de-DE" dirty="0" smtClean="0"/>
              <a:t> </a:t>
            </a:r>
            <a:r>
              <a:rPr lang="de-DE" dirty="0" err="1" smtClean="0"/>
              <a:t>is</a:t>
            </a:r>
            <a:r>
              <a:rPr lang="de-DE" dirty="0" smtClean="0"/>
              <a:t> </a:t>
            </a:r>
            <a:r>
              <a:rPr lang="de-DE" dirty="0" err="1" smtClean="0"/>
              <a:t>funded</a:t>
            </a:r>
            <a:r>
              <a:rPr lang="de-DE" dirty="0" smtClean="0"/>
              <a:t> </a:t>
            </a:r>
            <a:r>
              <a:rPr lang="de-DE" dirty="0" err="1" smtClean="0"/>
              <a:t>by</a:t>
            </a:r>
            <a:r>
              <a:rPr lang="de-DE" dirty="0" smtClean="0"/>
              <a:t>:</a:t>
            </a:r>
          </a:p>
        </p:txBody>
      </p:sp>
      <p:sp>
        <p:nvSpPr>
          <p:cNvPr id="13" name="AutoShape 8" descr="data:image/jpeg;base64,/9j/4AAQSkZJRgABAQAAAQABAAD/2wCEAAkGBhQSDxUUEhQUFBQVEBYWGBQWFBcXHhUVGRoXFhQXFhoYGyYgGBkkHRYVHzAgIycpLC0sFR8xNTAqNScrLCkBCQoKDQwNFA8PFzYkFCQpNSkpNS41LyotNSk1NTYsLCk2Ni8yKSkpKTYpLjU2KSkuKSksNikpKSkpKSkpKSkpLP/AABEIAKgBLAMBIgACEQEDEQH/xAAcAAEAAwEAAwEAAAAAAAAAAAAABQYHAQIDBAj/xABCEAACAQMDAQUEBwYDBwUAAAABAgMABBEFEiEGBxMxQVEUIjJhNXFyc4GRshUjJEKhsTM0UhZTYnSCkuElosHR8P/EABkBAQEBAQEBAAAAAAAAAAAAAAAGBQQDAf/EACERAQABBAIDAAMAAAAAAAAAAAACAQMEgTWxITM0ESJB/9oADAMBAAIRAxEAPwDca5mu1nva9109jbLFAT7VcNtjweUHgXHqckDnzNBoDSAeNRN71XBFK0Z71mRQz93DLIEBzt3MikA4BOM5x9YrH+muzi61eL2q61GbHeFYyMtvReGZTuAALBsHB4X8rH2mo9o6zrA0kfs6q0u+ZdkiEiN3MTYBwxO7afmfCgnbftn0xnCd9IGZ9ig28wy2duPg9auveD8fSvyA2o3N9eRjeWlkuEK7f98QitIABwSVDHHHjW/9Z9lJv51nF5NBIIlTavKkrnBHvAryeaDQga7WEdBdc3dnqIttQmeaOSV7cMzcRTo208nxUnGCfIg4rdgaDtKUoPHeK6GzX5o7dr2RdacK7qO4h4DEfy/I1rHYZKW0SIsSx72bknJ+M+JNBoFKVUe1HqqbTtOa4gCFxKi4kBIwxweARz+NBbqVmFlqXUcsSSKmm7XRXGe8BwwyM+9860i0Zu7XvMb9g3bfDdgbsZ8s0HvpXM0JoO0qldnPWE1896JhGBb3jRJsBGVBYDdljk8fKrpmg7SuZoWoO0rm6oPrjWntNNuLiLaZIotyhgSM5A5AIz40E7So3pzUGns4JXxvkgR2wMDLKCcDyHNUHtd7SLvTZ4I7VYmEkLu3eIzH3T5YcYGMmg1ClRPS2uC8sobheO9iViPRse8PHyORWYdTdsV1Hqhgtkha2W6jt2kZWYtISO8AIYAEcjGP5aDZaVA6k98L2HuBAbTH78vu7wHn/DwcenjU5uoPKlcJ4qC6Ye+Il9vEAPefuu5J/wAP/jyfioJ6lczUVrfUsVq0Cylt1xOIo1UZyx9fQCglqVzdTdQdpXM0zQeq6uFjQu5CqoJYnyAGSf6V+V+s+tje6qt4Q5gimQRqRj92jB8em5veP4j0rVO1S/vb5v2fZQTLFn9/cSI0cZA5272HMY4JI9PPmsons4pmaKOTZYWaEtMAczSnguAfikkYBQPAKg8OchqnTPWS6TGIrgO2nyMZLS8QF1WF8sIpABuDKTjjPJqE7ZO1eK4t1tbGXekq7ppFyPdzxFyAcnGT8vrqhdM9cXunRr3eGt5dxEUyb43IIDEDIIwR5EVG9VdQC8uDMII7fKAFIvhJ5Jb6zu/pQeXQmspaanbTyjKRzAt8gQVz+Gc/hX6G1Ltksh7loZLyduFihjY5J4BLEAADzr8uAVoT9r113K29nBb2mQqbokzITwOGbgZ+rz8qD5uuZXjMUDYa8M0l5c93z3dxMciIYJyyKBnHy8cVuvZd14mpWakt/ERKqzL4HdjiQD/S2D/UV+ctOsZFM0yuy3dpL3jox52g4kcHOWZX+IehPNXLpbv4Z01PS4zNE/u3NnHkmJifeQr4lP5kbn04oP0fSvj0nUhPCkgV0DKDskQoynzDK3IIr7KD8w9vf02/3EP6a1zsH+g4vvZv1msj7e/pt/uIf01rnYP9BxfezfrNBoVZx2+fQr/8xD/etHrP+2/T5ZtHdIY3lfv4jtjQucAnJwvNBB6H1Rrq2sKx6XG8YhjCt36DcoUAN8fGRivn621tZ9cS0vLk2tlFbrI4Endb5SCQpdTk+I/I1qPTcRWxt1YEMtvGCpGCCFAII9azHrjp/uNcF7PZve2kttsdUj70xyKPiKnjwAP5/iHr7N9XEWuzWdvdG5snhMsZLmTYw2+6GPoCwP4V6endIl1nUL+ae5njFvO0MCxuVCEFtjYHBxtBx55qZ7PInl1GWaPTYbKzSMiN2gMczltvnnGDtJPH+mo7py8n0a/voZLO5nS5uDLA8Ee8NksQrHjbwwB9CD9dB5di8rQQaq0h7x4rpyzeG9kVyx+WSD+dVrSpba/sp7m81Mw30ru0SG5KCHaT3a7MgYOB+HhzVv7JtGuDBqa3EL273Fwxw6kY3q2dpI94At4iqrotoLGzktbrRmubxGkEUvs3epJkkqWfx2g+nlx40E7H1NPcdISzSSMZl3xmUHBYK4CnI88EDPyqY7MOjpFjt9Qnu55pZbRcRs3uKrqO7GPEkLt59c181/pFyelpY3tkincM3s9vGVwC+QNgz7xHJxV26QtXTSrSNgUdbGJSCMFWEYBBHkQf7UGQ6tbRKL19S1Me3F2MKW9xKRFgZRSqgAHwHp4HOc1YhrMt10ZJLO26QwSKW9dkuwE/PCioHpy4ltLC6sjpdxJeu0uZO5yrhs4YyH0BOMZzmprR9InHRkkBhlE3dzfujGwfmZiPcxnw58KDQ+ifo20/5WL9Iqido9usnUWlI4DK6yqQRkEHIOfWr/0fAyadaq4KsttGGUjBBCjII9apvW+mSv1DpUiRSNHHv3yKjFU8cbmAwv40Ef2Z657BYahbTcNpskjYPi0bbmQ+nJB4HrVGm0h49NsLiQYkvNa9o58QjYCc+YIy3/VVk7T+j7ptWHsqSmLUEjjuGjQkKFZQxYjge6Afe+dWDtW0CQxaZHbxPIsN7ED3aFtiKANxAHA4oPPq+8kXqXS0V3CNHJuQMQG4fxHgfKoQ6TLe9T39ubmaO3WOJpEjkK7hshIQf6QSSSRg1PdV6XM/UemSpFI0cccm+QKSqcN8TDgeI/Ou9NabKvU+pStFIIngiCSlGCsQkQO1iMN4Hw9KD4OzV5bXWb7TjNJNDGiyIZGLFchc+P28fhXzdn2o3J07V2iaSSdLqcQ5JchgvuhQ2fPHHhUr09pUy9UX8zRSCJrdFWQqQrHEXAPgfA/kaj+gLC9t7HVGhhZbk3srwrKjAScAjaCRnPIBzjNBU+mrSK+tI2tdQli1gS7yJp3VWbcSQBggrt9B8j51O9pXRubyweWaXvLq8SOQLIdqEIiloQfhPHjUR1Qx1G0Vf2XcJq25AZUgaJQQ3Lbs4IKgjnwJznirj2iWdzHDpcvdS3T2tyjzd0pZjhVycD1INBH9oelz2Y0u2sp5Q5u5FWSR2YlmI5c/zAbjgV8nW/SE+lWEdxb3NzO0V6ksjO5J2YwRjzXcFzn/AFGp3qmaS9uNInjtrlFW+YuskRVowMDc4GdqnBIJq+dQaOt1aTW752yxMmR4jIwCM+YOD+FBQ+1nVpJraytrVyHvriPlDg93gNkEeHJX8jWkW8OxFUZ91QOfkMc1hnY5Yy3WpK9xgrpduYI8ZxvJZPHwbAL/APt9K3mgzLtWuNQuU9isLeQpIB31wcIu0+KAsRx6n04Gc1j8+mJJKLGGUeyWpaW4ucYDuOJZcHyHEaDnOM85Jr9F9a6Rc3VsYbe4W2D5EspUlhH/ADBCCNpI4z6fnWAXukRyudO0xg9vEe9ub1sYcjxcsDjukHCr5tnx8aD4BqO7dqEiARxAQWcBG5dw4VTnJZY0Jck43Njnypr/AEb7LpFvczArcXNwzBTxtg2ZGRngk+9+IFTPSWlxX133837rS9OjUZcY3qCSgbHBkdjubHjnHmKieuuo5dY1DdEhEaRMIY8YxCgZ3dvyY/gB5UER0LpMd1qMEE2e7lcocHHJVtnI/wCLbUr/ALPNHNcaZcBRMGL28h4HeAZwDjJSVBgZOAwGOSaq1pHIo76PP7p0O8D4GOSh+XKn8q1vW5k1/TxNENmqWaBpIwCpkQfEU58M+8PMHI86ClpfO0cd7HkXdoyxzjHxx8okr7vEnmN/wJ8at3SOn3VncJf6VEbmzuFxLArDdEc+9EwJzuU52t/bxNVivS4GoxRq7INl9CeRJu+KZlXwjkzz4YcE4xWndmHSyo4u9KvM20mBNaTAFk89hZDw654OOR60GtWs29FYBhuUHDKVIz5MDyDXtri12g/MPb39Nv8AcQ/prXOwf6Di+9m/WayPt7+m3+4h/TWudg/0HF97N+s0GhVzFdrxdwBk8AeZ9KDyrhFRFl1jZzS91FdQSSc+4kqk8ePANUvtd6xeA21vb3KwPNcokrggvFE2BuwT7o5JyfTyoNLpUP0nCq2qhbprwZP79mVi3PhlBjArOetL66l6lhsYbya2jltg37sg4YCVydpxnIQCg17FKp2g9EXVvcLLJqdzcIucxOoCtkEc8/Ufwqe1Lqa1tmVJ7iGJ2+FXkVS31A/XQSddrNeyzX57i81QTTNIkV0ojDEEKhMuNuPAFVX8q0Cx1SKZN8MiSJkjejBhkHDDI4yPOg+nFMV89jqMcyb4nWRCSNyMGGRwRkV8C9YWZn7gXUBm3be671d270xnxoJiuYr1zXKopZyFUDJYkAADxJNRumdW2ly+y3uYJXAztjkVjj1wDQSxFMVS+pO0yC2vre13RkyuwlkMgAgAGfe9GOR417tTPe6hZyxagscW1j7MrAi68eVIbkD6j4UFuxTFfBqvUFvaqDcTRQgnAMjhMn0GfH/xXt0/VIp4xJBIkqHwdGDA+XiKD6sUxUPP1lZIm97qBVEndljKoAkHJQnPxYB4+VSVlfJNGskTrIjDKupDBh6gjxoPdQ12lBzFeu6RjGwUgMVIBPOCfA17aUFW7Peihpln3JcSSNIzySgEb2JOOCT4LgfhVppSg8JYgwIYAgjBBGQR8wazbtB6CmulZFkitbCNe8eOGLLysoLHcBgHGOBzyK0yuMKDJNA12OKyaxs4JIAkRaWeSW2famD3krd3Kcu2No4xuYcYBqN0m6tTHNLJC8dyNLnRWMiNGkQGO7VUkbuwoIGWAyWb1qZ1/s+vDuaLuztuSUjVyqtAUkCBhtwpUsi7eRhM+Jrz7U7i5nX9n2dnJvuI17y424QIvvbN4HJ4I5x48eNBmvZWkDWmopdRtNEwtMxo4Qse+IX32ZQoywJJYDAq+9M9StbNcTiJmiG3vleaLcyBcRzk79m4f4Tc4IVCPSqF2ZxXllN7WLSWaAytazQrGWfIwThTge6wA54yCODyNm6k6cmu54wqCKEQcOH2srE72VkA55WMYzzls+HIUvRele/vnvdLLWku4NJbTlZI5VkyW96J2Cgkn3DyvoBitd07TI4hlIoo2YDd3aBcn6wBkcnxqO6M0eS2tFjlCB8kkJyEX+RA2AWCjjJqeoFKVw0H5i7e/pt/uIf01rnYR9BxfezfrNZZ25aez605A47iLz/4a1bsPiK6LEp8RLN+s18pKla/j+vWVm5GFJ1j+tV/rPO3KdhpBVWKiS5hjYqcZQk5H1HArQ6q/aP0m2o6e8EbBJA6SIx8NyHIB+RBIz5V9eSidqnQtnZ6OJraFYpoHg2SrkNncASxzyec8+dfP2naVDI2kTPGpkubiBJnI5kQiPKt6jk192taHrWpWy2NxFbwxho+9uO8LGQIRyqgePnjHlVi636ImuTpwt9m20uo3be2D3abBxgcnC0Fv0rSIbaIRW8axRgkhEGACeSaxrr20nl6tt47abuJmtBtl2htmEmJ4PqAR+NbjWX9YdE6g+tx6hYi2PdwBFE7NjOHVvdUej+tBN9L9M6lDcB7vUPaYtjAxd2q5Y42nIHlzVO6A6eg1HUtVlvY1uGS8aNO852IGkAAHlgBR+FW/RJNc9oT2tdPEGffMRl34wcbdxIznFQdv0zqWm6jdyWMcNxBeTd7iVyhiclmbOB4AuR58AedBGdjtssUmtRIMLHMUUZ8FUzqoz8gtTHYjj9gn72evp7Nehbqza+a8MO+7kDboWJ8e8LfEoIALnGc+dQ/THTOs2NvLYQpbd0zuUumdsor8E7QPebHOMDk+dB8vRVy0fRlw6MVYR3OGBwRkkZB8jzX16J2R2d3oVuAixzy28cntGCzB3AY55G5eSNuanOlegZY9Bk0+4Kq8gmBZDuA3klTnA+XlVej6e132FdMAtkjVQntYkbPdA8KuOQwGPLyoJ/tNs7ddIjivriVUV4lJjUF7mRVO1MEHGSN3/TWfa1JELrS5LfTZ7Ai+t1EzoE7yMlfdO08tzk58ia0fr/oqe5sLWO2ZWmtJ4pV70nEndqV94+pJB+f9agdV6a1jUZ7Oa4S2gjt7qKQwK7ZO1gXckg84GAvzoPR2g9N2zdQ6aphQi5aQzDH+LgDbv8AXFfT1ZYRwdQaLHEgSNFlCovAA54FS/aH0teS31leWSxO1qZMxyMV3bsYxgc/zZ59K5qHS17c6jpt5KkKG2EnfKsjNgtnbsyo3cYPPhk+NBB6To0WodTaibtFmS2jSOOJxlRnHvYPmNp/768uiYVs+qL2zgUJbvbrKIwTtRgsR4H1u34V9+r9K39nq02oaekc63Ee2WB3KHd7vvDyPw/1PrX19DdHXK6jc6lfCNJ51VVijJYRoAoOWPnhFGPkTQVfsm6Otbs6hJcwpKwv5IxvyQq/Edo8Ackc+PFS/YMu2C+jX4E1Fwo9BhR/8Cp3s16QnsFuxPs/fXjypsYt7jYxu4GDx/WnZn0hPYLdifZme8aVdjFvcPhnIGDQXalKUClKUClKUClKUCvErXlSg8QldxXaUClKUCuGu1w0GAdrv0s/3MX9q0jsdH/pKfey/rNZx2vfSz/dRfprR+x36JT72X9Zrite6SkzeNs66XilK+LV9XitYHmndY40GWZvAeQHzJJAAHiTXam32YrtUTTu2awmlRMyx94wCPJEyq5JwNp+fzqd6k62tbBolupO7M27aSpI93G7JHh4ignqVS9D7WrG6uRbo0iSN8HexlBJ6bSfX54r7erO0O008qs7MZH5WKNS7EeuPIfWaCxiZd23cN2M7cjOPXHjivOsh6W16K86seaBiyNpmOQVIYGPKkHwIrXJvhP2T/ag9J1KL/eR/wDev/3XvRgRkEEeorBuyns6sr+0nkukZnW5dQwkK4GM+XHnU72ISPHc6jaq7SWsFwRExJIzvdcA+HKgE48+fOg16lUfVe2GwglaPdJLsbEjxRM6REcHcw9OfD0qyW/U1u9p7UsqG32Fu9zwAOGz6YIIx60EpSqJY9s+nyzrEGkUSNtSV4mVJGzjCt9fFT/VHWNvp8QkuXwGO1VUFmdvRQPGgnKYqrdMdo1rfSNFEXSZVLGKVCjbRjkA+XI/OnVHaPa2EixSl3mddwiiQu23n3iBwBwfyoLTSoTpjrC31CIyWz7gpw6kFWQ+jA+FVy+7bdNjVj3jsyymMxrGd2V+JsHHu+PPyoL9Sqz1V2hWmn7BOzF5BlY41LMw9cDwH1kV7uk+uLbUUZrZyShw8bqVZD5ZU+XzGRxQTscytnawODg4IOPrxXnWG9nHX1tp8d8s5dpG1KRhHGhdivALccAcHxI8K1vpjqq31CDvrZ9652kYwVbAO1h5HBH50EvSlKBSlKBSlKBSlKBSlKBSlKBXDXa4aDAe176Wf7qL9NaP2PfRKfey/rNZx2vfSz/dRfprR+x36JT72X9Zrite6SkzeNta6XiqZ2sXsEWlyG5hNwhdFWEMy75Cfc95eRjk8elXOoDrXpNNRs2t3do8srq6+KupyD/cfjXam2S9bjUvYLX2uGzggF1AEij3mWPHwqSSVxjx5NWDtihD6lowbw9qbI9ffhPPl5f1Ne297Iry6iRbzU3laGRWjAiUKoGOWHizceJPHzq0dV9Dm9ubKYy7PZJS5G3PeZ2nHj7vK/PxNBWO1WMDVtFIAz7Ywzjy3Q8V67VQ/Wkm/nZY+5/2rnHz5b86tvVnRXtt1ZT95s9km7zbtzv5U4znj4f61H9YdnclxeJe2dybW6SPuy+0OrJz4g+eDigh9PgVes5toAzpu44GMtmIZP4AVp8/wN9k/wBqo3S/ZrJbam19NdtcSvAY3LIq5Y7ORt4AATGMVepFyCPUYoPz/wBl/Zlb6jZzvM8yMLh0/dvgYx4kHIJ586tPYrdtGmoWO4MLO4dUOADgtIMkjx95Cfxq3dnvRH7Ltnh73vd8zSbtu3APgMZPp416Ok+z4WN9e3AmMi3b7+7K42Eu7n3gfeHvkeAoMz7OdR1BdMkW202O4ilkm3ztcRoWJGGDBjk4HGas/RXSbf7OTWd66wB5JAH72Nwikqy+8rFfiB4zXum7JLqIyx2OotBazuzSQmJWI3H3gjeQwceXh51Pw9mNuujnTdzGMgnvCFLby2/eBjHB8vSgzw6pNZRwWeuWcdzZCRViu1AKgeCsSvkFbzwSAfir2dot9MOo7D2eIXBjhVoISwVXJ3HhjwPAHn/SKnouyK6lWO3vNRaeyhZSkAiVSQnChm5JGOPPxqx9a9n4vTBLBKba5tj+5lUbgB/pK55HA/8AxoKjaWuoz67a3NzZx2gSJkbFxC5dDn+UNuPjjwry1PUnbqCdNLs4Gu1iXv7md3woIXhVDYAx3fI5zmp7pjs4mjvhe39213cJGUj9wIqKRjOB58t4Y+KvVr3ZnOdRe9sL02ksyhZQUDggADKg8Z91fy+dBE9kqyjVtYE/dCXvId/c5CZ/e5255/8AOadhdmhGoSbV3+3su4jnaOQufTJP51ZOhOzn9mz3UnftN7SUPvKAwK7ixJBwSWdj4Cvr6F6J/ZwuR3ve9/dNN8O3aCANvic+fNBU9PQN1ncbsHbp3u58j+5HH4M35mrlpejWUeo3EsJX2uRF75RJkhfd2kpn3c4HOKiuruzySe8S9srk2l0qd2z7A4dPmD5/nX09FdBGzlmuJ5zc3dxgSTFQo2jGFVR9Q/IUFa7DoF2ai2BuOoyAnHkBkD+p/OvZ2GqB+0gOANScAenjVo6G6L/Z63AMned/dNN8ONu4cjx5p0P0V+zzdHvO89oumm+Hbsz/AC+PPieaC00pSgUpSgUpSgUpSgUpSgUpSgVw12uGgwHte+ln+6i/TWj9jv0Sn3sv6zWcdr30s/3UX6a0fsd+iU+9l/Wa4rXukpM3jbWul4pSldqbKUpQKUpQKUpQKUpQKUpQKUpQKUpQKUpQKUpQKUpQKUpQKUpQKUpQKUpQKUpQKUpQK4a7XDQZL2hdNxzX7OxcHu0HDDHA+Yq5dndgsNgqJkgSSHJwfFz6VB9ZD+LP2F/tVm6LP8Iv23/UawMS7OudOFa+PLUv3Z1xYRrXxT8J6u1wV2t9llKUoFKUoFKUoFKUoFKUoFKUoFKUoFKUoFKUoFKUoFKUoFKUoFKUoFKUoFKUoFKUoFcNdrhoM76y/wA232E/tVm6L/yi/bf9Rqs9Zf5s/YT+1Wbosfwi/bf9Rqcw+Qub7aF75o6TwrtcFdqjZ5SlKBSlKBSlKBSlKBSlKBSlKBSlKBSlKBSlKBSlKBSlKBSlKBSlKBSlKBSlKBSlKBXDXa4aDO+sz/Fn7Cf2qzdF/wCUX7b/AKjVZ6yP8WfsJ/arN0X/AJRftv8AqNTmHyFzfbQvfNHSeFdrgrtUbPKUpQKUpQKUpQKUpQKUpQKUpQKUpQKUpQKUpQKUpQKUpQKUpQKUpQKUpQKUpQKUpQK4aUoM86zH8YfsL/arL0UP4Nftv+o0pU3h8jc320b3zR0nhXaUqkZxSlKBSlKBSlKBSlKBSlKBSlKBSlKBSlKBSlKBSlKBSlKBSlKD/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14" name="AutoShape 10" descr="data:image/jpeg;base64,/9j/4AAQSkZJRgABAQAAAQABAAD/2wCEAAkGBhQSDxUUEhQUFBQVEBYWGBQWFBcXHhUVGRoXFhQXFhoYGyYgGBkkHRYVHzAgIycpLC0sFR8xNTAqNScrLCkBCQoKDQwNFA8PFzYkFCQpNSkpNS41LyotNSk1NTYsLCk2Ni8yKSkpKTYpLjU2KSkuKSksNikpKSkpKSkpKSkpLP/AABEIAKgBLAMBIgACEQEDEQH/xAAcAAEAAwEAAwEAAAAAAAAAAAAABQYHAQIDBAj/xABCEAACAQMDAQUEBwYDBwUAAAABAgMABBEFEiEGBxMxQVEUIjJhNXFyc4GRshUjJEKhsTM0UhZTYnSCkuElosHR8P/EABkBAQEBAQEBAAAAAAAAAAAAAAAGBQQDAf/EACERAQABBAIDAAMAAAAAAAAAAAACAQMEgTWxITM0ESJB/9oADAMBAAIRAxEAPwDca5mu1nva9109jbLFAT7VcNtjweUHgXHqckDnzNBoDSAeNRN71XBFK0Z71mRQz93DLIEBzt3MikA4BOM5x9YrH+muzi61eL2q61GbHeFYyMtvReGZTuAALBsHB4X8rH2mo9o6zrA0kfs6q0u+ZdkiEiN3MTYBwxO7afmfCgnbftn0xnCd9IGZ9ig28wy2duPg9auveD8fSvyA2o3N9eRjeWlkuEK7f98QitIABwSVDHHHjW/9Z9lJv51nF5NBIIlTavKkrnBHvAryeaDQga7WEdBdc3dnqIttQmeaOSV7cMzcRTo208nxUnGCfIg4rdgaDtKUoPHeK6GzX5o7dr2RdacK7qO4h4DEfy/I1rHYZKW0SIsSx72bknJ+M+JNBoFKVUe1HqqbTtOa4gCFxKi4kBIwxweARz+NBbqVmFlqXUcsSSKmm7XRXGe8BwwyM+9860i0Zu7XvMb9g3bfDdgbsZ8s0HvpXM0JoO0qldnPWE1896JhGBb3jRJsBGVBYDdljk8fKrpmg7SuZoWoO0rm6oPrjWntNNuLiLaZIotyhgSM5A5AIz40E7So3pzUGns4JXxvkgR2wMDLKCcDyHNUHtd7SLvTZ4I7VYmEkLu3eIzH3T5YcYGMmg1ClRPS2uC8sobheO9iViPRse8PHyORWYdTdsV1Hqhgtkha2W6jt2kZWYtISO8AIYAEcjGP5aDZaVA6k98L2HuBAbTH78vu7wHn/DwcenjU5uoPKlcJ4qC6Ye+Il9vEAPefuu5J/wAP/jyfioJ6lczUVrfUsVq0Cylt1xOIo1UZyx9fQCglqVzdTdQdpXM0zQeq6uFjQu5CqoJYnyAGSf6V+V+s+tje6qt4Q5gimQRqRj92jB8em5veP4j0rVO1S/vb5v2fZQTLFn9/cSI0cZA5272HMY4JI9PPmsons4pmaKOTZYWaEtMAczSnguAfikkYBQPAKg8OchqnTPWS6TGIrgO2nyMZLS8QF1WF8sIpABuDKTjjPJqE7ZO1eK4t1tbGXekq7ppFyPdzxFyAcnGT8vrqhdM9cXunRr3eGt5dxEUyb43IIDEDIIwR5EVG9VdQC8uDMII7fKAFIvhJ5Jb6zu/pQeXQmspaanbTyjKRzAt8gQVz+Gc/hX6G1Ltksh7loZLyduFihjY5J4BLEAADzr8uAVoT9r113K29nBb2mQqbokzITwOGbgZ+rz8qD5uuZXjMUDYa8M0l5c93z3dxMciIYJyyKBnHy8cVuvZd14mpWakt/ERKqzL4HdjiQD/S2D/UV+ctOsZFM0yuy3dpL3jox52g4kcHOWZX+IehPNXLpbv4Z01PS4zNE/u3NnHkmJifeQr4lP5kbn04oP0fSvj0nUhPCkgV0DKDskQoynzDK3IIr7KD8w9vf02/3EP6a1zsH+g4vvZv1msj7e/pt/uIf01rnYP9BxfezfrNBoVZx2+fQr/8xD/etHrP+2/T5ZtHdIY3lfv4jtjQucAnJwvNBB6H1Rrq2sKx6XG8YhjCt36DcoUAN8fGRivn621tZ9cS0vLk2tlFbrI4Endb5SCQpdTk+I/I1qPTcRWxt1YEMtvGCpGCCFAII9azHrjp/uNcF7PZve2kttsdUj70xyKPiKnjwAP5/iHr7N9XEWuzWdvdG5snhMsZLmTYw2+6GPoCwP4V6endIl1nUL+ae5njFvO0MCxuVCEFtjYHBxtBx55qZ7PInl1GWaPTYbKzSMiN2gMczltvnnGDtJPH+mo7py8n0a/voZLO5nS5uDLA8Ee8NksQrHjbwwB9CD9dB5di8rQQaq0h7x4rpyzeG9kVyx+WSD+dVrSpba/sp7m81Mw30ru0SG5KCHaT3a7MgYOB+HhzVv7JtGuDBqa3EL273Fwxw6kY3q2dpI94At4iqrotoLGzktbrRmubxGkEUvs3epJkkqWfx2g+nlx40E7H1NPcdISzSSMZl3xmUHBYK4CnI88EDPyqY7MOjpFjt9Qnu55pZbRcRs3uKrqO7GPEkLt59c181/pFyelpY3tkincM3s9vGVwC+QNgz7xHJxV26QtXTSrSNgUdbGJSCMFWEYBBHkQf7UGQ6tbRKL19S1Me3F2MKW9xKRFgZRSqgAHwHp4HOc1YhrMt10ZJLO26QwSKW9dkuwE/PCioHpy4ltLC6sjpdxJeu0uZO5yrhs4YyH0BOMZzmprR9InHRkkBhlE3dzfujGwfmZiPcxnw58KDQ+ifo20/5WL9Iqido9usnUWlI4DK6yqQRkEHIOfWr/0fAyadaq4KsttGGUjBBCjII9apvW+mSv1DpUiRSNHHv3yKjFU8cbmAwv40Ef2Z657BYahbTcNpskjYPi0bbmQ+nJB4HrVGm0h49NsLiQYkvNa9o58QjYCc+YIy3/VVk7T+j7ptWHsqSmLUEjjuGjQkKFZQxYjge6Afe+dWDtW0CQxaZHbxPIsN7ED3aFtiKANxAHA4oPPq+8kXqXS0V3CNHJuQMQG4fxHgfKoQ6TLe9T39ubmaO3WOJpEjkK7hshIQf6QSSSRg1PdV6XM/UemSpFI0cccm+QKSqcN8TDgeI/Ou9NabKvU+pStFIIngiCSlGCsQkQO1iMN4Hw9KD4OzV5bXWb7TjNJNDGiyIZGLFchc+P28fhXzdn2o3J07V2iaSSdLqcQ5JchgvuhQ2fPHHhUr09pUy9UX8zRSCJrdFWQqQrHEXAPgfA/kaj+gLC9t7HVGhhZbk3srwrKjAScAjaCRnPIBzjNBU+mrSK+tI2tdQli1gS7yJp3VWbcSQBggrt9B8j51O9pXRubyweWaXvLq8SOQLIdqEIiloQfhPHjUR1Qx1G0Vf2XcJq25AZUgaJQQ3Lbs4IKgjnwJznirj2iWdzHDpcvdS3T2tyjzd0pZjhVycD1INBH9oelz2Y0u2sp5Q5u5FWSR2YlmI5c/zAbjgV8nW/SE+lWEdxb3NzO0V6ksjO5J2YwRjzXcFzn/AFGp3qmaS9uNInjtrlFW+YuskRVowMDc4GdqnBIJq+dQaOt1aTW752yxMmR4jIwCM+YOD+FBQ+1nVpJraytrVyHvriPlDg93gNkEeHJX8jWkW8OxFUZ91QOfkMc1hnY5Yy3WpK9xgrpduYI8ZxvJZPHwbAL/APt9K3mgzLtWuNQuU9isLeQpIB31wcIu0+KAsRx6n04Gc1j8+mJJKLGGUeyWpaW4ucYDuOJZcHyHEaDnOM85Jr9F9a6Rc3VsYbe4W2D5EspUlhH/ADBCCNpI4z6fnWAXukRyudO0xg9vEe9ub1sYcjxcsDjukHCr5tnx8aD4BqO7dqEiARxAQWcBG5dw4VTnJZY0Jck43Njnypr/AEb7LpFvczArcXNwzBTxtg2ZGRngk+9+IFTPSWlxX133837rS9OjUZcY3qCSgbHBkdjubHjnHmKieuuo5dY1DdEhEaRMIY8YxCgZ3dvyY/gB5UER0LpMd1qMEE2e7lcocHHJVtnI/wCLbUr/ALPNHNcaZcBRMGL28h4HeAZwDjJSVBgZOAwGOSaq1pHIo76PP7p0O8D4GOSh+XKn8q1vW5k1/TxNENmqWaBpIwCpkQfEU58M+8PMHI86ClpfO0cd7HkXdoyxzjHxx8okr7vEnmN/wJ8at3SOn3VncJf6VEbmzuFxLArDdEc+9EwJzuU52t/bxNVivS4GoxRq7INl9CeRJu+KZlXwjkzz4YcE4xWndmHSyo4u9KvM20mBNaTAFk89hZDw654OOR60GtWs29FYBhuUHDKVIz5MDyDXtri12g/MPb39Nv8AcQ/prXOwf6Di+9m/WayPt7+m3+4h/TWudg/0HF97N+s0GhVzFdrxdwBk8AeZ9KDyrhFRFl1jZzS91FdQSSc+4kqk8ePANUvtd6xeA21vb3KwPNcokrggvFE2BuwT7o5JyfTyoNLpUP0nCq2qhbprwZP79mVi3PhlBjArOetL66l6lhsYbya2jltg37sg4YCVydpxnIQCg17FKp2g9EXVvcLLJqdzcIucxOoCtkEc8/Ufwqe1Lqa1tmVJ7iGJ2+FXkVS31A/XQSddrNeyzX57i81QTTNIkV0ojDEEKhMuNuPAFVX8q0Cx1SKZN8MiSJkjejBhkHDDI4yPOg+nFMV89jqMcyb4nWRCSNyMGGRwRkV8C9YWZn7gXUBm3be671d270xnxoJiuYr1zXKopZyFUDJYkAADxJNRumdW2ly+y3uYJXAztjkVjj1wDQSxFMVS+pO0yC2vre13RkyuwlkMgAgAGfe9GOR417tTPe6hZyxagscW1j7MrAi68eVIbkD6j4UFuxTFfBqvUFvaqDcTRQgnAMjhMn0GfH/xXt0/VIp4xJBIkqHwdGDA+XiKD6sUxUPP1lZIm97qBVEndljKoAkHJQnPxYB4+VSVlfJNGskTrIjDKupDBh6gjxoPdQ12lBzFeu6RjGwUgMVIBPOCfA17aUFW7Peihpln3JcSSNIzySgEb2JOOCT4LgfhVppSg8JYgwIYAgjBBGQR8wazbtB6CmulZFkitbCNe8eOGLLysoLHcBgHGOBzyK0yuMKDJNA12OKyaxs4JIAkRaWeSW2famD3krd3Kcu2No4xuYcYBqN0m6tTHNLJC8dyNLnRWMiNGkQGO7VUkbuwoIGWAyWb1qZ1/s+vDuaLuztuSUjVyqtAUkCBhtwpUsi7eRhM+Jrz7U7i5nX9n2dnJvuI17y424QIvvbN4HJ4I5x48eNBmvZWkDWmopdRtNEwtMxo4Qse+IX32ZQoywJJYDAq+9M9StbNcTiJmiG3vleaLcyBcRzk79m4f4Tc4IVCPSqF2ZxXllN7WLSWaAytazQrGWfIwThTge6wA54yCODyNm6k6cmu54wqCKEQcOH2srE72VkA55WMYzzls+HIUvRele/vnvdLLWku4NJbTlZI5VkyW96J2Cgkn3DyvoBitd07TI4hlIoo2YDd3aBcn6wBkcnxqO6M0eS2tFjlCB8kkJyEX+RA2AWCjjJqeoFKVw0H5i7e/pt/uIf01rnYR9BxfezfrNZZ25aez605A47iLz/4a1bsPiK6LEp8RLN+s18pKla/j+vWVm5GFJ1j+tV/rPO3KdhpBVWKiS5hjYqcZQk5H1HArQ6q/aP0m2o6e8EbBJA6SIx8NyHIB+RBIz5V9eSidqnQtnZ6OJraFYpoHg2SrkNncASxzyec8+dfP2naVDI2kTPGpkubiBJnI5kQiPKt6jk192taHrWpWy2NxFbwxho+9uO8LGQIRyqgePnjHlVi636ImuTpwt9m20uo3be2D3abBxgcnC0Fv0rSIbaIRW8axRgkhEGACeSaxrr20nl6tt47abuJmtBtl2htmEmJ4PqAR+NbjWX9YdE6g+tx6hYi2PdwBFE7NjOHVvdUej+tBN9L9M6lDcB7vUPaYtjAxd2q5Y42nIHlzVO6A6eg1HUtVlvY1uGS8aNO852IGkAAHlgBR+FW/RJNc9oT2tdPEGffMRl34wcbdxIznFQdv0zqWm6jdyWMcNxBeTd7iVyhiclmbOB4AuR58AedBGdjtssUmtRIMLHMUUZ8FUzqoz8gtTHYjj9gn72evp7Nehbqza+a8MO+7kDboWJ8e8LfEoIALnGc+dQ/THTOs2NvLYQpbd0zuUumdsor8E7QPebHOMDk+dB8vRVy0fRlw6MVYR3OGBwRkkZB8jzX16J2R2d3oVuAixzy28cntGCzB3AY55G5eSNuanOlegZY9Bk0+4Kq8gmBZDuA3klTnA+XlVej6e132FdMAtkjVQntYkbPdA8KuOQwGPLyoJ/tNs7ddIjivriVUV4lJjUF7mRVO1MEHGSN3/TWfa1JELrS5LfTZ7Ai+t1EzoE7yMlfdO08tzk58ia0fr/oqe5sLWO2ZWmtJ4pV70nEndqV94+pJB+f9agdV6a1jUZ7Oa4S2gjt7qKQwK7ZO1gXckg84GAvzoPR2g9N2zdQ6aphQi5aQzDH+LgDbv8AXFfT1ZYRwdQaLHEgSNFlCovAA54FS/aH0teS31leWSxO1qZMxyMV3bsYxgc/zZ59K5qHS17c6jpt5KkKG2EnfKsjNgtnbsyo3cYPPhk+NBB6To0WodTaibtFmS2jSOOJxlRnHvYPmNp/768uiYVs+qL2zgUJbvbrKIwTtRgsR4H1u34V9+r9K39nq02oaekc63Ee2WB3KHd7vvDyPw/1PrX19DdHXK6jc6lfCNJ51VVijJYRoAoOWPnhFGPkTQVfsm6Otbs6hJcwpKwv5IxvyQq/Edo8Ackc+PFS/YMu2C+jX4E1Fwo9BhR/8Cp3s16QnsFuxPs/fXjypsYt7jYxu4GDx/WnZn0hPYLdifZme8aVdjFvcPhnIGDQXalKUClKUClKUClKUCvErXlSg8QldxXaUClKUCuGu1w0GAdrv0s/3MX9q0jsdH/pKfey/rNZx2vfSz/dRfprR+x36JT72X9Zrite6SkzeNs66XilK+LV9XitYHmndY40GWZvAeQHzJJAAHiTXam32YrtUTTu2awmlRMyx94wCPJEyq5JwNp+fzqd6k62tbBolupO7M27aSpI93G7JHh4ignqVS9D7WrG6uRbo0iSN8HexlBJ6bSfX54r7erO0O008qs7MZH5WKNS7EeuPIfWaCxiZd23cN2M7cjOPXHjivOsh6W16K86seaBiyNpmOQVIYGPKkHwIrXJvhP2T/ag9J1KL/eR/wDev/3XvRgRkEEeorBuyns6sr+0nkukZnW5dQwkK4GM+XHnU72ISPHc6jaq7SWsFwRExJIzvdcA+HKgE48+fOg16lUfVe2GwglaPdJLsbEjxRM6REcHcw9OfD0qyW/U1u9p7UsqG32Fu9zwAOGz6YIIx60EpSqJY9s+nyzrEGkUSNtSV4mVJGzjCt9fFT/VHWNvp8QkuXwGO1VUFmdvRQPGgnKYqrdMdo1rfSNFEXSZVLGKVCjbRjkA+XI/OnVHaPa2EixSl3mddwiiQu23n3iBwBwfyoLTSoTpjrC31CIyWz7gpw6kFWQ+jA+FVy+7bdNjVj3jsyymMxrGd2V+JsHHu+PPyoL9Sqz1V2hWmn7BOzF5BlY41LMw9cDwH1kV7uk+uLbUUZrZyShw8bqVZD5ZU+XzGRxQTscytnawODg4IOPrxXnWG9nHX1tp8d8s5dpG1KRhHGhdivALccAcHxI8K1vpjqq31CDvrZ9652kYwVbAO1h5HBH50EvSlKBSlKBSlKBSlKBSlKBSlKBXDXa4aDAe176Wf7qL9NaP2PfRKfey/rNZx2vfSz/dRfprR+x36JT72X9Zrite6SkzeNta6XiqZ2sXsEWlyG5hNwhdFWEMy75Cfc95eRjk8elXOoDrXpNNRs2t3do8srq6+KupyD/cfjXam2S9bjUvYLX2uGzggF1AEij3mWPHwqSSVxjx5NWDtihD6lowbw9qbI9ffhPPl5f1Ne297Iry6iRbzU3laGRWjAiUKoGOWHizceJPHzq0dV9Dm9ubKYy7PZJS5G3PeZ2nHj7vK/PxNBWO1WMDVtFIAz7Ywzjy3Q8V67VQ/Wkm/nZY+5/2rnHz5b86tvVnRXtt1ZT95s9km7zbtzv5U4znj4f61H9YdnclxeJe2dybW6SPuy+0OrJz4g+eDigh9PgVes5toAzpu44GMtmIZP4AVp8/wN9k/wBqo3S/ZrJbam19NdtcSvAY3LIq5Y7ORt4AATGMVepFyCPUYoPz/wBl/Zlb6jZzvM8yMLh0/dvgYx4kHIJ586tPYrdtGmoWO4MLO4dUOADgtIMkjx95Cfxq3dnvRH7Ltnh73vd8zSbtu3APgMZPp416Ok+z4WN9e3AmMi3b7+7K42Eu7n3gfeHvkeAoMz7OdR1BdMkW202O4ilkm3ztcRoWJGGDBjk4HGas/RXSbf7OTWd66wB5JAH72Nwikqy+8rFfiB4zXum7JLqIyx2OotBazuzSQmJWI3H3gjeQwceXh51Pw9mNuujnTdzGMgnvCFLby2/eBjHB8vSgzw6pNZRwWeuWcdzZCRViu1AKgeCsSvkFbzwSAfir2dot9MOo7D2eIXBjhVoISwVXJ3HhjwPAHn/SKnouyK6lWO3vNRaeyhZSkAiVSQnChm5JGOPPxqx9a9n4vTBLBKba5tj+5lUbgB/pK55HA/8AxoKjaWuoz67a3NzZx2gSJkbFxC5dDn+UNuPjjwry1PUnbqCdNLs4Gu1iXv7md3woIXhVDYAx3fI5zmp7pjs4mjvhe39213cJGUj9wIqKRjOB58t4Y+KvVr3ZnOdRe9sL02ksyhZQUDggADKg8Z91fy+dBE9kqyjVtYE/dCXvId/c5CZ/e5255/8AOadhdmhGoSbV3+3su4jnaOQufTJP51ZOhOzn9mz3UnftN7SUPvKAwK7ixJBwSWdj4Cvr6F6J/ZwuR3ve9/dNN8O3aCANvic+fNBU9PQN1ncbsHbp3u58j+5HH4M35mrlpejWUeo3EsJX2uRF75RJkhfd2kpn3c4HOKiuruzySe8S9srk2l0qd2z7A4dPmD5/nX09FdBGzlmuJ5zc3dxgSTFQo2jGFVR9Q/IUFa7DoF2ai2BuOoyAnHkBkD+p/OvZ2GqB+0gOANScAenjVo6G6L/Z63AMned/dNN8ONu4cjx5p0P0V+zzdHvO89oumm+Hbsz/AC+PPieaC00pSgUpSgUpSgUpSgUpSgUpSgVw12uGgwHte+ln+6i/TWj9jv0Sn3sv6zWcdr30s/3UX6a0fsd+iU+9l/Wa4rXukpM3jbWul4pSldqbKUpQKUpQKUpQKUpQKUpQKUpQKUpQKUpQKUpQKUpQKUpQKUpQKUpQKUpQKUpQKUpQK4a7XDQZL2hdNxzX7OxcHu0HDDHA+Yq5dndgsNgqJkgSSHJwfFz6VB9ZD+LP2F/tVm6LP8Iv23/UawMS7OudOFa+PLUv3Z1xYRrXxT8J6u1wV2t9llKUoFKUoFKUoFKUoFKUoFKUoFKUoFKUoFKUoFKUoFKUoFKUoFKUoFKUoFKUoFKUoFcNdrhoM76y/wA232E/tVm6L/yi/bf9Rqs9Zf5s/YT+1Wbosfwi/bf9Rqcw+Qub7aF75o6TwrtcFdqjZ5SlKBSlKBSlKBSlKBSlKBSlKBSlKBSlKBSlKBSlKBSlKBSlKBSlKBSlKBSlKBSlKBXDXa4aDO+sz/Fn7Cf2qzdF/wCUX7b/AKjVZ6yP8WfsJ/arN0X/AJRftv8AqNTmHyFzfbQvfNHSeFdrgrtUbPKUpQKUpQKUpQKUpQKUpQKUpQKUpQKUpQKUpQKUpQKUpQKUpQKUpQKUpQKUpQKUpQK4aUoM86zH8YfsL/arL0UP4Nftv+o0pU3h8jc320b3zR0nhXaUqkZxSlKBSlKBSlKBSlKBSlKBSlKBSlKBSlKBSlKBSlKBSlKBSlKD/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15" name="AutoShape 12" descr="data:image/jpeg;base64,/9j/4AAQSkZJRgABAQAAAQABAAD/2wCEAAkGBhQSDxUUEhQUFBQVEBYWGBQWFBcXHhUVGRoXFhQXFhoYGyYgGBkkHRYVHzAgIycpLC0sFR8xNTAqNScrLCkBCQoKDQwNFA8PFzYkFCQpNSkpNS41LyotNSk1NTYsLCk2Ni8yKSkpKTYpLjU2KSkuKSksNikpKSkpKSkpKSkpLP/AABEIAKgBLAMBIgACEQEDEQH/xAAcAAEAAwEAAwEAAAAAAAAAAAAABQYHAQIDBAj/xABCEAACAQMDAQUEBwYDBwUAAAABAgMABBEFEiEGBxMxQVEUIjJhNXFyc4GRshUjJEKhsTM0UhZTYnSCkuElosHR8P/EABkBAQEBAQEBAAAAAAAAAAAAAAAGBQQDAf/EACERAQABBAIDAAMAAAAAAAAAAAACAQMEgTWxITM0ESJB/9oADAMBAAIRAxEAPwDca5mu1nva9109jbLFAT7VcNtjweUHgXHqckDnzNBoDSAeNRN71XBFK0Z71mRQz93DLIEBzt3MikA4BOM5x9YrH+muzi61eL2q61GbHeFYyMtvReGZTuAALBsHB4X8rH2mo9o6zrA0kfs6q0u+ZdkiEiN3MTYBwxO7afmfCgnbftn0xnCd9IGZ9ig28wy2duPg9auveD8fSvyA2o3N9eRjeWlkuEK7f98QitIABwSVDHHHjW/9Z9lJv51nF5NBIIlTavKkrnBHvAryeaDQga7WEdBdc3dnqIttQmeaOSV7cMzcRTo208nxUnGCfIg4rdgaDtKUoPHeK6GzX5o7dr2RdacK7qO4h4DEfy/I1rHYZKW0SIsSx72bknJ+M+JNBoFKVUe1HqqbTtOa4gCFxKi4kBIwxweARz+NBbqVmFlqXUcsSSKmm7XRXGe8BwwyM+9860i0Zu7XvMb9g3bfDdgbsZ8s0HvpXM0JoO0qldnPWE1896JhGBb3jRJsBGVBYDdljk8fKrpmg7SuZoWoO0rm6oPrjWntNNuLiLaZIotyhgSM5A5AIz40E7So3pzUGns4JXxvkgR2wMDLKCcDyHNUHtd7SLvTZ4I7VYmEkLu3eIzH3T5YcYGMmg1ClRPS2uC8sobheO9iViPRse8PHyORWYdTdsV1Hqhgtkha2W6jt2kZWYtISO8AIYAEcjGP5aDZaVA6k98L2HuBAbTH78vu7wHn/DwcenjU5uoPKlcJ4qC6Ye+Il9vEAPefuu5J/wAP/jyfioJ6lczUVrfUsVq0Cylt1xOIo1UZyx9fQCglqVzdTdQdpXM0zQeq6uFjQu5CqoJYnyAGSf6V+V+s+tje6qt4Q5gimQRqRj92jB8em5veP4j0rVO1S/vb5v2fZQTLFn9/cSI0cZA5272HMY4JI9PPmsons4pmaKOTZYWaEtMAczSnguAfikkYBQPAKg8OchqnTPWS6TGIrgO2nyMZLS8QF1WF8sIpABuDKTjjPJqE7ZO1eK4t1tbGXekq7ppFyPdzxFyAcnGT8vrqhdM9cXunRr3eGt5dxEUyb43IIDEDIIwR5EVG9VdQC8uDMII7fKAFIvhJ5Jb6zu/pQeXQmspaanbTyjKRzAt8gQVz+Gc/hX6G1Ltksh7loZLyduFihjY5J4BLEAADzr8uAVoT9r113K29nBb2mQqbokzITwOGbgZ+rz8qD5uuZXjMUDYa8M0l5c93z3dxMciIYJyyKBnHy8cVuvZd14mpWakt/ERKqzL4HdjiQD/S2D/UV+ctOsZFM0yuy3dpL3jox52g4kcHOWZX+IehPNXLpbv4Z01PS4zNE/u3NnHkmJifeQr4lP5kbn04oP0fSvj0nUhPCkgV0DKDskQoynzDK3IIr7KD8w9vf02/3EP6a1zsH+g4vvZv1msj7e/pt/uIf01rnYP9BxfezfrNBoVZx2+fQr/8xD/etHrP+2/T5ZtHdIY3lfv4jtjQucAnJwvNBB6H1Rrq2sKx6XG8YhjCt36DcoUAN8fGRivn621tZ9cS0vLk2tlFbrI4Endb5SCQpdTk+I/I1qPTcRWxt1YEMtvGCpGCCFAII9azHrjp/uNcF7PZve2kttsdUj70xyKPiKnjwAP5/iHr7N9XEWuzWdvdG5snhMsZLmTYw2+6GPoCwP4V6endIl1nUL+ae5njFvO0MCxuVCEFtjYHBxtBx55qZ7PInl1GWaPTYbKzSMiN2gMczltvnnGDtJPH+mo7py8n0a/voZLO5nS5uDLA8Ee8NksQrHjbwwB9CD9dB5di8rQQaq0h7x4rpyzeG9kVyx+WSD+dVrSpba/sp7m81Mw30ru0SG5KCHaT3a7MgYOB+HhzVv7JtGuDBqa3EL273Fwxw6kY3q2dpI94At4iqrotoLGzktbrRmubxGkEUvs3epJkkqWfx2g+nlx40E7H1NPcdISzSSMZl3xmUHBYK4CnI88EDPyqY7MOjpFjt9Qnu55pZbRcRs3uKrqO7GPEkLt59c181/pFyelpY3tkincM3s9vGVwC+QNgz7xHJxV26QtXTSrSNgUdbGJSCMFWEYBBHkQf7UGQ6tbRKL19S1Me3F2MKW9xKRFgZRSqgAHwHp4HOc1YhrMt10ZJLO26QwSKW9dkuwE/PCioHpy4ltLC6sjpdxJeu0uZO5yrhs4YyH0BOMZzmprR9InHRkkBhlE3dzfujGwfmZiPcxnw58KDQ+ifo20/5WL9Iqido9usnUWlI4DK6yqQRkEHIOfWr/0fAyadaq4KsttGGUjBBCjII9apvW+mSv1DpUiRSNHHv3yKjFU8cbmAwv40Ef2Z657BYahbTcNpskjYPi0bbmQ+nJB4HrVGm0h49NsLiQYkvNa9o58QjYCc+YIy3/VVk7T+j7ptWHsqSmLUEjjuGjQkKFZQxYjge6Afe+dWDtW0CQxaZHbxPIsN7ED3aFtiKANxAHA4oPPq+8kXqXS0V3CNHJuQMQG4fxHgfKoQ6TLe9T39ubmaO3WOJpEjkK7hshIQf6QSSSRg1PdV6XM/UemSpFI0cccm+QKSqcN8TDgeI/Ou9NabKvU+pStFIIngiCSlGCsQkQO1iMN4Hw9KD4OzV5bXWb7TjNJNDGiyIZGLFchc+P28fhXzdn2o3J07V2iaSSdLqcQ5JchgvuhQ2fPHHhUr09pUy9UX8zRSCJrdFWQqQrHEXAPgfA/kaj+gLC9t7HVGhhZbk3srwrKjAScAjaCRnPIBzjNBU+mrSK+tI2tdQli1gS7yJp3VWbcSQBggrt9B8j51O9pXRubyweWaXvLq8SOQLIdqEIiloQfhPHjUR1Qx1G0Vf2XcJq25AZUgaJQQ3Lbs4IKgjnwJznirj2iWdzHDpcvdS3T2tyjzd0pZjhVycD1INBH9oelz2Y0u2sp5Q5u5FWSR2YlmI5c/zAbjgV8nW/SE+lWEdxb3NzO0V6ksjO5J2YwRjzXcFzn/AFGp3qmaS9uNInjtrlFW+YuskRVowMDc4GdqnBIJq+dQaOt1aTW752yxMmR4jIwCM+YOD+FBQ+1nVpJraytrVyHvriPlDg93gNkEeHJX8jWkW8OxFUZ91QOfkMc1hnY5Yy3WpK9xgrpduYI8ZxvJZPHwbAL/APt9K3mgzLtWuNQuU9isLeQpIB31wcIu0+KAsRx6n04Gc1j8+mJJKLGGUeyWpaW4ucYDuOJZcHyHEaDnOM85Jr9F9a6Rc3VsYbe4W2D5EspUlhH/ADBCCNpI4z6fnWAXukRyudO0xg9vEe9ub1sYcjxcsDjukHCr5tnx8aD4BqO7dqEiARxAQWcBG5dw4VTnJZY0Jck43Njnypr/AEb7LpFvczArcXNwzBTxtg2ZGRngk+9+IFTPSWlxX133837rS9OjUZcY3qCSgbHBkdjubHjnHmKieuuo5dY1DdEhEaRMIY8YxCgZ3dvyY/gB5UER0LpMd1qMEE2e7lcocHHJVtnI/wCLbUr/ALPNHNcaZcBRMGL28h4HeAZwDjJSVBgZOAwGOSaq1pHIo76PP7p0O8D4GOSh+XKn8q1vW5k1/TxNENmqWaBpIwCpkQfEU58M+8PMHI86ClpfO0cd7HkXdoyxzjHxx8okr7vEnmN/wJ8at3SOn3VncJf6VEbmzuFxLArDdEc+9EwJzuU52t/bxNVivS4GoxRq7INl9CeRJu+KZlXwjkzz4YcE4xWndmHSyo4u9KvM20mBNaTAFk89hZDw654OOR60GtWs29FYBhuUHDKVIz5MDyDXtri12g/MPb39Nv8AcQ/prXOwf6Di+9m/WayPt7+m3+4h/TWudg/0HF97N+s0GhVzFdrxdwBk8AeZ9KDyrhFRFl1jZzS91FdQSSc+4kqk8ePANUvtd6xeA21vb3KwPNcokrggvFE2BuwT7o5JyfTyoNLpUP0nCq2qhbprwZP79mVi3PhlBjArOetL66l6lhsYbya2jltg37sg4YCVydpxnIQCg17FKp2g9EXVvcLLJqdzcIucxOoCtkEc8/Ufwqe1Lqa1tmVJ7iGJ2+FXkVS31A/XQSddrNeyzX57i81QTTNIkV0ojDEEKhMuNuPAFVX8q0Cx1SKZN8MiSJkjejBhkHDDI4yPOg+nFMV89jqMcyb4nWRCSNyMGGRwRkV8C9YWZn7gXUBm3be671d270xnxoJiuYr1zXKopZyFUDJYkAADxJNRumdW2ly+y3uYJXAztjkVjj1wDQSxFMVS+pO0yC2vre13RkyuwlkMgAgAGfe9GOR417tTPe6hZyxagscW1j7MrAi68eVIbkD6j4UFuxTFfBqvUFvaqDcTRQgnAMjhMn0GfH/xXt0/VIp4xJBIkqHwdGDA+XiKD6sUxUPP1lZIm97qBVEndljKoAkHJQnPxYB4+VSVlfJNGskTrIjDKupDBh6gjxoPdQ12lBzFeu6RjGwUgMVIBPOCfA17aUFW7Peihpln3JcSSNIzySgEb2JOOCT4LgfhVppSg8JYgwIYAgjBBGQR8wazbtB6CmulZFkitbCNe8eOGLLysoLHcBgHGOBzyK0yuMKDJNA12OKyaxs4JIAkRaWeSW2famD3krd3Kcu2No4xuYcYBqN0m6tTHNLJC8dyNLnRWMiNGkQGO7VUkbuwoIGWAyWb1qZ1/s+vDuaLuztuSUjVyqtAUkCBhtwpUsi7eRhM+Jrz7U7i5nX9n2dnJvuI17y424QIvvbN4HJ4I5x48eNBmvZWkDWmopdRtNEwtMxo4Qse+IX32ZQoywJJYDAq+9M9StbNcTiJmiG3vleaLcyBcRzk79m4f4Tc4IVCPSqF2ZxXllN7WLSWaAytazQrGWfIwThTge6wA54yCODyNm6k6cmu54wqCKEQcOH2srE72VkA55WMYzzls+HIUvRele/vnvdLLWku4NJbTlZI5VkyW96J2Cgkn3DyvoBitd07TI4hlIoo2YDd3aBcn6wBkcnxqO6M0eS2tFjlCB8kkJyEX+RA2AWCjjJqeoFKVw0H5i7e/pt/uIf01rnYR9BxfezfrNZZ25aez605A47iLz/4a1bsPiK6LEp8RLN+s18pKla/j+vWVm5GFJ1j+tV/rPO3KdhpBVWKiS5hjYqcZQk5H1HArQ6q/aP0m2o6e8EbBJA6SIx8NyHIB+RBIz5V9eSidqnQtnZ6OJraFYpoHg2SrkNncASxzyec8+dfP2naVDI2kTPGpkubiBJnI5kQiPKt6jk192taHrWpWy2NxFbwxho+9uO8LGQIRyqgePnjHlVi636ImuTpwt9m20uo3be2D3abBxgcnC0Fv0rSIbaIRW8axRgkhEGACeSaxrr20nl6tt47abuJmtBtl2htmEmJ4PqAR+NbjWX9YdE6g+tx6hYi2PdwBFE7NjOHVvdUej+tBN9L9M6lDcB7vUPaYtjAxd2q5Y42nIHlzVO6A6eg1HUtVlvY1uGS8aNO852IGkAAHlgBR+FW/RJNc9oT2tdPEGffMRl34wcbdxIznFQdv0zqWm6jdyWMcNxBeTd7iVyhiclmbOB4AuR58AedBGdjtssUmtRIMLHMUUZ8FUzqoz8gtTHYjj9gn72evp7Nehbqza+a8MO+7kDboWJ8e8LfEoIALnGc+dQ/THTOs2NvLYQpbd0zuUumdsor8E7QPebHOMDk+dB8vRVy0fRlw6MVYR3OGBwRkkZB8jzX16J2R2d3oVuAixzy28cntGCzB3AY55G5eSNuanOlegZY9Bk0+4Kq8gmBZDuA3klTnA+XlVej6e132FdMAtkjVQntYkbPdA8KuOQwGPLyoJ/tNs7ddIjivriVUV4lJjUF7mRVO1MEHGSN3/TWfa1JELrS5LfTZ7Ai+t1EzoE7yMlfdO08tzk58ia0fr/oqe5sLWO2ZWmtJ4pV70nEndqV94+pJB+f9agdV6a1jUZ7Oa4S2gjt7qKQwK7ZO1gXckg84GAvzoPR2g9N2zdQ6aphQi5aQzDH+LgDbv8AXFfT1ZYRwdQaLHEgSNFlCovAA54FS/aH0teS31leWSxO1qZMxyMV3bsYxgc/zZ59K5qHS17c6jpt5KkKG2EnfKsjNgtnbsyo3cYPPhk+NBB6To0WodTaibtFmS2jSOOJxlRnHvYPmNp/768uiYVs+qL2zgUJbvbrKIwTtRgsR4H1u34V9+r9K39nq02oaekc63Ee2WB3KHd7vvDyPw/1PrX19DdHXK6jc6lfCNJ51VVijJYRoAoOWPnhFGPkTQVfsm6Otbs6hJcwpKwv5IxvyQq/Edo8Ackc+PFS/YMu2C+jX4E1Fwo9BhR/8Cp3s16QnsFuxPs/fXjypsYt7jYxu4GDx/WnZn0hPYLdifZme8aVdjFvcPhnIGDQXalKUClKUClKUClKUCvErXlSg8QldxXaUClKUCuGu1w0GAdrv0s/3MX9q0jsdH/pKfey/rNZx2vfSz/dRfprR+x36JT72X9Zrite6SkzeNs66XilK+LV9XitYHmndY40GWZvAeQHzJJAAHiTXam32YrtUTTu2awmlRMyx94wCPJEyq5JwNp+fzqd6k62tbBolupO7M27aSpI93G7JHh4ignqVS9D7WrG6uRbo0iSN8HexlBJ6bSfX54r7erO0O008qs7MZH5WKNS7EeuPIfWaCxiZd23cN2M7cjOPXHjivOsh6W16K86seaBiyNpmOQVIYGPKkHwIrXJvhP2T/ag9J1KL/eR/wDev/3XvRgRkEEeorBuyns6sr+0nkukZnW5dQwkK4GM+XHnU72ISPHc6jaq7SWsFwRExJIzvdcA+HKgE48+fOg16lUfVe2GwglaPdJLsbEjxRM6REcHcw9OfD0qyW/U1u9p7UsqG32Fu9zwAOGz6YIIx60EpSqJY9s+nyzrEGkUSNtSV4mVJGzjCt9fFT/VHWNvp8QkuXwGO1VUFmdvRQPGgnKYqrdMdo1rfSNFEXSZVLGKVCjbRjkA+XI/OnVHaPa2EixSl3mddwiiQu23n3iBwBwfyoLTSoTpjrC31CIyWz7gpw6kFWQ+jA+FVy+7bdNjVj3jsyymMxrGd2V+JsHHu+PPyoL9Sqz1V2hWmn7BOzF5BlY41LMw9cDwH1kV7uk+uLbUUZrZyShw8bqVZD5ZU+XzGRxQTscytnawODg4IOPrxXnWG9nHX1tp8d8s5dpG1KRhHGhdivALccAcHxI8K1vpjqq31CDvrZ9652kYwVbAO1h5HBH50EvSlKBSlKBSlKBSlKBSlKBSlKBXDXa4aDAe176Wf7qL9NaP2PfRKfey/rNZx2vfSz/dRfprR+x36JT72X9Zrite6SkzeNta6XiqZ2sXsEWlyG5hNwhdFWEMy75Cfc95eRjk8elXOoDrXpNNRs2t3do8srq6+KupyD/cfjXam2S9bjUvYLX2uGzggF1AEij3mWPHwqSSVxjx5NWDtihD6lowbw9qbI9ffhPPl5f1Ne297Iry6iRbzU3laGRWjAiUKoGOWHizceJPHzq0dV9Dm9ubKYy7PZJS5G3PeZ2nHj7vK/PxNBWO1WMDVtFIAz7Ywzjy3Q8V67VQ/Wkm/nZY+5/2rnHz5b86tvVnRXtt1ZT95s9km7zbtzv5U4znj4f61H9YdnclxeJe2dybW6SPuy+0OrJz4g+eDigh9PgVes5toAzpu44GMtmIZP4AVp8/wN9k/wBqo3S/ZrJbam19NdtcSvAY3LIq5Y7ORt4AATGMVepFyCPUYoPz/wBl/Zlb6jZzvM8yMLh0/dvgYx4kHIJ586tPYrdtGmoWO4MLO4dUOADgtIMkjx95Cfxq3dnvRH7Ltnh73vd8zSbtu3APgMZPp416Ok+z4WN9e3AmMi3b7+7K42Eu7n3gfeHvkeAoMz7OdR1BdMkW202O4ilkm3ztcRoWJGGDBjk4HGas/RXSbf7OTWd66wB5JAH72Nwikqy+8rFfiB4zXum7JLqIyx2OotBazuzSQmJWI3H3gjeQwceXh51Pw9mNuujnTdzGMgnvCFLby2/eBjHB8vSgzw6pNZRwWeuWcdzZCRViu1AKgeCsSvkFbzwSAfir2dot9MOo7D2eIXBjhVoISwVXJ3HhjwPAHn/SKnouyK6lWO3vNRaeyhZSkAiVSQnChm5JGOPPxqx9a9n4vTBLBKba5tj+5lUbgB/pK55HA/8AxoKjaWuoz67a3NzZx2gSJkbFxC5dDn+UNuPjjwry1PUnbqCdNLs4Gu1iXv7md3woIXhVDYAx3fI5zmp7pjs4mjvhe39213cJGUj9wIqKRjOB58t4Y+KvVr3ZnOdRe9sL02ksyhZQUDggADKg8Z91fy+dBE9kqyjVtYE/dCXvId/c5CZ/e5255/8AOadhdmhGoSbV3+3su4jnaOQufTJP51ZOhOzn9mz3UnftN7SUPvKAwK7ixJBwSWdj4Cvr6F6J/ZwuR3ve9/dNN8O3aCANvic+fNBU9PQN1ncbsHbp3u58j+5HH4M35mrlpejWUeo3EsJX2uRF75RJkhfd2kpn3c4HOKiuruzySe8S9srk2l0qd2z7A4dPmD5/nX09FdBGzlmuJ5zc3dxgSTFQo2jGFVR9Q/IUFa7DoF2ai2BuOoyAnHkBkD+p/OvZ2GqB+0gOANScAenjVo6G6L/Z63AMned/dNN8ONu4cjx5p0P0V+zzdHvO89oumm+Hbsz/AC+PPieaC00pSgUpSgUpSgUpSgUpSgUpSgVw12uGgwHte+ln+6i/TWj9jv0Sn3sv6zWcdr30s/3UX6a0fsd+iU+9l/Wa4rXukpM3jbWul4pSldqbKUpQKUpQKUpQKUpQKUpQKUpQKUpQKUpQKUpQKUpQKUpQKUpQKUpQKUpQKUpQKUpQK4a7XDQZL2hdNxzX7OxcHu0HDDHA+Yq5dndgsNgqJkgSSHJwfFz6VB9ZD+LP2F/tVm6LP8Iv23/UawMS7OudOFa+PLUv3Z1xYRrXxT8J6u1wV2t9llKUoFKUoFKUoFKUoFKUoFKUoFKUoFKUoFKUoFKUoFKUoFKUoFKUoFKUoFKUoFKUoFcNdrhoM76y/wA232E/tVm6L/yi/bf9Rqs9Zf5s/YT+1Wbosfwi/bf9Rqcw+Qub7aF75o6TwrtcFdqjZ5SlKBSlKBSlKBSlKBSlKBSlKBSlKBSlKBSlKBSlKBSlKBSlKBSlKBSlKBSlKBSlKBXDXa4aDO+sz/Fn7Cf2qzdF/wCUX7b/AKjVZ6yP8WfsJ/arN0X/AJRftv8AqNTmHyFzfbQvfNHSeFdrgrtUbPKUpQKUpQKUpQKUpQKUpQKUpQKUpQKUpQKUpQKUpQKUpQKUpQKUpQKUpQKUpQKUpQK4aUoM86zH8YfsL/arL0UP4Nftv+o0pU3h8jc320b3zR0nhXaUqkZxSlKBSlKBSlKBSlKBSlKBSlKBSlKBSlKBSlKBSlKBSlKBSlKD/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grpSp>
        <p:nvGrpSpPr>
          <p:cNvPr id="24" name="Gruppieren 23"/>
          <p:cNvGrpSpPr/>
          <p:nvPr/>
        </p:nvGrpSpPr>
        <p:grpSpPr>
          <a:xfrm>
            <a:off x="1891429" y="3670099"/>
            <a:ext cx="6307452" cy="898827"/>
            <a:chOff x="1891429" y="3670099"/>
            <a:chExt cx="6307452" cy="898827"/>
          </a:xfrm>
        </p:grpSpPr>
        <p:pic>
          <p:nvPicPr>
            <p:cNvPr id="24579" name="Picture 3" descr="H:\10-verwaltung\02-Vorlagen\01-Logos\02-MLZ\logo-MLZ-blue-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89628" y="3670099"/>
              <a:ext cx="1909253" cy="898827"/>
            </a:xfrm>
            <a:prstGeom prst="rect">
              <a:avLst/>
            </a:prstGeom>
            <a:noFill/>
            <a:extLst>
              <a:ext uri="{909E8E84-426E-40DD-AFC4-6F175D3DCCD1}">
                <a14:hiddenFill xmlns:a14="http://schemas.microsoft.com/office/drawing/2010/main">
                  <a:solidFill>
                    <a:srgbClr val="FFFFFF"/>
                  </a:solidFill>
                </a14:hiddenFill>
              </a:ext>
            </a:extLst>
          </p:spPr>
        </p:pic>
        <p:sp>
          <p:nvSpPr>
            <p:cNvPr id="17" name="Pfeil nach rechts 16"/>
            <p:cNvSpPr/>
            <p:nvPr/>
          </p:nvSpPr>
          <p:spPr bwMode="auto">
            <a:xfrm>
              <a:off x="4357307" y="4004531"/>
              <a:ext cx="1436984" cy="213054"/>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smtClean="0">
                <a:ln>
                  <a:noFill/>
                </a:ln>
                <a:solidFill>
                  <a:schemeClr val="tx1"/>
                </a:solidFill>
                <a:effectLst/>
                <a:latin typeface="Arial" pitchFamily="34" charset="0"/>
              </a:endParaRPr>
            </a:p>
          </p:txBody>
        </p:sp>
        <p:pic>
          <p:nvPicPr>
            <p:cNvPr id="24590" name="Picture 14" descr="http://www.eduicon.com/admin/images/Scholarship/Org_Logo/33_Or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1429" y="3830258"/>
              <a:ext cx="1319916" cy="73866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uppieren 22"/>
          <p:cNvGrpSpPr/>
          <p:nvPr/>
        </p:nvGrpSpPr>
        <p:grpSpPr>
          <a:xfrm>
            <a:off x="1099702" y="1871334"/>
            <a:ext cx="6654471" cy="1026776"/>
            <a:chOff x="1099702" y="1871334"/>
            <a:chExt cx="6654471" cy="1026776"/>
          </a:xfrm>
        </p:grpSpPr>
        <p:pic>
          <p:nvPicPr>
            <p:cNvPr id="24578" name="Picture 2" descr="H:\10-verwaltung\02-Vorlagen\01-Logos\01-FRMII\FRM2_OS_RGB-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4335" y="1871334"/>
              <a:ext cx="1019838" cy="1026776"/>
            </a:xfrm>
            <a:prstGeom prst="rect">
              <a:avLst/>
            </a:prstGeom>
            <a:noFill/>
            <a:extLst>
              <a:ext uri="{909E8E84-426E-40DD-AFC4-6F175D3DCCD1}">
                <a14:hiddenFill xmlns:a14="http://schemas.microsoft.com/office/drawing/2010/main">
                  <a:solidFill>
                    <a:srgbClr val="FFFFFF"/>
                  </a:solidFill>
                </a14:hiddenFill>
              </a:ext>
            </a:extLst>
          </p:spPr>
        </p:pic>
        <p:sp>
          <p:nvSpPr>
            <p:cNvPr id="8" name="Pfeil nach rechts 7"/>
            <p:cNvSpPr/>
            <p:nvPr/>
          </p:nvSpPr>
          <p:spPr bwMode="auto">
            <a:xfrm>
              <a:off x="4357307" y="2195522"/>
              <a:ext cx="1436984" cy="213054"/>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smtClean="0">
                <a:ln>
                  <a:noFill/>
                </a:ln>
                <a:solidFill>
                  <a:schemeClr val="tx1"/>
                </a:solidFill>
                <a:effectLst/>
                <a:latin typeface="Arial" pitchFamily="34" charset="0"/>
              </a:endParaRPr>
            </a:p>
          </p:txBody>
        </p:sp>
        <p:pic>
          <p:nvPicPr>
            <p:cNvPr id="25602" name="Picture 2" descr="BSWF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99702" y="1987061"/>
              <a:ext cx="2903370" cy="6299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uppieren 28"/>
          <p:cNvGrpSpPr/>
          <p:nvPr/>
        </p:nvGrpSpPr>
        <p:grpSpPr>
          <a:xfrm>
            <a:off x="680943" y="5727213"/>
            <a:ext cx="3799730" cy="400110"/>
            <a:chOff x="680943" y="5041413"/>
            <a:chExt cx="3799730" cy="400110"/>
          </a:xfrm>
        </p:grpSpPr>
        <p:sp>
          <p:nvSpPr>
            <p:cNvPr id="30" name="Pfeil nach rechts 29"/>
            <p:cNvSpPr/>
            <p:nvPr/>
          </p:nvSpPr>
          <p:spPr bwMode="auto">
            <a:xfrm>
              <a:off x="680943" y="5134941"/>
              <a:ext cx="720000" cy="213054"/>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smtClean="0">
                <a:ln>
                  <a:noFill/>
                </a:ln>
                <a:solidFill>
                  <a:schemeClr val="tx1"/>
                </a:solidFill>
                <a:effectLst/>
                <a:latin typeface="Arial" pitchFamily="34" charset="0"/>
              </a:endParaRPr>
            </a:p>
          </p:txBody>
        </p:sp>
        <p:sp>
          <p:nvSpPr>
            <p:cNvPr id="31" name="Textfeld 30"/>
            <p:cNvSpPr txBox="1"/>
            <p:nvPr/>
          </p:nvSpPr>
          <p:spPr>
            <a:xfrm>
              <a:off x="1518002" y="5041413"/>
              <a:ext cx="2962671" cy="400110"/>
            </a:xfrm>
            <a:prstGeom prst="rect">
              <a:avLst/>
            </a:prstGeom>
            <a:noFill/>
          </p:spPr>
          <p:txBody>
            <a:bodyPr wrap="none" rtlCol="0">
              <a:spAutoFit/>
            </a:bodyPr>
            <a:lstStyle/>
            <a:p>
              <a:pPr algn="l"/>
              <a:r>
                <a:rPr lang="de-DE" dirty="0" smtClean="0"/>
                <a:t>Annual </a:t>
              </a:r>
              <a:r>
                <a:rPr lang="de-DE" dirty="0" err="1" smtClean="0"/>
                <a:t>budget</a:t>
              </a:r>
              <a:r>
                <a:rPr lang="de-DE" dirty="0" smtClean="0"/>
                <a:t>: 55 </a:t>
              </a:r>
              <a:r>
                <a:rPr lang="de-DE" dirty="0" err="1" smtClean="0"/>
                <a:t>Mio</a:t>
              </a:r>
              <a:r>
                <a:rPr lang="de-DE" dirty="0" smtClean="0"/>
                <a:t> €</a:t>
              </a:r>
            </a:p>
          </p:txBody>
        </p:sp>
      </p:grpSp>
      <p:grpSp>
        <p:nvGrpSpPr>
          <p:cNvPr id="32" name="Gruppieren 31"/>
          <p:cNvGrpSpPr/>
          <p:nvPr/>
        </p:nvGrpSpPr>
        <p:grpSpPr>
          <a:xfrm>
            <a:off x="680943" y="5098995"/>
            <a:ext cx="6329268" cy="400110"/>
            <a:chOff x="680943" y="5613345"/>
            <a:chExt cx="6329268" cy="400110"/>
          </a:xfrm>
        </p:grpSpPr>
        <p:sp>
          <p:nvSpPr>
            <p:cNvPr id="33" name="Pfeil nach rechts 32"/>
            <p:cNvSpPr/>
            <p:nvPr/>
          </p:nvSpPr>
          <p:spPr bwMode="auto">
            <a:xfrm>
              <a:off x="680943" y="5706873"/>
              <a:ext cx="720000" cy="213054"/>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smtClean="0">
                <a:ln>
                  <a:noFill/>
                </a:ln>
                <a:solidFill>
                  <a:schemeClr val="tx1"/>
                </a:solidFill>
                <a:effectLst/>
                <a:latin typeface="Arial" pitchFamily="34" charset="0"/>
              </a:endParaRPr>
            </a:p>
          </p:txBody>
        </p:sp>
        <p:sp>
          <p:nvSpPr>
            <p:cNvPr id="34" name="Textfeld 33"/>
            <p:cNvSpPr txBox="1"/>
            <p:nvPr/>
          </p:nvSpPr>
          <p:spPr>
            <a:xfrm>
              <a:off x="1518002" y="5613345"/>
              <a:ext cx="5492209" cy="400110"/>
            </a:xfrm>
            <a:prstGeom prst="rect">
              <a:avLst/>
            </a:prstGeom>
            <a:noFill/>
          </p:spPr>
          <p:txBody>
            <a:bodyPr wrap="none" rtlCol="0">
              <a:spAutoFit/>
            </a:bodyPr>
            <a:lstStyle/>
            <a:p>
              <a:pPr algn="l"/>
              <a:r>
                <a:rPr lang="de-DE" dirty="0" err="1" smtClean="0"/>
                <a:t>Construction</a:t>
              </a:r>
              <a:r>
                <a:rPr lang="de-DE" dirty="0" smtClean="0"/>
                <a:t> </a:t>
              </a:r>
              <a:r>
                <a:rPr lang="de-DE" dirty="0" err="1" smtClean="0"/>
                <a:t>costs</a:t>
              </a:r>
              <a:r>
                <a:rPr lang="de-DE" dirty="0" smtClean="0"/>
                <a:t> </a:t>
              </a:r>
              <a:r>
                <a:rPr lang="de-DE" dirty="0" err="1" smtClean="0"/>
                <a:t>of</a:t>
              </a:r>
              <a:r>
                <a:rPr lang="de-DE" dirty="0" smtClean="0"/>
                <a:t> FRM II: 435 </a:t>
              </a:r>
              <a:r>
                <a:rPr lang="de-DE" dirty="0" err="1" smtClean="0"/>
                <a:t>Mio</a:t>
              </a:r>
              <a:r>
                <a:rPr lang="de-DE" dirty="0" smtClean="0"/>
                <a:t> € (2003)</a:t>
              </a:r>
            </a:p>
          </p:txBody>
        </p:sp>
      </p:grpSp>
    </p:spTree>
    <p:extLst>
      <p:ext uri="{BB962C8B-B14F-4D97-AF65-F5344CB8AC3E}">
        <p14:creationId xmlns:p14="http://schemas.microsoft.com/office/powerpoint/2010/main" val="32038592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pPr eaLnBrk="1" hangingPunct="1"/>
            <a:r>
              <a:rPr lang="de-DE" dirty="0" err="1" smtClean="0"/>
              <a:t>Collaborating</a:t>
            </a:r>
            <a:r>
              <a:rPr lang="de-DE" dirty="0" smtClean="0"/>
              <a:t> Institutes </a:t>
            </a:r>
            <a:r>
              <a:rPr lang="de-DE" dirty="0" err="1" smtClean="0"/>
              <a:t>at</a:t>
            </a:r>
            <a:r>
              <a:rPr lang="de-DE" dirty="0" smtClean="0"/>
              <a:t> </a:t>
            </a:r>
            <a:r>
              <a:rPr lang="de-DE" dirty="0" err="1" smtClean="0"/>
              <a:t>the</a:t>
            </a:r>
            <a:r>
              <a:rPr lang="de-DE" dirty="0" smtClean="0"/>
              <a:t> MLZ</a:t>
            </a:r>
            <a:r>
              <a:rPr lang="de-DE" dirty="0"/>
              <a:t/>
            </a:r>
            <a:br>
              <a:rPr lang="de-DE" dirty="0"/>
            </a:br>
            <a:endParaRPr lang="de-DE" altLang="de-DE" dirty="0">
              <a:latin typeface="TUM Neue Helvetica 55 Regular" pitchFamily="34" charset="0"/>
            </a:endParaRPr>
          </a:p>
        </p:txBody>
      </p:sp>
      <p:sp>
        <p:nvSpPr>
          <p:cNvPr id="6" name="Inhaltsplatzhalter 5"/>
          <p:cNvSpPr>
            <a:spLocks noGrp="1"/>
          </p:cNvSpPr>
          <p:nvPr>
            <p:ph idx="1"/>
          </p:nvPr>
        </p:nvSpPr>
        <p:spPr>
          <a:xfrm>
            <a:off x="194141" y="1333786"/>
            <a:ext cx="8949859" cy="5010370"/>
          </a:xfrm>
        </p:spPr>
        <p:txBody>
          <a:bodyPr/>
          <a:lstStyle/>
          <a:p>
            <a:r>
              <a:rPr lang="en-US" b="1" dirty="0" smtClean="0"/>
              <a:t>Building &amp; operation </a:t>
            </a:r>
            <a:r>
              <a:rPr lang="en-US" dirty="0" smtClean="0"/>
              <a:t>of the instruments and </a:t>
            </a:r>
            <a:r>
              <a:rPr lang="en-US" b="1" dirty="0"/>
              <a:t>support </a:t>
            </a:r>
            <a:r>
              <a:rPr lang="en-US" b="1" dirty="0" smtClean="0"/>
              <a:t>of the users </a:t>
            </a:r>
            <a:r>
              <a:rPr lang="en-US" dirty="0" smtClean="0"/>
              <a:t>by</a:t>
            </a:r>
            <a:r>
              <a:rPr lang="en-US" b="1" dirty="0" smtClean="0"/>
              <a:t>:</a:t>
            </a:r>
            <a:endParaRPr lang="en-US" dirty="0" smtClean="0"/>
          </a:p>
          <a:p>
            <a:pPr marL="0" indent="0">
              <a:buNone/>
            </a:pPr>
            <a:endParaRPr lang="en-US" dirty="0" smtClean="0"/>
          </a:p>
          <a:p>
            <a:pPr marL="0" indent="0">
              <a:buNone/>
            </a:pPr>
            <a:endParaRPr lang="en-US" dirty="0"/>
          </a:p>
          <a:p>
            <a:pPr marL="0" indent="0">
              <a:buNone/>
            </a:pPr>
            <a:endParaRPr lang="en-US" dirty="0" smtClean="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smtClean="0"/>
          </a:p>
          <a:p>
            <a:pPr marL="0" indent="0">
              <a:buNone/>
            </a:pPr>
            <a:endParaRPr lang="de-DE" sz="1800" dirty="0" smtClean="0">
              <a:latin typeface="Arial"/>
              <a:cs typeface="Arial"/>
            </a:endParaRPr>
          </a:p>
          <a:p>
            <a:pPr marL="0" indent="0">
              <a:buNone/>
            </a:pPr>
            <a:r>
              <a:rPr lang="de-DE" sz="1800" dirty="0" smtClean="0">
                <a:latin typeface="Arial"/>
                <a:cs typeface="Arial"/>
              </a:rPr>
              <a:t>→ </a:t>
            </a:r>
            <a:r>
              <a:rPr lang="de-DE" sz="1800" b="1" dirty="0" err="1" smtClean="0"/>
              <a:t>Staff</a:t>
            </a:r>
            <a:r>
              <a:rPr lang="de-DE" sz="1800" b="1" dirty="0" smtClean="0"/>
              <a:t>:</a:t>
            </a:r>
            <a:r>
              <a:rPr lang="de-DE" sz="1800" dirty="0" smtClean="0"/>
              <a:t> ≈300 (TUM) + ≈100 (HGF-</a:t>
            </a:r>
            <a:r>
              <a:rPr lang="de-DE" sz="1800" dirty="0" err="1" smtClean="0"/>
              <a:t>Institutions</a:t>
            </a:r>
            <a:r>
              <a:rPr lang="de-DE" sz="1800" dirty="0" smtClean="0"/>
              <a:t>, </a:t>
            </a:r>
            <a:r>
              <a:rPr lang="de-DE" sz="1800" dirty="0" err="1" smtClean="0"/>
              <a:t>other</a:t>
            </a:r>
            <a:r>
              <a:rPr lang="de-DE" sz="1800" dirty="0" smtClean="0"/>
              <a:t> </a:t>
            </a:r>
            <a:r>
              <a:rPr lang="de-DE" sz="1800" dirty="0" err="1" smtClean="0"/>
              <a:t>universities</a:t>
            </a:r>
            <a:r>
              <a:rPr lang="de-DE" sz="1800" dirty="0" smtClean="0"/>
              <a:t> &amp; </a:t>
            </a:r>
            <a:r>
              <a:rPr lang="de-DE" sz="1800" dirty="0" err="1" smtClean="0"/>
              <a:t>institutes</a:t>
            </a:r>
            <a:r>
              <a:rPr lang="de-DE" sz="1800" dirty="0" smtClean="0"/>
              <a:t>)  ≈ </a:t>
            </a:r>
            <a:r>
              <a:rPr lang="de-DE" sz="1800" b="1" u="dbl" dirty="0" smtClean="0"/>
              <a:t>400</a:t>
            </a:r>
          </a:p>
          <a:p>
            <a:endParaRPr lang="de-DE" altLang="de-DE" dirty="0" smtClean="0">
              <a:latin typeface="TUM Neue Helvetica 55 Regular" pitchFamily="34" charset="0"/>
            </a:endParaRPr>
          </a:p>
        </p:txBody>
      </p:sp>
      <p:sp>
        <p:nvSpPr>
          <p:cNvPr id="3" name="Fußzeilenplatzhalter 2"/>
          <p:cNvSpPr>
            <a:spLocks noGrp="1"/>
          </p:cNvSpPr>
          <p:nvPr>
            <p:ph type="ftr" sz="quarter" idx="3"/>
          </p:nvPr>
        </p:nvSpPr>
        <p:spPr/>
        <p:txBody>
          <a:bodyPr/>
          <a:lstStyle/>
          <a:p>
            <a:pPr>
              <a:defRPr/>
            </a:pPr>
            <a:endParaRPr lang="de-DE" dirty="0"/>
          </a:p>
        </p:txBody>
      </p:sp>
      <p:pic>
        <p:nvPicPr>
          <p:cNvPr id="11266" name="Picture 2" descr="H:\20-webseiten-kooperation\42-About_MLZ\Partnerlogos\UniKoel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1793" y="4507523"/>
            <a:ext cx="1920649" cy="613143"/>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H:\20-webseiten-kooperation\42-About_MLZ\Partnerlogos\BGI.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210" y="4331018"/>
            <a:ext cx="1082392" cy="637753"/>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20-webseiten-kooperation\42-About_MLZ\Partnerlogos\GEM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41856" y="2205643"/>
            <a:ext cx="1366837" cy="550815"/>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H:\20-webseiten-kooperation\42-About_MLZ\Partnerlogos\JCN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15291" y="2109958"/>
            <a:ext cx="1677965" cy="706729"/>
          </a:xfrm>
          <a:prstGeom prst="rect">
            <a:avLst/>
          </a:prstGeom>
          <a:noFill/>
          <a:extLst>
            <a:ext uri="{909E8E84-426E-40DD-AFC4-6F175D3DCCD1}">
              <a14:hiddenFill xmlns:a14="http://schemas.microsoft.com/office/drawing/2010/main">
                <a:solidFill>
                  <a:srgbClr val="FFFFFF"/>
                </a:solidFill>
              </a14:hiddenFill>
            </a:ext>
          </a:extLst>
        </p:spPr>
      </p:pic>
      <p:pic>
        <p:nvPicPr>
          <p:cNvPr id="11271" name="Picture 7" descr="H:\20-webseiten-kooperation\42-About_MLZ\Partnerlogos\LMU.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78324" y="4507523"/>
            <a:ext cx="1127309" cy="587681"/>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H:\20-webseiten-kooperation\42-About_MLZ\Partnerlogos\MPG.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63196" y="2137522"/>
            <a:ext cx="1557566" cy="725074"/>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H:\20-webseiten-kooperation\42-About_MLZ\Partnerlogos\RWTHAachen.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22022" y="3728707"/>
            <a:ext cx="1538086" cy="482366"/>
          </a:xfrm>
          <a:prstGeom prst="rect">
            <a:avLst/>
          </a:prstGeom>
          <a:noFill/>
          <a:extLst>
            <a:ext uri="{909E8E84-426E-40DD-AFC4-6F175D3DCCD1}">
              <a14:hiddenFill xmlns:a14="http://schemas.microsoft.com/office/drawing/2010/main">
                <a:solidFill>
                  <a:srgbClr val="FFFFFF"/>
                </a:solidFill>
              </a14:hiddenFill>
            </a:ext>
          </a:extLst>
        </p:spPr>
      </p:pic>
      <p:pic>
        <p:nvPicPr>
          <p:cNvPr id="11275" name="Picture 11" descr="H:\20-webseiten-kooperation\42-About_MLZ\Partnerlogos\TU-Clausthal.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57165" y="3782671"/>
            <a:ext cx="2026528" cy="375488"/>
          </a:xfrm>
          <a:prstGeom prst="rect">
            <a:avLst/>
          </a:prstGeom>
          <a:noFill/>
          <a:extLst>
            <a:ext uri="{909E8E84-426E-40DD-AFC4-6F175D3DCCD1}">
              <a14:hiddenFill xmlns:a14="http://schemas.microsoft.com/office/drawing/2010/main">
                <a:solidFill>
                  <a:srgbClr val="FFFFFF"/>
                </a:solidFill>
              </a14:hiddenFill>
            </a:ext>
          </a:extLst>
        </p:spPr>
      </p:pic>
      <p:pic>
        <p:nvPicPr>
          <p:cNvPr id="11276" name="Picture 12" descr="H:\20-webseiten-kooperation\42-About_MLZ\Partnerlogos\TUDarmstadt.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30939" y="3036957"/>
            <a:ext cx="1341003" cy="496910"/>
          </a:xfrm>
          <a:prstGeom prst="rect">
            <a:avLst/>
          </a:prstGeom>
          <a:noFill/>
          <a:extLst>
            <a:ext uri="{909E8E84-426E-40DD-AFC4-6F175D3DCCD1}">
              <a14:hiddenFill xmlns:a14="http://schemas.microsoft.com/office/drawing/2010/main">
                <a:solidFill>
                  <a:srgbClr val="FFFFFF"/>
                </a:solidFill>
              </a14:hiddenFill>
            </a:ext>
          </a:extLst>
        </p:spPr>
      </p:pic>
      <p:pic>
        <p:nvPicPr>
          <p:cNvPr id="11277" name="Picture 13" descr="H:\20-webseiten-kooperation\42-About_MLZ\Partnerlogos\TUDresden.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645660" y="2980586"/>
            <a:ext cx="1564450" cy="578525"/>
          </a:xfrm>
          <a:prstGeom prst="rect">
            <a:avLst/>
          </a:prstGeom>
          <a:noFill/>
          <a:extLst>
            <a:ext uri="{909E8E84-426E-40DD-AFC4-6F175D3DCCD1}">
              <a14:hiddenFill xmlns:a14="http://schemas.microsoft.com/office/drawing/2010/main">
                <a:solidFill>
                  <a:srgbClr val="FFFFFF"/>
                </a:solidFill>
              </a14:hiddenFill>
            </a:ext>
          </a:extLst>
        </p:spPr>
      </p:pic>
      <p:pic>
        <p:nvPicPr>
          <p:cNvPr id="11278" name="Picture 14" descr="H:\20-webseiten-kooperation\42-About_MLZ\Partnerlogos\TUM.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968809" y="3005226"/>
            <a:ext cx="1277180" cy="411162"/>
          </a:xfrm>
          <a:prstGeom prst="rect">
            <a:avLst/>
          </a:prstGeom>
          <a:noFill/>
          <a:extLst>
            <a:ext uri="{909E8E84-426E-40DD-AFC4-6F175D3DCCD1}">
              <a14:hiddenFill xmlns:a14="http://schemas.microsoft.com/office/drawing/2010/main">
                <a:solidFill>
                  <a:srgbClr val="FFFFFF"/>
                </a:solidFill>
              </a14:hiddenFill>
            </a:ext>
          </a:extLst>
        </p:spPr>
      </p:pic>
      <p:pic>
        <p:nvPicPr>
          <p:cNvPr id="11279" name="Picture 15" descr="H:\20-webseiten-kooperation\42-About_MLZ\Partnerlogos\UniBW.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432326" y="4482187"/>
            <a:ext cx="1750060" cy="525018"/>
          </a:xfrm>
          <a:prstGeom prst="rect">
            <a:avLst/>
          </a:prstGeom>
          <a:noFill/>
          <a:extLst>
            <a:ext uri="{909E8E84-426E-40DD-AFC4-6F175D3DCCD1}">
              <a14:hiddenFill xmlns:a14="http://schemas.microsoft.com/office/drawing/2010/main">
                <a:solidFill>
                  <a:srgbClr val="FFFFFF"/>
                </a:solidFill>
              </a14:hiddenFill>
            </a:ext>
          </a:extLst>
        </p:spPr>
      </p:pic>
      <p:pic>
        <p:nvPicPr>
          <p:cNvPr id="11280" name="Picture 16" descr="H:\20-webseiten-kooperation\42-About_MLZ\Partnerlogos\UniGoettingen.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397335" y="3832661"/>
            <a:ext cx="2208212" cy="425197"/>
          </a:xfrm>
          <a:prstGeom prst="rect">
            <a:avLst/>
          </a:prstGeom>
          <a:noFill/>
          <a:extLst>
            <a:ext uri="{909E8E84-426E-40DD-AFC4-6F175D3DCCD1}">
              <a14:hiddenFill xmlns:a14="http://schemas.microsoft.com/office/drawing/2010/main">
                <a:solidFill>
                  <a:srgbClr val="FFFFFF"/>
                </a:solidFill>
              </a14:hiddenFill>
            </a:ext>
          </a:extLst>
        </p:spPr>
      </p:pic>
      <p:pic>
        <p:nvPicPr>
          <p:cNvPr id="24" name="Grafik 23"/>
          <p:cNvPicPr>
            <a:picLocks noChangeAspect="1"/>
          </p:cNvPicPr>
          <p:nvPr/>
        </p:nvPicPr>
        <p:blipFill rotWithShape="1">
          <a:blip r:embed="rId16" cstate="print">
            <a:extLst>
              <a:ext uri="{28A0092B-C50C-407E-A947-70E740481C1C}">
                <a14:useLocalDpi xmlns:a14="http://schemas.microsoft.com/office/drawing/2010/main" val="0"/>
              </a:ext>
            </a:extLst>
          </a:blip>
          <a:srcRect l="-1" r="-11768" b="-14291"/>
          <a:stretch/>
        </p:blipFill>
        <p:spPr>
          <a:xfrm>
            <a:off x="283455" y="2227763"/>
            <a:ext cx="2775568" cy="544593"/>
          </a:xfrm>
          <a:prstGeom prst="rect">
            <a:avLst/>
          </a:prstGeom>
        </p:spPr>
      </p:pic>
      <p:sp>
        <p:nvSpPr>
          <p:cNvPr id="7" name="Textfeld 6"/>
          <p:cNvSpPr txBox="1"/>
          <p:nvPr/>
        </p:nvSpPr>
        <p:spPr>
          <a:xfrm>
            <a:off x="579678" y="3269849"/>
            <a:ext cx="1258678" cy="215444"/>
          </a:xfrm>
          <a:prstGeom prst="rect">
            <a:avLst/>
          </a:prstGeom>
          <a:noFill/>
        </p:spPr>
        <p:txBody>
          <a:bodyPr wrap="none" rtlCol="0">
            <a:spAutoFit/>
          </a:bodyPr>
          <a:lstStyle/>
          <a:p>
            <a:pPr algn="l"/>
            <a:r>
              <a:rPr lang="de-DE" sz="800" dirty="0" err="1" smtClean="0"/>
              <a:t>Several</a:t>
            </a:r>
            <a:r>
              <a:rPr lang="de-DE" sz="800" dirty="0" smtClean="0"/>
              <a:t> </a:t>
            </a:r>
            <a:r>
              <a:rPr lang="de-DE" sz="800" dirty="0" err="1" smtClean="0"/>
              <a:t>institues</a:t>
            </a:r>
            <a:r>
              <a:rPr lang="de-DE" sz="800" dirty="0" smtClean="0"/>
              <a:t> </a:t>
            </a:r>
            <a:r>
              <a:rPr lang="de-DE" sz="800" dirty="0" err="1" smtClean="0"/>
              <a:t>of</a:t>
            </a:r>
            <a:r>
              <a:rPr lang="de-DE" sz="800" dirty="0" smtClean="0"/>
              <a:t> </a:t>
            </a:r>
            <a:r>
              <a:rPr lang="de-DE" sz="800" dirty="0" err="1" smtClean="0"/>
              <a:t>the</a:t>
            </a:r>
            <a:r>
              <a:rPr lang="de-DE" sz="800" dirty="0" smtClean="0"/>
              <a:t>:</a:t>
            </a:r>
          </a:p>
        </p:txBody>
      </p:sp>
    </p:spTree>
    <p:extLst>
      <p:ext uri="{BB962C8B-B14F-4D97-AF65-F5344CB8AC3E}">
        <p14:creationId xmlns:p14="http://schemas.microsoft.com/office/powerpoint/2010/main" val="5963431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cohesse\Desktop\instruments.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49" t="2265" r="9820"/>
          <a:stretch/>
        </p:blipFill>
        <p:spPr bwMode="auto">
          <a:xfrm>
            <a:off x="40460" y="1412102"/>
            <a:ext cx="9009061" cy="4701473"/>
          </a:xfrm>
          <a:prstGeom prst="rect">
            <a:avLst/>
          </a:prstGeom>
          <a:noFill/>
          <a:extLst>
            <a:ext uri="{909E8E84-426E-40DD-AFC4-6F175D3DCCD1}">
              <a14:hiddenFill xmlns:a14="http://schemas.microsoft.com/office/drawing/2010/main">
                <a:solidFill>
                  <a:srgbClr val="FFFFFF"/>
                </a:solidFill>
              </a14:hiddenFill>
            </a:ext>
          </a:extLst>
        </p:spPr>
      </p:pic>
      <p:sp>
        <p:nvSpPr>
          <p:cNvPr id="5" name="Titel 4"/>
          <p:cNvSpPr>
            <a:spLocks noGrp="1"/>
          </p:cNvSpPr>
          <p:nvPr>
            <p:ph type="title"/>
          </p:nvPr>
        </p:nvSpPr>
        <p:spPr>
          <a:xfrm>
            <a:off x="165956" y="666893"/>
            <a:ext cx="8758067" cy="598141"/>
          </a:xfrm>
        </p:spPr>
        <p:txBody>
          <a:bodyPr/>
          <a:lstStyle/>
          <a:p>
            <a:r>
              <a:rPr lang="de-DE" altLang="de-DE" dirty="0" smtClean="0"/>
              <a:t>MLZ </a:t>
            </a:r>
            <a:r>
              <a:rPr lang="de-DE" altLang="de-DE" dirty="0" err="1" smtClean="0"/>
              <a:t>is</a:t>
            </a:r>
            <a:r>
              <a:rPr lang="de-DE" altLang="de-DE" dirty="0" smtClean="0"/>
              <a:t> a National User Facility</a:t>
            </a:r>
            <a:br>
              <a:rPr lang="de-DE" altLang="de-DE" dirty="0" smtClean="0"/>
            </a:br>
            <a:endParaRPr lang="de-DE" sz="1800" dirty="0"/>
          </a:p>
        </p:txBody>
      </p:sp>
      <p:sp>
        <p:nvSpPr>
          <p:cNvPr id="24" name="Textplatzhalter 23"/>
          <p:cNvSpPr>
            <a:spLocks noGrp="1"/>
          </p:cNvSpPr>
          <p:nvPr>
            <p:ph idx="1"/>
          </p:nvPr>
        </p:nvSpPr>
        <p:spPr/>
        <p:txBody>
          <a:bodyPr/>
          <a:lstStyle/>
          <a:p>
            <a:endParaRPr lang="de-DE" b="1" dirty="0" smtClean="0"/>
          </a:p>
          <a:p>
            <a:r>
              <a:rPr lang="de-DE" b="1" dirty="0" smtClean="0"/>
              <a:t>1000 </a:t>
            </a:r>
            <a:r>
              <a:rPr lang="de-DE" b="1" dirty="0" err="1" smtClean="0"/>
              <a:t>users</a:t>
            </a:r>
            <a:r>
              <a:rPr lang="de-DE" b="1" dirty="0" smtClean="0"/>
              <a:t> </a:t>
            </a:r>
            <a:r>
              <a:rPr lang="de-DE" dirty="0" err="1" smtClean="0"/>
              <a:t>from</a:t>
            </a:r>
            <a:r>
              <a:rPr lang="de-DE" dirty="0" smtClean="0"/>
              <a:t> all </a:t>
            </a:r>
            <a:r>
              <a:rPr lang="de-DE" dirty="0" err="1" smtClean="0"/>
              <a:t>over</a:t>
            </a:r>
            <a:r>
              <a:rPr lang="de-DE" dirty="0" smtClean="0"/>
              <a:t> </a:t>
            </a:r>
            <a:r>
              <a:rPr lang="de-DE" dirty="0" err="1" smtClean="0"/>
              <a:t>the</a:t>
            </a:r>
            <a:r>
              <a:rPr lang="de-DE" dirty="0" smtClean="0"/>
              <a:t> </a:t>
            </a:r>
            <a:r>
              <a:rPr lang="de-DE" dirty="0" err="1" smtClean="0"/>
              <a:t>world</a:t>
            </a:r>
            <a:r>
              <a:rPr lang="de-DE" dirty="0" smtClean="0"/>
              <a:t> </a:t>
            </a:r>
            <a:r>
              <a:rPr lang="de-DE" b="1" dirty="0" err="1" smtClean="0"/>
              <a:t>every</a:t>
            </a:r>
            <a:r>
              <a:rPr lang="de-DE" dirty="0" smtClean="0"/>
              <a:t> </a:t>
            </a:r>
            <a:r>
              <a:rPr lang="de-DE" b="1" dirty="0" err="1" smtClean="0"/>
              <a:t>year</a:t>
            </a:r>
            <a:endParaRPr lang="de-DE" b="1" dirty="0" smtClean="0"/>
          </a:p>
          <a:p>
            <a:r>
              <a:rPr lang="de-DE" b="1" dirty="0" smtClean="0"/>
              <a:t>3500 </a:t>
            </a:r>
            <a:r>
              <a:rPr lang="de-DE" b="1" dirty="0" err="1" smtClean="0"/>
              <a:t>visitors</a:t>
            </a:r>
            <a:r>
              <a:rPr lang="de-DE" b="1" dirty="0" smtClean="0"/>
              <a:t> </a:t>
            </a:r>
            <a:r>
              <a:rPr lang="de-DE" b="1" dirty="0" err="1" smtClean="0"/>
              <a:t>annually</a:t>
            </a:r>
            <a:endParaRPr lang="de-DE" dirty="0" smtClean="0"/>
          </a:p>
          <a:p>
            <a:pPr marL="0" indent="0">
              <a:buNone/>
            </a:pPr>
            <a:endParaRPr lang="de-DE" dirty="0"/>
          </a:p>
        </p:txBody>
      </p:sp>
      <p:sp>
        <p:nvSpPr>
          <p:cNvPr id="3" name="Fußzeilenplatzhalter 2"/>
          <p:cNvSpPr>
            <a:spLocks noGrp="1"/>
          </p:cNvSpPr>
          <p:nvPr>
            <p:ph type="ftr" sz="quarter" idx="3"/>
          </p:nvPr>
        </p:nvSpPr>
        <p:spPr/>
        <p:txBody>
          <a:bodyPr/>
          <a:lstStyle/>
          <a:p>
            <a:pPr>
              <a:defRPr/>
            </a:pPr>
            <a:endParaRPr lang="de-DE" dirty="0"/>
          </a:p>
        </p:txBody>
      </p:sp>
      <p:sp>
        <p:nvSpPr>
          <p:cNvPr id="8" name="Titel 4"/>
          <p:cNvSpPr txBox="1">
            <a:spLocks/>
          </p:cNvSpPr>
          <p:nvPr/>
        </p:nvSpPr>
        <p:spPr>
          <a:xfrm>
            <a:off x="165956" y="5814504"/>
            <a:ext cx="8758067" cy="598141"/>
          </a:xfrm>
          <a:prstGeom prst="rect">
            <a:avLst/>
          </a:prstGeom>
        </p:spPr>
        <p:txBody>
          <a:bodyPr/>
          <a:lstStyle>
            <a:lvl1pPr algn="ctr" rtl="0" eaLnBrk="0" fontAlgn="base" hangingPunct="0">
              <a:spcBef>
                <a:spcPct val="0"/>
              </a:spcBef>
              <a:spcAft>
                <a:spcPct val="0"/>
              </a:spcAft>
              <a:defRPr sz="2400" b="1">
                <a:solidFill>
                  <a:schemeClr val="tx1"/>
                </a:solidFill>
                <a:latin typeface="+mj-lt"/>
                <a:ea typeface="ＭＳ Ｐゴシック" pitchFamily="1" charset="-128"/>
                <a:cs typeface="ＭＳ Ｐゴシック" pitchFamily="1" charset="-128"/>
              </a:defRPr>
            </a:lvl1pPr>
            <a:lvl2pPr algn="l" rtl="0" eaLnBrk="0" fontAlgn="base" hangingPunct="0">
              <a:spcBef>
                <a:spcPct val="0"/>
              </a:spcBef>
              <a:spcAft>
                <a:spcPct val="0"/>
              </a:spcAft>
              <a:defRPr sz="2400" b="1">
                <a:solidFill>
                  <a:schemeClr val="tx1"/>
                </a:solidFill>
                <a:latin typeface="Arial" pitchFamily="34" charset="0"/>
                <a:ea typeface="ＭＳ Ｐゴシック" pitchFamily="1" charset="-128"/>
                <a:cs typeface="ＭＳ Ｐゴシック" pitchFamily="1" charset="-128"/>
              </a:defRPr>
            </a:lvl2pPr>
            <a:lvl3pPr algn="l" rtl="0" eaLnBrk="0" fontAlgn="base" hangingPunct="0">
              <a:spcBef>
                <a:spcPct val="0"/>
              </a:spcBef>
              <a:spcAft>
                <a:spcPct val="0"/>
              </a:spcAft>
              <a:defRPr sz="2400" b="1">
                <a:solidFill>
                  <a:schemeClr val="tx1"/>
                </a:solidFill>
                <a:latin typeface="Arial" pitchFamily="34" charset="0"/>
                <a:ea typeface="ＭＳ Ｐゴシック" pitchFamily="1" charset="-128"/>
                <a:cs typeface="ＭＳ Ｐゴシック" pitchFamily="1" charset="-128"/>
              </a:defRPr>
            </a:lvl3pPr>
            <a:lvl4pPr algn="l" rtl="0" eaLnBrk="0" fontAlgn="base" hangingPunct="0">
              <a:spcBef>
                <a:spcPct val="0"/>
              </a:spcBef>
              <a:spcAft>
                <a:spcPct val="0"/>
              </a:spcAft>
              <a:defRPr sz="2400" b="1">
                <a:solidFill>
                  <a:schemeClr val="tx1"/>
                </a:solidFill>
                <a:latin typeface="Arial" pitchFamily="34" charset="0"/>
                <a:ea typeface="ＭＳ Ｐゴシック" pitchFamily="1" charset="-128"/>
                <a:cs typeface="ＭＳ Ｐゴシック" pitchFamily="1" charset="-128"/>
              </a:defRPr>
            </a:lvl4pPr>
            <a:lvl5pPr algn="l" rtl="0" eaLnBrk="0" fontAlgn="base" hangingPunct="0">
              <a:spcBef>
                <a:spcPct val="0"/>
              </a:spcBef>
              <a:spcAft>
                <a:spcPct val="0"/>
              </a:spcAft>
              <a:defRPr sz="2400" b="1">
                <a:solidFill>
                  <a:schemeClr val="tx1"/>
                </a:solidFill>
                <a:latin typeface="Arial" pitchFamily="34" charset="0"/>
                <a:ea typeface="ＭＳ Ｐゴシック" pitchFamily="1" charset="-128"/>
                <a:cs typeface="ＭＳ Ｐゴシック" pitchFamily="1" charset="-128"/>
              </a:defRPr>
            </a:lvl5pPr>
            <a:lvl6pPr marL="457200" algn="l" rtl="0" eaLnBrk="1" fontAlgn="base" hangingPunct="1">
              <a:spcBef>
                <a:spcPct val="0"/>
              </a:spcBef>
              <a:spcAft>
                <a:spcPct val="0"/>
              </a:spcAft>
              <a:defRPr sz="2400" b="1">
                <a:solidFill>
                  <a:schemeClr val="tx1"/>
                </a:solidFill>
                <a:latin typeface="Arial" pitchFamily="34" charset="0"/>
              </a:defRPr>
            </a:lvl6pPr>
            <a:lvl7pPr marL="914400" algn="l" rtl="0" eaLnBrk="1" fontAlgn="base" hangingPunct="1">
              <a:spcBef>
                <a:spcPct val="0"/>
              </a:spcBef>
              <a:spcAft>
                <a:spcPct val="0"/>
              </a:spcAft>
              <a:defRPr sz="2400" b="1">
                <a:solidFill>
                  <a:schemeClr val="tx1"/>
                </a:solidFill>
                <a:latin typeface="Arial" pitchFamily="34" charset="0"/>
              </a:defRPr>
            </a:lvl7pPr>
            <a:lvl8pPr marL="1371600" algn="l" rtl="0" eaLnBrk="1" fontAlgn="base" hangingPunct="1">
              <a:spcBef>
                <a:spcPct val="0"/>
              </a:spcBef>
              <a:spcAft>
                <a:spcPct val="0"/>
              </a:spcAft>
              <a:defRPr sz="2400" b="1">
                <a:solidFill>
                  <a:schemeClr val="tx1"/>
                </a:solidFill>
                <a:latin typeface="Arial" pitchFamily="34" charset="0"/>
              </a:defRPr>
            </a:lvl8pPr>
            <a:lvl9pPr marL="1828800" algn="l" rtl="0" eaLnBrk="1" fontAlgn="base" hangingPunct="1">
              <a:spcBef>
                <a:spcPct val="0"/>
              </a:spcBef>
              <a:spcAft>
                <a:spcPct val="0"/>
              </a:spcAft>
              <a:defRPr sz="2400" b="1">
                <a:solidFill>
                  <a:schemeClr val="tx1"/>
                </a:solidFill>
                <a:latin typeface="Arial" pitchFamily="34" charset="0"/>
              </a:defRPr>
            </a:lvl9pPr>
          </a:lstStyle>
          <a:p>
            <a:r>
              <a:rPr lang="de-DE" altLang="de-DE" sz="2000" kern="0" dirty="0" smtClean="0"/>
              <a:t>… </a:t>
            </a:r>
            <a:r>
              <a:rPr lang="de-DE" altLang="de-DE" sz="2000" kern="0" dirty="0" err="1" smtClean="0"/>
              <a:t>with</a:t>
            </a:r>
            <a:r>
              <a:rPr lang="de-DE" altLang="de-DE" sz="2000" kern="0" dirty="0" smtClean="0"/>
              <a:t> a </a:t>
            </a:r>
            <a:r>
              <a:rPr lang="de-DE" altLang="de-DE" sz="2000" kern="0" dirty="0" err="1" smtClean="0"/>
              <a:t>considerable</a:t>
            </a:r>
            <a:r>
              <a:rPr lang="de-DE" altLang="de-DE" sz="2000" kern="0" dirty="0" smtClean="0"/>
              <a:t> international </a:t>
            </a:r>
            <a:r>
              <a:rPr lang="de-DE" altLang="de-DE" sz="2000" kern="0" dirty="0" err="1" smtClean="0"/>
              <a:t>impact</a:t>
            </a:r>
            <a:r>
              <a:rPr lang="de-DE" altLang="de-DE" sz="2000" kern="0" dirty="0" smtClean="0"/>
              <a:t> !</a:t>
            </a:r>
            <a:endParaRPr lang="de-DE" sz="2000" kern="0" dirty="0"/>
          </a:p>
        </p:txBody>
      </p:sp>
    </p:spTree>
    <p:extLst>
      <p:ext uri="{BB962C8B-B14F-4D97-AF65-F5344CB8AC3E}">
        <p14:creationId xmlns:p14="http://schemas.microsoft.com/office/powerpoint/2010/main" val="104119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3"/>
          </p:nvPr>
        </p:nvSpPr>
        <p:spPr/>
        <p:txBody>
          <a:bodyPr/>
          <a:lstStyle/>
          <a:p>
            <a:pPr>
              <a:defRPr/>
            </a:pPr>
            <a:endParaRPr lang="de-DE" dirty="0"/>
          </a:p>
        </p:txBody>
      </p:sp>
      <p:sp>
        <p:nvSpPr>
          <p:cNvPr id="5" name="Titel 4"/>
          <p:cNvSpPr>
            <a:spLocks noGrp="1"/>
          </p:cNvSpPr>
          <p:nvPr>
            <p:ph type="title"/>
          </p:nvPr>
        </p:nvSpPr>
        <p:spPr/>
        <p:txBody>
          <a:bodyPr/>
          <a:lstStyle/>
          <a:p>
            <a:r>
              <a:rPr lang="de-DE" dirty="0" smtClean="0"/>
              <a:t>Experimental Hall &amp; Neutron Guide Hall West</a:t>
            </a:r>
            <a:endParaRPr lang="de-DE" dirty="0"/>
          </a:p>
        </p:txBody>
      </p:sp>
      <p:pic>
        <p:nvPicPr>
          <p:cNvPr id="1026" name="Picture 2" descr="C:\Users\cohesse\Desktop\20130125-nlh-exph-reseda-antares-se\DSC_166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97483" y="1221997"/>
            <a:ext cx="3340803" cy="50023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cohesse\Desktop\20130125-nlh-exph-reseda-antares-se\DSC_164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57160" y="1221997"/>
            <a:ext cx="3340803" cy="5002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49966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3"/>
          </p:nvPr>
        </p:nvSpPr>
        <p:spPr/>
        <p:txBody>
          <a:bodyPr/>
          <a:lstStyle/>
          <a:p>
            <a:pPr>
              <a:defRPr/>
            </a:pPr>
            <a:endParaRPr lang="de-DE" dirty="0"/>
          </a:p>
        </p:txBody>
      </p:sp>
      <p:sp>
        <p:nvSpPr>
          <p:cNvPr id="5" name="Titel 4"/>
          <p:cNvSpPr>
            <a:spLocks noGrp="1"/>
          </p:cNvSpPr>
          <p:nvPr>
            <p:ph type="title"/>
          </p:nvPr>
        </p:nvSpPr>
        <p:spPr/>
        <p:txBody>
          <a:bodyPr/>
          <a:lstStyle/>
          <a:p>
            <a:r>
              <a:rPr lang="de-DE" dirty="0" smtClean="0"/>
              <a:t>Expansion: Future Neutron Guide Hall East</a:t>
            </a:r>
            <a:endParaRPr lang="de-DE" dirty="0"/>
          </a:p>
        </p:txBody>
      </p:sp>
      <p:pic>
        <p:nvPicPr>
          <p:cNvPr id="5122" name="Picture 2" descr="C:\Users\cohesse\Desktop\Wolff\Desktop\East-H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37132" y="1222868"/>
            <a:ext cx="6669737" cy="500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84750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9"/>
          <p:cNvSpPr>
            <a:spLocks noGrp="1"/>
          </p:cNvSpPr>
          <p:nvPr>
            <p:ph idx="1"/>
          </p:nvPr>
        </p:nvSpPr>
        <p:spPr/>
        <p:txBody>
          <a:bodyPr/>
          <a:lstStyle/>
          <a:p>
            <a:r>
              <a:rPr lang="en-US" dirty="0" smtClean="0"/>
              <a:t>Research </a:t>
            </a:r>
            <a:r>
              <a:rPr lang="en-US" dirty="0"/>
              <a:t>with neutrons gives answers to the grand challenges of modern </a:t>
            </a:r>
            <a:r>
              <a:rPr lang="en-US" dirty="0" smtClean="0"/>
              <a:t>societies regarding:</a:t>
            </a:r>
          </a:p>
          <a:p>
            <a:pPr lvl="1"/>
            <a:r>
              <a:rPr lang="en-US" dirty="0" smtClean="0"/>
              <a:t>Energy (</a:t>
            </a:r>
            <a:r>
              <a:rPr lang="en-US" dirty="0"/>
              <a:t>storage, transport, transformation)</a:t>
            </a:r>
          </a:p>
          <a:p>
            <a:pPr lvl="1"/>
            <a:r>
              <a:rPr lang="en-US" dirty="0" err="1" smtClean="0"/>
              <a:t>Nano</a:t>
            </a:r>
            <a:r>
              <a:rPr lang="en-US" dirty="0" smtClean="0"/>
              <a:t> </a:t>
            </a:r>
            <a:r>
              <a:rPr lang="en-US" dirty="0"/>
              <a:t>technology &amp; innovative materials</a:t>
            </a:r>
          </a:p>
          <a:p>
            <a:pPr lvl="1"/>
            <a:r>
              <a:rPr lang="en-US" dirty="0" smtClean="0"/>
              <a:t>Information </a:t>
            </a:r>
            <a:r>
              <a:rPr lang="en-US" dirty="0"/>
              <a:t>technology</a:t>
            </a:r>
          </a:p>
          <a:p>
            <a:pPr lvl="1"/>
            <a:r>
              <a:rPr lang="en-US" dirty="0" smtClean="0"/>
              <a:t>Mobility</a:t>
            </a:r>
          </a:p>
          <a:p>
            <a:pPr lvl="1"/>
            <a:r>
              <a:rPr lang="en-US" dirty="0" smtClean="0"/>
              <a:t>Life sciences</a:t>
            </a:r>
            <a:endParaRPr lang="en-US" dirty="0"/>
          </a:p>
          <a:p>
            <a:pPr lvl="1"/>
            <a:r>
              <a:rPr lang="en-US" dirty="0" smtClean="0"/>
              <a:t>Curiosity</a:t>
            </a:r>
          </a:p>
          <a:p>
            <a:pPr lvl="1"/>
            <a:r>
              <a:rPr lang="en-US" dirty="0" smtClean="0"/>
              <a:t>...</a:t>
            </a:r>
          </a:p>
          <a:p>
            <a:pPr marL="457200" lvl="1" indent="0">
              <a:buNone/>
            </a:pPr>
            <a:endParaRPr lang="de-DE" altLang="de-DE" baseline="-25000" dirty="0"/>
          </a:p>
        </p:txBody>
      </p:sp>
      <p:sp>
        <p:nvSpPr>
          <p:cNvPr id="6" name="Rechteck 5"/>
          <p:cNvSpPr/>
          <p:nvPr/>
        </p:nvSpPr>
        <p:spPr>
          <a:xfrm>
            <a:off x="2704743" y="3064348"/>
            <a:ext cx="1724240" cy="1938992"/>
          </a:xfrm>
          <a:prstGeom prst="rect">
            <a:avLst/>
          </a:prstGeom>
          <a:solidFill>
            <a:schemeClr val="bg1"/>
          </a:solidFill>
        </p:spPr>
        <p:txBody>
          <a:bodyPr wrap="square">
            <a:spAutoFit/>
          </a:bodyPr>
          <a:lstStyle/>
          <a:p>
            <a:pPr algn="l"/>
            <a:r>
              <a:rPr lang="de-DE" altLang="de-DE" sz="1200" dirty="0" err="1"/>
              <a:t>Skyrmion</a:t>
            </a:r>
            <a:r>
              <a:rPr lang="de-DE" altLang="de-DE" sz="1200" dirty="0"/>
              <a:t> </a:t>
            </a:r>
            <a:r>
              <a:rPr lang="de-DE" altLang="de-DE" sz="1200" dirty="0" err="1"/>
              <a:t>lattice</a:t>
            </a:r>
            <a:r>
              <a:rPr lang="de-DE" altLang="de-DE" sz="1200" dirty="0"/>
              <a:t> in </a:t>
            </a:r>
            <a:r>
              <a:rPr lang="de-DE" altLang="de-DE" sz="1200" dirty="0" err="1" smtClean="0"/>
              <a:t>MnSi</a:t>
            </a:r>
            <a:r>
              <a:rPr lang="de-DE" altLang="de-DE" sz="1200" dirty="0" smtClean="0"/>
              <a:t>:</a:t>
            </a:r>
            <a:endParaRPr lang="de-DE" altLang="de-DE" sz="1200" baseline="-25000" dirty="0"/>
          </a:p>
          <a:p>
            <a:pPr algn="l"/>
            <a:r>
              <a:rPr lang="de-DE" altLang="de-DE" sz="1200" dirty="0"/>
              <a:t>New </a:t>
            </a:r>
            <a:r>
              <a:rPr lang="de-DE" altLang="de-DE" sz="1200" dirty="0" err="1"/>
              <a:t>kind</a:t>
            </a:r>
            <a:r>
              <a:rPr lang="de-DE" altLang="de-DE" sz="1200" dirty="0"/>
              <a:t> </a:t>
            </a:r>
            <a:r>
              <a:rPr lang="de-DE" altLang="de-DE" sz="1200" dirty="0" err="1"/>
              <a:t>of</a:t>
            </a:r>
            <a:r>
              <a:rPr lang="de-DE" altLang="de-DE" sz="1200" dirty="0"/>
              <a:t> </a:t>
            </a:r>
            <a:r>
              <a:rPr lang="de-DE" altLang="de-DE" sz="1200" dirty="0" err="1"/>
              <a:t>magnetic</a:t>
            </a:r>
            <a:r>
              <a:rPr lang="de-DE" altLang="de-DE" sz="1200" dirty="0"/>
              <a:t>  </a:t>
            </a:r>
            <a:r>
              <a:rPr lang="de-DE" altLang="de-DE" sz="1200" dirty="0" err="1"/>
              <a:t>ordering</a:t>
            </a:r>
            <a:r>
              <a:rPr lang="de-DE" altLang="de-DE" sz="1200" dirty="0"/>
              <a:t> on a </a:t>
            </a:r>
            <a:r>
              <a:rPr lang="de-DE" altLang="de-DE" sz="1200" dirty="0" err="1"/>
              <a:t>mesocopic</a:t>
            </a:r>
            <a:r>
              <a:rPr lang="de-DE" altLang="de-DE" sz="1200" dirty="0"/>
              <a:t> </a:t>
            </a:r>
            <a:r>
              <a:rPr lang="de-DE" altLang="de-DE" sz="1200" dirty="0" err="1" smtClean="0"/>
              <a:t>scale</a:t>
            </a:r>
            <a:r>
              <a:rPr lang="de-DE" altLang="de-DE" sz="1200" dirty="0" smtClean="0"/>
              <a:t> – </a:t>
            </a:r>
            <a:r>
              <a:rPr lang="de-DE" altLang="de-DE" sz="1200" dirty="0" err="1" smtClean="0"/>
              <a:t>future</a:t>
            </a:r>
            <a:r>
              <a:rPr lang="de-DE" altLang="de-DE" sz="1200" dirty="0" smtClean="0"/>
              <a:t> </a:t>
            </a:r>
            <a:r>
              <a:rPr lang="de-DE" altLang="de-DE" sz="1200" dirty="0" err="1" smtClean="0"/>
              <a:t>information</a:t>
            </a:r>
            <a:r>
              <a:rPr lang="de-DE" altLang="de-DE" sz="1200" dirty="0" smtClean="0"/>
              <a:t> </a:t>
            </a:r>
            <a:r>
              <a:rPr lang="de-DE" altLang="de-DE" sz="1200" dirty="0" err="1" smtClean="0"/>
              <a:t>storage</a:t>
            </a:r>
            <a:r>
              <a:rPr lang="de-DE" altLang="de-DE" sz="1200" dirty="0" smtClean="0"/>
              <a:t> </a:t>
            </a:r>
            <a:r>
              <a:rPr lang="de-DE" altLang="de-DE" sz="1200" dirty="0" err="1" smtClean="0"/>
              <a:t>devices</a:t>
            </a:r>
            <a:r>
              <a:rPr lang="de-DE" altLang="de-DE" sz="1200" dirty="0" smtClean="0"/>
              <a:t>?</a:t>
            </a:r>
            <a:endParaRPr lang="en-US" altLang="de-DE" sz="1200" b="1" dirty="0" smtClean="0">
              <a:latin typeface="TUM Neue Helvetica 55 Regular" pitchFamily="34" charset="0"/>
            </a:endParaRPr>
          </a:p>
          <a:p>
            <a:pPr algn="l"/>
            <a:r>
              <a:rPr lang="en-US" altLang="de-DE" sz="1200" b="1" i="1" dirty="0" smtClean="0">
                <a:latin typeface="TUM Neue Helvetica 55 Regular" pitchFamily="34" charset="0"/>
              </a:rPr>
              <a:t>S</a:t>
            </a:r>
            <a:r>
              <a:rPr lang="en-US" altLang="de-DE" sz="1200" b="1" i="1" dirty="0">
                <a:latin typeface="TUM Neue Helvetica 55 Regular" pitchFamily="34" charset="0"/>
              </a:rPr>
              <a:t>. </a:t>
            </a:r>
            <a:r>
              <a:rPr lang="en-US" altLang="de-DE" sz="1200" b="1" i="1" dirty="0" smtClean="0">
                <a:latin typeface="TUM Neue Helvetica 55 Regular" pitchFamily="34" charset="0"/>
              </a:rPr>
              <a:t>Mühlbauer et al., Science </a:t>
            </a:r>
            <a:r>
              <a:rPr lang="en-US" altLang="de-DE" sz="1200" b="1" i="1" dirty="0">
                <a:latin typeface="TUM Neue Helvetica 55 Regular" pitchFamily="34" charset="0"/>
              </a:rPr>
              <a:t>323 </a:t>
            </a:r>
            <a:r>
              <a:rPr lang="de-DE" altLang="de-DE" sz="1200" b="1" i="1" dirty="0">
                <a:latin typeface="TUM Neue Helvetica 55 Regular" pitchFamily="34" charset="0"/>
              </a:rPr>
              <a:t>(</a:t>
            </a:r>
            <a:r>
              <a:rPr lang="de-DE" altLang="de-DE" sz="1200" b="1" i="1" dirty="0" smtClean="0">
                <a:latin typeface="TUM Neue Helvetica 55 Regular" pitchFamily="34" charset="0"/>
              </a:rPr>
              <a:t>2009)</a:t>
            </a:r>
            <a:endParaRPr lang="de-DE" altLang="de-DE" sz="1200" b="1" i="1" dirty="0">
              <a:latin typeface="TUM Neue Helvetica 55 Regular" pitchFamily="34" charset="0"/>
            </a:endParaRPr>
          </a:p>
          <a:p>
            <a:pPr algn="l"/>
            <a:endParaRPr lang="de-DE" altLang="de-DE" sz="1200" dirty="0"/>
          </a:p>
        </p:txBody>
      </p:sp>
      <p:pic>
        <p:nvPicPr>
          <p:cNvPr id="11" name="Picture 2" descr="D:\Anatol\Articles\Manuscript_Battery\Fig3.jpg"/>
          <p:cNvPicPr>
            <a:picLocks noChangeAspect="1" noChangeArrowheads="1"/>
          </p:cNvPicPr>
          <p:nvPr/>
        </p:nvPicPr>
        <p:blipFill>
          <a:blip r:embed="rId2" cstate="print">
            <a:extLst>
              <a:ext uri="{28A0092B-C50C-407E-A947-70E740481C1C}">
                <a14:useLocalDpi xmlns:a14="http://schemas.microsoft.com/office/drawing/2010/main" val="0"/>
              </a:ext>
            </a:extLst>
          </a:blip>
          <a:srcRect t="87706" r="61806"/>
          <a:stretch>
            <a:fillRect/>
          </a:stretch>
        </p:blipFill>
        <p:spPr bwMode="auto">
          <a:xfrm>
            <a:off x="5583111" y="4971425"/>
            <a:ext cx="3358196" cy="139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el 4"/>
          <p:cNvSpPr>
            <a:spLocks noGrp="1"/>
          </p:cNvSpPr>
          <p:nvPr>
            <p:ph type="title"/>
          </p:nvPr>
        </p:nvSpPr>
        <p:spPr/>
        <p:txBody>
          <a:bodyPr/>
          <a:lstStyle/>
          <a:p>
            <a:r>
              <a:rPr lang="en-US" dirty="0" smtClean="0"/>
              <a:t>Neutrons for </a:t>
            </a:r>
            <a:r>
              <a:rPr lang="en-US" u="sng" dirty="0" smtClean="0"/>
              <a:t>Research</a:t>
            </a:r>
            <a:r>
              <a:rPr lang="en-US" dirty="0" smtClean="0"/>
              <a:t>, Industry and Medicine</a:t>
            </a:r>
            <a:endParaRPr lang="en-US" dirty="0"/>
          </a:p>
        </p:txBody>
      </p:sp>
      <p:sp>
        <p:nvSpPr>
          <p:cNvPr id="3" name="Fußzeilenplatzhalter 2"/>
          <p:cNvSpPr>
            <a:spLocks noGrp="1"/>
          </p:cNvSpPr>
          <p:nvPr>
            <p:ph type="ftr" sz="quarter" idx="3"/>
          </p:nvPr>
        </p:nvSpPr>
        <p:spPr/>
        <p:txBody>
          <a:bodyPr/>
          <a:lstStyle/>
          <a:p>
            <a:pPr>
              <a:defRPr/>
            </a:pPr>
            <a:endParaRPr lang="de-DE" dirty="0"/>
          </a:p>
        </p:txBody>
      </p:sp>
      <p:pic>
        <p:nvPicPr>
          <p:cNvPr id="7" name="Picture 2" descr="BMW_650_IPscan1_25um_HV700_30sec_LD80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08614" y="1953475"/>
            <a:ext cx="1854185" cy="208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SKYRMION"/>
          <p:cNvPicPr>
            <a:picLocks noChangeAspect="1" noChangeArrowheads="1"/>
          </p:cNvPicPr>
          <p:nvPr/>
        </p:nvPicPr>
        <p:blipFill>
          <a:blip r:embed="rId4" cstate="print">
            <a:extLst>
              <a:ext uri="{28A0092B-C50C-407E-A947-70E740481C1C}">
                <a14:useLocalDpi xmlns:a14="http://schemas.microsoft.com/office/drawing/2010/main" val="0"/>
              </a:ext>
            </a:extLst>
          </a:blip>
          <a:srcRect t="1862"/>
          <a:stretch>
            <a:fillRect/>
          </a:stretch>
        </p:blipFill>
        <p:spPr bwMode="auto">
          <a:xfrm>
            <a:off x="4337331" y="3142064"/>
            <a:ext cx="2368606" cy="1742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feld 8"/>
          <p:cNvSpPr txBox="1"/>
          <p:nvPr/>
        </p:nvSpPr>
        <p:spPr>
          <a:xfrm>
            <a:off x="6927609" y="4039507"/>
            <a:ext cx="2135386" cy="461665"/>
          </a:xfrm>
          <a:prstGeom prst="rect">
            <a:avLst/>
          </a:prstGeom>
          <a:noFill/>
        </p:spPr>
        <p:txBody>
          <a:bodyPr wrap="square" rtlCol="0">
            <a:spAutoFit/>
          </a:bodyPr>
          <a:lstStyle/>
          <a:p>
            <a:pPr algn="l"/>
            <a:r>
              <a:rPr lang="de-DE" sz="1200" dirty="0" smtClean="0"/>
              <a:t>High-resolution </a:t>
            </a:r>
            <a:r>
              <a:rPr lang="de-DE" sz="1200" dirty="0" err="1" smtClean="0"/>
              <a:t>radiography</a:t>
            </a:r>
            <a:r>
              <a:rPr lang="de-DE" sz="1200" dirty="0" smtClean="0"/>
              <a:t> </a:t>
            </a:r>
            <a:r>
              <a:rPr lang="de-DE" sz="1200" dirty="0" err="1" smtClean="0"/>
              <a:t>of</a:t>
            </a:r>
            <a:r>
              <a:rPr lang="de-DE" sz="1200" dirty="0" smtClean="0"/>
              <a:t> a </a:t>
            </a:r>
            <a:r>
              <a:rPr lang="de-DE" sz="1200" dirty="0" err="1" smtClean="0"/>
              <a:t>motorcycle</a:t>
            </a:r>
            <a:r>
              <a:rPr lang="de-DE" sz="1200" dirty="0" smtClean="0"/>
              <a:t> </a:t>
            </a:r>
            <a:r>
              <a:rPr lang="de-DE" sz="1200" dirty="0" err="1" smtClean="0"/>
              <a:t>engine</a:t>
            </a:r>
            <a:r>
              <a:rPr lang="de-DE" sz="1200" dirty="0" smtClean="0"/>
              <a:t> </a:t>
            </a:r>
          </a:p>
        </p:txBody>
      </p:sp>
      <p:sp>
        <p:nvSpPr>
          <p:cNvPr id="12" name="Rechteck 11"/>
          <p:cNvSpPr/>
          <p:nvPr/>
        </p:nvSpPr>
        <p:spPr>
          <a:xfrm>
            <a:off x="3384978" y="5354668"/>
            <a:ext cx="2254777" cy="1015663"/>
          </a:xfrm>
          <a:prstGeom prst="rect">
            <a:avLst/>
          </a:prstGeom>
        </p:spPr>
        <p:txBody>
          <a:bodyPr wrap="square">
            <a:spAutoFit/>
          </a:bodyPr>
          <a:lstStyle/>
          <a:p>
            <a:pPr algn="l"/>
            <a:r>
              <a:rPr lang="de-DE" altLang="de-DE" sz="1200" dirty="0"/>
              <a:t>Commercial  Li-Ion </a:t>
            </a:r>
            <a:r>
              <a:rPr lang="de-DE" altLang="de-DE" sz="1200" dirty="0" err="1"/>
              <a:t>battery</a:t>
            </a:r>
            <a:r>
              <a:rPr lang="de-DE" altLang="de-DE" sz="1200" dirty="0"/>
              <a:t>, </a:t>
            </a:r>
            <a:r>
              <a:rPr lang="de-DE" altLang="de-DE" sz="1200" dirty="0" err="1"/>
              <a:t>neutron</a:t>
            </a:r>
            <a:r>
              <a:rPr lang="de-DE" altLang="de-DE" sz="1200" dirty="0"/>
              <a:t> </a:t>
            </a:r>
            <a:r>
              <a:rPr lang="de-DE" altLang="de-DE" sz="1200" dirty="0" err="1"/>
              <a:t>tomography</a:t>
            </a:r>
            <a:r>
              <a:rPr lang="de-DE" altLang="de-DE" sz="1200" dirty="0"/>
              <a:t> </a:t>
            </a:r>
            <a:br>
              <a:rPr lang="de-DE" altLang="de-DE" sz="1200" dirty="0"/>
            </a:br>
            <a:r>
              <a:rPr lang="de-DE" altLang="de-DE" sz="1200" dirty="0" smtClean="0"/>
              <a:t>in-</a:t>
            </a:r>
            <a:r>
              <a:rPr lang="de-DE" altLang="de-DE" sz="1200" dirty="0" err="1" smtClean="0"/>
              <a:t>operando</a:t>
            </a:r>
            <a:endParaRPr lang="de-DE" altLang="de-DE" sz="1200" dirty="0" smtClean="0"/>
          </a:p>
          <a:p>
            <a:pPr algn="l"/>
            <a:r>
              <a:rPr lang="de-DE" altLang="de-DE" sz="1200" b="1" i="1" dirty="0" smtClean="0"/>
              <a:t>A. </a:t>
            </a:r>
            <a:r>
              <a:rPr lang="de-DE" altLang="de-DE" sz="1200" b="1" i="1" dirty="0" err="1" smtClean="0"/>
              <a:t>Senyshyn</a:t>
            </a:r>
            <a:r>
              <a:rPr lang="de-DE" altLang="de-DE" sz="1200" b="1" i="1" dirty="0" smtClean="0"/>
              <a:t> et al., </a:t>
            </a:r>
            <a:r>
              <a:rPr lang="en-US" sz="1200" b="1" i="1" dirty="0" smtClean="0"/>
              <a:t>Journal of Power Sources 203 </a:t>
            </a:r>
            <a:r>
              <a:rPr lang="en-US" sz="1200" b="1" i="1" dirty="0"/>
              <a:t>(2012</a:t>
            </a:r>
            <a:r>
              <a:rPr lang="en-US" sz="1200" b="1" i="1" dirty="0" smtClean="0"/>
              <a:t>)</a:t>
            </a:r>
            <a:endParaRPr lang="de-DE" sz="1200" i="1" dirty="0"/>
          </a:p>
        </p:txBody>
      </p:sp>
      <p:pic>
        <p:nvPicPr>
          <p:cNvPr id="13" name="Picture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8372" y="4567102"/>
            <a:ext cx="18002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feld 13"/>
          <p:cNvSpPr txBox="1"/>
          <p:nvPr/>
        </p:nvSpPr>
        <p:spPr>
          <a:xfrm>
            <a:off x="455106" y="5699724"/>
            <a:ext cx="1966758" cy="646331"/>
          </a:xfrm>
          <a:prstGeom prst="rect">
            <a:avLst/>
          </a:prstGeom>
          <a:noFill/>
        </p:spPr>
        <p:txBody>
          <a:bodyPr wrap="square" rtlCol="0">
            <a:spAutoFit/>
          </a:bodyPr>
          <a:lstStyle/>
          <a:p>
            <a:pPr algn="l"/>
            <a:r>
              <a:rPr lang="de-DE" sz="1200" dirty="0" smtClean="0"/>
              <a:t>New hydrogen </a:t>
            </a:r>
            <a:r>
              <a:rPr lang="de-DE" sz="1200" dirty="0" err="1"/>
              <a:t>storage</a:t>
            </a:r>
            <a:r>
              <a:rPr lang="de-DE" sz="1200" dirty="0"/>
              <a:t> </a:t>
            </a:r>
            <a:r>
              <a:rPr lang="de-DE" sz="1200" dirty="0" err="1" smtClean="0"/>
              <a:t>and</a:t>
            </a:r>
            <a:r>
              <a:rPr lang="de-DE" sz="1200" dirty="0" smtClean="0"/>
              <a:t> </a:t>
            </a:r>
            <a:r>
              <a:rPr lang="de-DE" sz="1200" dirty="0" err="1" smtClean="0"/>
              <a:t>battery</a:t>
            </a:r>
            <a:r>
              <a:rPr lang="de-DE" sz="1200" dirty="0" smtClean="0"/>
              <a:t> </a:t>
            </a:r>
            <a:r>
              <a:rPr lang="de-DE" sz="1200" dirty="0" err="1" smtClean="0"/>
              <a:t>materials</a:t>
            </a:r>
            <a:r>
              <a:rPr lang="de-DE" sz="1200" dirty="0" smtClean="0"/>
              <a:t> </a:t>
            </a:r>
            <a:r>
              <a:rPr lang="de-DE" sz="1200" dirty="0" err="1" smtClean="0"/>
              <a:t>for</a:t>
            </a:r>
            <a:r>
              <a:rPr lang="de-DE" sz="1200" dirty="0" smtClean="0"/>
              <a:t> </a:t>
            </a:r>
            <a:r>
              <a:rPr lang="de-DE" sz="1200" dirty="0" err="1" smtClean="0"/>
              <a:t>automotive</a:t>
            </a:r>
            <a:r>
              <a:rPr lang="de-DE" sz="1200" dirty="0" smtClean="0"/>
              <a:t> </a:t>
            </a:r>
            <a:r>
              <a:rPr lang="de-DE" sz="1200" dirty="0" err="1" smtClean="0"/>
              <a:t>industry</a:t>
            </a:r>
            <a:endParaRPr lang="de-DE" sz="1200" dirty="0" smtClean="0"/>
          </a:p>
        </p:txBody>
      </p:sp>
    </p:spTree>
    <p:extLst>
      <p:ext uri="{BB962C8B-B14F-4D97-AF65-F5344CB8AC3E}">
        <p14:creationId xmlns:p14="http://schemas.microsoft.com/office/powerpoint/2010/main" val="21758767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9" name="Picture 3" descr="D:\Anatol\Presentation\Helmholtz_2011\Graph1.jpg"/>
          <p:cNvPicPr>
            <a:picLocks noChangeAspect="1" noChangeArrowheads="1"/>
          </p:cNvPicPr>
          <p:nvPr/>
        </p:nvPicPr>
        <p:blipFill>
          <a:blip r:embed="rId3" cstate="print"/>
          <a:srcRect l="5233" t="1403" r="4420" b="3735"/>
          <a:stretch>
            <a:fillRect/>
          </a:stretch>
        </p:blipFill>
        <p:spPr bwMode="auto">
          <a:xfrm>
            <a:off x="1595438" y="1421041"/>
            <a:ext cx="5953125" cy="4701717"/>
          </a:xfrm>
          <a:prstGeom prst="rect">
            <a:avLst/>
          </a:prstGeom>
          <a:ln w="38100" cap="sq">
            <a:solidFill>
              <a:schemeClr val="accent3"/>
            </a:solidFill>
            <a:prstDash val="solid"/>
            <a:miter lim="800000"/>
          </a:ln>
          <a:effectLst/>
        </p:spPr>
      </p:pic>
      <p:sp>
        <p:nvSpPr>
          <p:cNvPr id="3" name="Titel 2"/>
          <p:cNvSpPr>
            <a:spLocks noGrp="1"/>
          </p:cNvSpPr>
          <p:nvPr>
            <p:ph type="title"/>
          </p:nvPr>
        </p:nvSpPr>
        <p:spPr/>
        <p:txBody>
          <a:bodyPr/>
          <a:lstStyle/>
          <a:p>
            <a:r>
              <a:rPr lang="de-DE" dirty="0" err="1" smtClean="0"/>
              <a:t>Energy</a:t>
            </a:r>
            <a:r>
              <a:rPr lang="de-DE" dirty="0" smtClean="0"/>
              <a:t>: Li-</a:t>
            </a:r>
            <a:r>
              <a:rPr lang="de-DE" dirty="0" err="1" smtClean="0"/>
              <a:t>ion</a:t>
            </a:r>
            <a:r>
              <a:rPr lang="de-DE" dirty="0" smtClean="0"/>
              <a:t> </a:t>
            </a:r>
            <a:r>
              <a:rPr lang="de-DE" dirty="0" err="1" smtClean="0"/>
              <a:t>Battery</a:t>
            </a:r>
            <a:r>
              <a:rPr lang="de-DE" dirty="0" smtClean="0"/>
              <a:t> Technology – </a:t>
            </a:r>
            <a:r>
              <a:rPr lang="de-DE" dirty="0" err="1" smtClean="0"/>
              <a:t>Why</a:t>
            </a:r>
            <a:r>
              <a:rPr lang="de-DE" dirty="0" smtClean="0"/>
              <a:t> Lithium?</a:t>
            </a:r>
            <a:endParaRPr lang="de-DE" dirty="0"/>
          </a:p>
        </p:txBody>
      </p:sp>
      <p:sp>
        <p:nvSpPr>
          <p:cNvPr id="5" name="Fußzeilenplatzhalter 4"/>
          <p:cNvSpPr>
            <a:spLocks noGrp="1"/>
          </p:cNvSpPr>
          <p:nvPr>
            <p:ph type="ftr" sz="quarter" idx="3"/>
          </p:nvPr>
        </p:nvSpPr>
        <p:spPr/>
        <p:txBody>
          <a:bodyPr/>
          <a:lstStyle/>
          <a:p>
            <a:pPr>
              <a:defRPr/>
            </a:pPr>
            <a:endParaRPr lang="de-DE" dirty="0"/>
          </a:p>
        </p:txBody>
      </p:sp>
    </p:spTree>
    <p:extLst>
      <p:ext uri="{BB962C8B-B14F-4D97-AF65-F5344CB8AC3E}">
        <p14:creationId xmlns:p14="http://schemas.microsoft.com/office/powerpoint/2010/main" val="1319401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2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8" descr="3dview0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34322" r="35069"/>
          <a:stretch>
            <a:fillRect/>
          </a:stretch>
        </p:blipFill>
        <p:spPr bwMode="auto">
          <a:xfrm>
            <a:off x="1828800" y="2063750"/>
            <a:ext cx="1409700"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6" descr="3dview0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1259" r="37309" b="12650"/>
          <a:stretch>
            <a:fillRect/>
          </a:stretch>
        </p:blipFill>
        <p:spPr bwMode="auto">
          <a:xfrm>
            <a:off x="3311525" y="2084388"/>
            <a:ext cx="1527175" cy="354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2" descr="D:\Anatol\Presentation\NGES_2010\Рисунок10.pn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40288" y="2562225"/>
            <a:ext cx="571500" cy="292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2" descr="D:\Anatol\Presentation\NGES_2010\Рисунок7.png"/>
          <p:cNvPicPr>
            <a:picLocks noChangeAspect="1" noChangeArrowheads="1"/>
          </p:cNvPicPr>
          <p:nvPr/>
        </p:nvPicPr>
        <p:blipFill>
          <a:blip r:embed="rId5" cstate="print">
            <a:extLst>
              <a:ext uri="{28A0092B-C50C-407E-A947-70E740481C1C}">
                <a14:useLocalDpi xmlns:a14="http://schemas.microsoft.com/office/drawing/2010/main" val="0"/>
              </a:ext>
            </a:extLst>
          </a:blip>
          <a:srcRect r="50664"/>
          <a:stretch>
            <a:fillRect/>
          </a:stretch>
        </p:blipFill>
        <p:spPr bwMode="auto">
          <a:xfrm>
            <a:off x="130175" y="2290763"/>
            <a:ext cx="1738313" cy="327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AutoShape 6"/>
          <p:cNvSpPr>
            <a:spLocks noChangeArrowheads="1"/>
          </p:cNvSpPr>
          <p:nvPr/>
        </p:nvSpPr>
        <p:spPr bwMode="auto">
          <a:xfrm>
            <a:off x="1492250" y="3881438"/>
            <a:ext cx="533400" cy="35718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lumMod val="60000"/>
              <a:lumOff val="40000"/>
            </a:schemeClr>
          </a:solidFill>
          <a:ln w="9525">
            <a:solidFill>
              <a:schemeClr val="tx1"/>
            </a:solidFill>
            <a:miter lim="800000"/>
            <a:headEnd/>
            <a:tailEnd/>
          </a:ln>
          <a:effectLst/>
        </p:spPr>
        <p:txBody>
          <a:bodyPr wrap="none" anchor="ctr"/>
          <a:lstStyle/>
          <a:p>
            <a:pPr>
              <a:defRPr/>
            </a:pPr>
            <a:endParaRPr lang="ru-RU" sz="2000">
              <a:solidFill>
                <a:srgbClr val="000000"/>
              </a:solidFill>
              <a:latin typeface="Arial" charset="0"/>
            </a:endParaRPr>
          </a:p>
        </p:txBody>
      </p:sp>
      <p:sp>
        <p:nvSpPr>
          <p:cNvPr id="19" name="AutoShape 6"/>
          <p:cNvSpPr>
            <a:spLocks noChangeArrowheads="1"/>
          </p:cNvSpPr>
          <p:nvPr/>
        </p:nvSpPr>
        <p:spPr bwMode="auto">
          <a:xfrm>
            <a:off x="3089275" y="3895725"/>
            <a:ext cx="533400" cy="35718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lumMod val="60000"/>
              <a:lumOff val="40000"/>
            </a:schemeClr>
          </a:solidFill>
          <a:ln w="9525">
            <a:solidFill>
              <a:schemeClr val="tx1"/>
            </a:solidFill>
            <a:miter lim="800000"/>
            <a:headEnd/>
            <a:tailEnd/>
          </a:ln>
          <a:effectLst/>
        </p:spPr>
        <p:txBody>
          <a:bodyPr wrap="none" anchor="ctr"/>
          <a:lstStyle/>
          <a:p>
            <a:pPr>
              <a:defRPr/>
            </a:pPr>
            <a:endParaRPr lang="ru-RU" sz="2000">
              <a:solidFill>
                <a:srgbClr val="000000"/>
              </a:solidFill>
              <a:latin typeface="Arial" charset="0"/>
            </a:endParaRPr>
          </a:p>
        </p:txBody>
      </p:sp>
      <p:pic>
        <p:nvPicPr>
          <p:cNvPr id="29704" name="Picture 2" descr="http://rajibme.files.wordpress.com/2011/04/lithium-ion-battery-5.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29250" y="2165350"/>
            <a:ext cx="3810000"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6" name="TextBox 17"/>
          <p:cNvSpPr txBox="1">
            <a:spLocks noChangeArrowheads="1"/>
          </p:cNvSpPr>
          <p:nvPr/>
        </p:nvSpPr>
        <p:spPr bwMode="auto">
          <a:xfrm>
            <a:off x="334963" y="1720850"/>
            <a:ext cx="83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algn="r" eaLnBrk="0" fontAlgn="base" hangingPunct="0">
              <a:spcBef>
                <a:spcPct val="0"/>
              </a:spcBef>
              <a:spcAft>
                <a:spcPct val="0"/>
              </a:spcAft>
              <a:defRPr sz="2000">
                <a:solidFill>
                  <a:schemeClr val="tx1"/>
                </a:solidFill>
                <a:latin typeface="Arial" pitchFamily="34" charset="0"/>
              </a:defRPr>
            </a:lvl6pPr>
            <a:lvl7pPr marL="2971800" indent="-228600" algn="r" eaLnBrk="0" fontAlgn="base" hangingPunct="0">
              <a:spcBef>
                <a:spcPct val="0"/>
              </a:spcBef>
              <a:spcAft>
                <a:spcPct val="0"/>
              </a:spcAft>
              <a:defRPr sz="2000">
                <a:solidFill>
                  <a:schemeClr val="tx1"/>
                </a:solidFill>
                <a:latin typeface="Arial" pitchFamily="34" charset="0"/>
              </a:defRPr>
            </a:lvl7pPr>
            <a:lvl8pPr marL="3429000" indent="-228600" algn="r" eaLnBrk="0" fontAlgn="base" hangingPunct="0">
              <a:spcBef>
                <a:spcPct val="0"/>
              </a:spcBef>
              <a:spcAft>
                <a:spcPct val="0"/>
              </a:spcAft>
              <a:defRPr sz="2000">
                <a:solidFill>
                  <a:schemeClr val="tx1"/>
                </a:solidFill>
                <a:latin typeface="Arial" pitchFamily="34" charset="0"/>
              </a:defRPr>
            </a:lvl8pPr>
            <a:lvl9pPr marL="3886200" indent="-228600" algn="r" eaLnBrk="0" fontAlgn="base" hangingPunct="0">
              <a:spcBef>
                <a:spcPct val="0"/>
              </a:spcBef>
              <a:spcAft>
                <a:spcPct val="0"/>
              </a:spcAft>
              <a:defRPr sz="2000">
                <a:solidFill>
                  <a:schemeClr val="tx1"/>
                </a:solidFill>
                <a:latin typeface="Arial" pitchFamily="34" charset="0"/>
              </a:defRPr>
            </a:lvl9pPr>
          </a:lstStyle>
          <a:p>
            <a:r>
              <a:rPr lang="de-DE" altLang="de-DE" sz="1800" b="1" dirty="0" err="1">
                <a:solidFill>
                  <a:srgbClr val="000000"/>
                </a:solidFill>
                <a:latin typeface="TUM Neue Helvetica 55 Regular" pitchFamily="34" charset="0"/>
              </a:rPr>
              <a:t>Photo</a:t>
            </a:r>
            <a:endParaRPr lang="ru-RU" altLang="de-DE" sz="1800" b="1" dirty="0">
              <a:solidFill>
                <a:srgbClr val="000000"/>
              </a:solidFill>
            </a:endParaRPr>
          </a:p>
        </p:txBody>
      </p:sp>
      <p:sp>
        <p:nvSpPr>
          <p:cNvPr id="21" name="Левая фигурная скобка 20"/>
          <p:cNvSpPr/>
          <p:nvPr/>
        </p:nvSpPr>
        <p:spPr>
          <a:xfrm rot="5400000">
            <a:off x="3556794" y="565944"/>
            <a:ext cx="150812" cy="3213100"/>
          </a:xfrm>
          <a:prstGeom prst="leftBrace">
            <a:avLst>
              <a:gd name="adj1" fmla="val 8333"/>
              <a:gd name="adj2" fmla="val 50273"/>
            </a:avLst>
          </a:prstGeom>
          <a:ln w="635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ru-RU" sz="2000">
              <a:solidFill>
                <a:srgbClr val="000000"/>
              </a:solidFill>
            </a:endParaRPr>
          </a:p>
        </p:txBody>
      </p:sp>
      <p:sp>
        <p:nvSpPr>
          <p:cNvPr id="29708" name="TextBox 21"/>
          <p:cNvSpPr txBox="1">
            <a:spLocks noChangeArrowheads="1"/>
          </p:cNvSpPr>
          <p:nvPr/>
        </p:nvSpPr>
        <p:spPr bwMode="auto">
          <a:xfrm>
            <a:off x="3054350" y="1714500"/>
            <a:ext cx="12319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algn="r" eaLnBrk="0" fontAlgn="base" hangingPunct="0">
              <a:spcBef>
                <a:spcPct val="0"/>
              </a:spcBef>
              <a:spcAft>
                <a:spcPct val="0"/>
              </a:spcAft>
              <a:defRPr sz="2000">
                <a:solidFill>
                  <a:schemeClr val="tx1"/>
                </a:solidFill>
                <a:latin typeface="Arial" pitchFamily="34" charset="0"/>
              </a:defRPr>
            </a:lvl6pPr>
            <a:lvl7pPr marL="2971800" indent="-228600" algn="r" eaLnBrk="0" fontAlgn="base" hangingPunct="0">
              <a:spcBef>
                <a:spcPct val="0"/>
              </a:spcBef>
              <a:spcAft>
                <a:spcPct val="0"/>
              </a:spcAft>
              <a:defRPr sz="2000">
                <a:solidFill>
                  <a:schemeClr val="tx1"/>
                </a:solidFill>
                <a:latin typeface="Arial" pitchFamily="34" charset="0"/>
              </a:defRPr>
            </a:lvl7pPr>
            <a:lvl8pPr marL="3429000" indent="-228600" algn="r" eaLnBrk="0" fontAlgn="base" hangingPunct="0">
              <a:spcBef>
                <a:spcPct val="0"/>
              </a:spcBef>
              <a:spcAft>
                <a:spcPct val="0"/>
              </a:spcAft>
              <a:defRPr sz="2000">
                <a:solidFill>
                  <a:schemeClr val="tx1"/>
                </a:solidFill>
                <a:latin typeface="Arial" pitchFamily="34" charset="0"/>
              </a:defRPr>
            </a:lvl8pPr>
            <a:lvl9pPr marL="3886200" indent="-228600" algn="r" eaLnBrk="0" fontAlgn="base" hangingPunct="0">
              <a:spcBef>
                <a:spcPct val="0"/>
              </a:spcBef>
              <a:spcAft>
                <a:spcPct val="0"/>
              </a:spcAft>
              <a:defRPr sz="2000">
                <a:solidFill>
                  <a:schemeClr val="tx1"/>
                </a:solidFill>
                <a:latin typeface="Arial" pitchFamily="34" charset="0"/>
              </a:defRPr>
            </a:lvl9pPr>
          </a:lstStyle>
          <a:p>
            <a:r>
              <a:rPr lang="de-DE" altLang="de-DE" sz="1800" b="1">
                <a:solidFill>
                  <a:srgbClr val="000000"/>
                </a:solidFill>
                <a:latin typeface="TUM Neue Helvetica 55 Regular" pitchFamily="34" charset="0"/>
              </a:rPr>
              <a:t>3D model</a:t>
            </a:r>
            <a:endParaRPr lang="ru-RU" altLang="de-DE" sz="1800" b="1">
              <a:solidFill>
                <a:srgbClr val="000000"/>
              </a:solidFill>
            </a:endParaRPr>
          </a:p>
        </p:txBody>
      </p:sp>
      <p:sp>
        <p:nvSpPr>
          <p:cNvPr id="29709" name="TextBox 22"/>
          <p:cNvSpPr txBox="1">
            <a:spLocks noChangeArrowheads="1"/>
          </p:cNvSpPr>
          <p:nvPr/>
        </p:nvSpPr>
        <p:spPr bwMode="auto">
          <a:xfrm>
            <a:off x="6586538" y="1720850"/>
            <a:ext cx="950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algn="r" eaLnBrk="0" fontAlgn="base" hangingPunct="0">
              <a:spcBef>
                <a:spcPct val="0"/>
              </a:spcBef>
              <a:spcAft>
                <a:spcPct val="0"/>
              </a:spcAft>
              <a:defRPr sz="2000">
                <a:solidFill>
                  <a:schemeClr val="tx1"/>
                </a:solidFill>
                <a:latin typeface="Arial" pitchFamily="34" charset="0"/>
              </a:defRPr>
            </a:lvl6pPr>
            <a:lvl7pPr marL="2971800" indent="-228600" algn="r" eaLnBrk="0" fontAlgn="base" hangingPunct="0">
              <a:spcBef>
                <a:spcPct val="0"/>
              </a:spcBef>
              <a:spcAft>
                <a:spcPct val="0"/>
              </a:spcAft>
              <a:defRPr sz="2000">
                <a:solidFill>
                  <a:schemeClr val="tx1"/>
                </a:solidFill>
                <a:latin typeface="Arial" pitchFamily="34" charset="0"/>
              </a:defRPr>
            </a:lvl7pPr>
            <a:lvl8pPr marL="3429000" indent="-228600" algn="r" eaLnBrk="0" fontAlgn="base" hangingPunct="0">
              <a:spcBef>
                <a:spcPct val="0"/>
              </a:spcBef>
              <a:spcAft>
                <a:spcPct val="0"/>
              </a:spcAft>
              <a:defRPr sz="2000">
                <a:solidFill>
                  <a:schemeClr val="tx1"/>
                </a:solidFill>
                <a:latin typeface="Arial" pitchFamily="34" charset="0"/>
              </a:defRPr>
            </a:lvl8pPr>
            <a:lvl9pPr marL="3886200" indent="-228600" algn="r" eaLnBrk="0" fontAlgn="base" hangingPunct="0">
              <a:spcBef>
                <a:spcPct val="0"/>
              </a:spcBef>
              <a:spcAft>
                <a:spcPct val="0"/>
              </a:spcAft>
              <a:defRPr sz="2000">
                <a:solidFill>
                  <a:schemeClr val="tx1"/>
                </a:solidFill>
                <a:latin typeface="Arial" pitchFamily="34" charset="0"/>
              </a:defRPr>
            </a:lvl9pPr>
          </a:lstStyle>
          <a:p>
            <a:r>
              <a:rPr lang="de-DE" altLang="de-DE" sz="1800" b="1">
                <a:solidFill>
                  <a:srgbClr val="000000"/>
                </a:solidFill>
                <a:latin typeface="TUM Neue Helvetica 55 Regular" pitchFamily="34" charset="0"/>
              </a:rPr>
              <a:t>Sketch</a:t>
            </a:r>
            <a:endParaRPr lang="ru-RU" altLang="de-DE" sz="1800" b="1">
              <a:solidFill>
                <a:srgbClr val="000000"/>
              </a:solidFill>
            </a:endParaRPr>
          </a:p>
        </p:txBody>
      </p:sp>
      <p:sp>
        <p:nvSpPr>
          <p:cNvPr id="29710" name="Rechteck 21"/>
          <p:cNvSpPr>
            <a:spLocks noChangeArrowheads="1"/>
          </p:cNvSpPr>
          <p:nvPr/>
        </p:nvSpPr>
        <p:spPr bwMode="auto">
          <a:xfrm>
            <a:off x="5411788" y="6147537"/>
            <a:ext cx="35094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algn="r" eaLnBrk="0" fontAlgn="base" hangingPunct="0">
              <a:spcBef>
                <a:spcPct val="0"/>
              </a:spcBef>
              <a:spcAft>
                <a:spcPct val="0"/>
              </a:spcAft>
              <a:defRPr sz="2000">
                <a:solidFill>
                  <a:schemeClr val="tx1"/>
                </a:solidFill>
                <a:latin typeface="Arial" pitchFamily="34" charset="0"/>
              </a:defRPr>
            </a:lvl6pPr>
            <a:lvl7pPr marL="2971800" indent="-228600" algn="r" eaLnBrk="0" fontAlgn="base" hangingPunct="0">
              <a:spcBef>
                <a:spcPct val="0"/>
              </a:spcBef>
              <a:spcAft>
                <a:spcPct val="0"/>
              </a:spcAft>
              <a:defRPr sz="2000">
                <a:solidFill>
                  <a:schemeClr val="tx1"/>
                </a:solidFill>
                <a:latin typeface="Arial" pitchFamily="34" charset="0"/>
              </a:defRPr>
            </a:lvl7pPr>
            <a:lvl8pPr marL="3429000" indent="-228600" algn="r" eaLnBrk="0" fontAlgn="base" hangingPunct="0">
              <a:spcBef>
                <a:spcPct val="0"/>
              </a:spcBef>
              <a:spcAft>
                <a:spcPct val="0"/>
              </a:spcAft>
              <a:defRPr sz="2000">
                <a:solidFill>
                  <a:schemeClr val="tx1"/>
                </a:solidFill>
                <a:latin typeface="Arial" pitchFamily="34" charset="0"/>
              </a:defRPr>
            </a:lvl8pPr>
            <a:lvl9pPr marL="3886200" indent="-228600" algn="r" eaLnBrk="0" fontAlgn="base" hangingPunct="0">
              <a:spcBef>
                <a:spcPct val="0"/>
              </a:spcBef>
              <a:spcAft>
                <a:spcPct val="0"/>
              </a:spcAft>
              <a:defRPr sz="2000">
                <a:solidFill>
                  <a:schemeClr val="tx1"/>
                </a:solidFill>
                <a:latin typeface="Arial" pitchFamily="34" charset="0"/>
              </a:defRPr>
            </a:lvl9pPr>
          </a:lstStyle>
          <a:p>
            <a:r>
              <a:rPr lang="de-DE" altLang="de-DE" sz="800" i="1" dirty="0">
                <a:solidFill>
                  <a:srgbClr val="000000"/>
                </a:solidFill>
                <a:latin typeface="+mj-lt"/>
              </a:rPr>
              <a:t> A. </a:t>
            </a:r>
            <a:r>
              <a:rPr lang="de-DE" altLang="de-DE" sz="800" i="1" dirty="0" err="1">
                <a:solidFill>
                  <a:srgbClr val="000000"/>
                </a:solidFill>
                <a:latin typeface="+mj-lt"/>
              </a:rPr>
              <a:t>Senyshyn</a:t>
            </a:r>
            <a:r>
              <a:rPr lang="de-DE" altLang="de-DE" sz="800" i="1" dirty="0">
                <a:solidFill>
                  <a:srgbClr val="000000"/>
                </a:solidFill>
                <a:latin typeface="+mj-lt"/>
              </a:rPr>
              <a:t>/ M. Mühlbauer FRM </a:t>
            </a:r>
            <a:r>
              <a:rPr lang="de-DE" altLang="de-DE" sz="800" i="1" dirty="0" smtClean="0">
                <a:solidFill>
                  <a:srgbClr val="000000"/>
                </a:solidFill>
                <a:latin typeface="+mj-lt"/>
              </a:rPr>
              <a:t>II; </a:t>
            </a:r>
            <a:r>
              <a:rPr lang="de-DE" altLang="de-DE" sz="800" i="1" dirty="0" err="1" smtClean="0">
                <a:solidFill>
                  <a:srgbClr val="000000"/>
                </a:solidFill>
                <a:latin typeface="+mj-lt"/>
              </a:rPr>
              <a:t>H.Ehrenberger</a:t>
            </a:r>
            <a:r>
              <a:rPr lang="de-DE" altLang="de-DE" sz="800" i="1" dirty="0">
                <a:solidFill>
                  <a:srgbClr val="000000"/>
                </a:solidFill>
                <a:latin typeface="+mj-lt"/>
              </a:rPr>
              <a:t>/ O. Dolotko, KIT </a:t>
            </a:r>
          </a:p>
        </p:txBody>
      </p:sp>
      <p:sp>
        <p:nvSpPr>
          <p:cNvPr id="2" name="Titel 1"/>
          <p:cNvSpPr>
            <a:spLocks noGrp="1"/>
          </p:cNvSpPr>
          <p:nvPr>
            <p:ph type="title"/>
          </p:nvPr>
        </p:nvSpPr>
        <p:spPr>
          <a:xfrm>
            <a:off x="194141" y="666893"/>
            <a:ext cx="8758067" cy="846597"/>
          </a:xfrm>
        </p:spPr>
        <p:txBody>
          <a:bodyPr/>
          <a:lstStyle/>
          <a:p>
            <a:r>
              <a:rPr lang="en-US" dirty="0" smtClean="0"/>
              <a:t>Non-destructive Tomography Reconstruction</a:t>
            </a:r>
            <a:br>
              <a:rPr lang="en-US" dirty="0" smtClean="0"/>
            </a:br>
            <a:r>
              <a:rPr lang="en-US" dirty="0" smtClean="0"/>
              <a:t>of a </a:t>
            </a:r>
            <a:r>
              <a:rPr lang="en-US" dirty="0"/>
              <a:t>18650-type </a:t>
            </a:r>
            <a:r>
              <a:rPr lang="en-US" dirty="0" smtClean="0"/>
              <a:t>Battery</a:t>
            </a:r>
            <a:endParaRPr lang="de-DE" dirty="0"/>
          </a:p>
        </p:txBody>
      </p:sp>
      <p:sp>
        <p:nvSpPr>
          <p:cNvPr id="4" name="Fußzeilenplatzhalter 3"/>
          <p:cNvSpPr>
            <a:spLocks noGrp="1"/>
          </p:cNvSpPr>
          <p:nvPr>
            <p:ph type="ftr" sz="quarter" idx="3"/>
          </p:nvPr>
        </p:nvSpPr>
        <p:spPr/>
        <p:txBody>
          <a:bodyPr/>
          <a:lstStyle/>
          <a:p>
            <a:pPr>
              <a:defRPr/>
            </a:pPr>
            <a:endParaRPr lang="de-DE" dirty="0"/>
          </a:p>
        </p:txBody>
      </p:sp>
    </p:spTree>
    <p:extLst>
      <p:ext uri="{BB962C8B-B14F-4D97-AF65-F5344CB8AC3E}">
        <p14:creationId xmlns:p14="http://schemas.microsoft.com/office/powerpoint/2010/main" val="38877123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3"/>
          <p:cNvPicPr>
            <a:picLocks noChangeAspect="1" noChangeArrowheads="1"/>
          </p:cNvPicPr>
          <p:nvPr/>
        </p:nvPicPr>
        <p:blipFill>
          <a:blip r:embed="rId4" cstate="print"/>
          <a:srcRect/>
          <a:stretch>
            <a:fillRect/>
          </a:stretch>
        </p:blipFill>
        <p:spPr bwMode="auto">
          <a:xfrm flipH="1">
            <a:off x="6149340" y="4485532"/>
            <a:ext cx="1680210" cy="11828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554" name="Text Box 2"/>
          <p:cNvSpPr txBox="1">
            <a:spLocks noChangeArrowheads="1"/>
          </p:cNvSpPr>
          <p:nvPr/>
        </p:nvSpPr>
        <p:spPr bwMode="auto">
          <a:xfrm>
            <a:off x="444292" y="6088204"/>
            <a:ext cx="50958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sz="3200">
                <a:solidFill>
                  <a:schemeClr val="tx1"/>
                </a:solidFill>
                <a:latin typeface="Arial" pitchFamily="34" charset="0"/>
              </a:defRPr>
            </a:lvl1pPr>
            <a:lvl2pPr marL="742950" indent="-285750" algn="l">
              <a:spcBef>
                <a:spcPct val="20000"/>
              </a:spcBef>
              <a:buChar char="–"/>
              <a:defRPr sz="1400">
                <a:solidFill>
                  <a:schemeClr val="tx1"/>
                </a:solidFill>
                <a:latin typeface="Arial" pitchFamily="34" charset="0"/>
              </a:defRPr>
            </a:lvl2pPr>
            <a:lvl3pPr marL="1143000" indent="-228600" algn="l">
              <a:spcBef>
                <a:spcPct val="20000"/>
              </a:spcBef>
              <a:buChar char="•"/>
              <a:defRPr sz="1400">
                <a:solidFill>
                  <a:schemeClr val="tx1"/>
                </a:solidFill>
                <a:latin typeface="Arial" pitchFamily="34" charset="0"/>
              </a:defRPr>
            </a:lvl3pPr>
            <a:lvl4pPr marL="1600200" indent="-228600" algn="l">
              <a:spcBef>
                <a:spcPct val="20000"/>
              </a:spcBef>
              <a:buChar char="–"/>
              <a:defRPr sz="1400">
                <a:solidFill>
                  <a:schemeClr val="tx1"/>
                </a:solidFill>
                <a:latin typeface="Arial" pitchFamily="34" charset="0"/>
              </a:defRPr>
            </a:lvl4pPr>
            <a:lvl5pPr marL="2057400" indent="-228600" algn="l">
              <a:spcBef>
                <a:spcPct val="20000"/>
              </a:spcBef>
              <a:buChar char="»"/>
              <a:defRPr sz="1400">
                <a:solidFill>
                  <a:schemeClr val="tx1"/>
                </a:solidFill>
                <a:latin typeface="Arial" pitchFamily="34" charset="0"/>
              </a:defRPr>
            </a:lvl5pPr>
            <a:lvl6pPr marL="2514600" indent="-228600" eaLnBrk="0" fontAlgn="base" hangingPunct="0">
              <a:spcBef>
                <a:spcPct val="20000"/>
              </a:spcBef>
              <a:spcAft>
                <a:spcPct val="0"/>
              </a:spcAft>
              <a:buChar char="»"/>
              <a:defRPr sz="1400">
                <a:solidFill>
                  <a:schemeClr val="tx1"/>
                </a:solidFill>
                <a:latin typeface="Arial" pitchFamily="34" charset="0"/>
              </a:defRPr>
            </a:lvl6pPr>
            <a:lvl7pPr marL="2971800" indent="-228600" eaLnBrk="0" fontAlgn="base" hangingPunct="0">
              <a:spcBef>
                <a:spcPct val="20000"/>
              </a:spcBef>
              <a:spcAft>
                <a:spcPct val="0"/>
              </a:spcAft>
              <a:buChar char="»"/>
              <a:defRPr sz="1400">
                <a:solidFill>
                  <a:schemeClr val="tx1"/>
                </a:solidFill>
                <a:latin typeface="Arial" pitchFamily="34" charset="0"/>
              </a:defRPr>
            </a:lvl7pPr>
            <a:lvl8pPr marL="3429000" indent="-228600" eaLnBrk="0" fontAlgn="base" hangingPunct="0">
              <a:spcBef>
                <a:spcPct val="20000"/>
              </a:spcBef>
              <a:spcAft>
                <a:spcPct val="0"/>
              </a:spcAft>
              <a:buChar char="»"/>
              <a:defRPr sz="1400">
                <a:solidFill>
                  <a:schemeClr val="tx1"/>
                </a:solidFill>
                <a:latin typeface="Arial" pitchFamily="34" charset="0"/>
              </a:defRPr>
            </a:lvl8pPr>
            <a:lvl9pPr marL="3886200" indent="-228600" eaLnBrk="0" fontAlgn="base" hangingPunct="0">
              <a:spcBef>
                <a:spcPct val="20000"/>
              </a:spcBef>
              <a:spcAft>
                <a:spcPct val="0"/>
              </a:spcAft>
              <a:buChar char="»"/>
              <a:defRPr sz="1400">
                <a:solidFill>
                  <a:schemeClr val="tx1"/>
                </a:solidFill>
                <a:latin typeface="Arial" pitchFamily="34" charset="0"/>
              </a:defRPr>
            </a:lvl9pPr>
          </a:lstStyle>
          <a:p>
            <a:pPr eaLnBrk="1" hangingPunct="1">
              <a:spcBef>
                <a:spcPct val="50000"/>
              </a:spcBef>
              <a:buFontTx/>
              <a:buNone/>
            </a:pPr>
            <a:r>
              <a:rPr lang="de-DE" altLang="de-DE" sz="800" i="1" dirty="0">
                <a:latin typeface="Arial (text"/>
              </a:rPr>
              <a:t>A. </a:t>
            </a:r>
            <a:r>
              <a:rPr lang="de-DE" altLang="de-DE" sz="800" i="1" dirty="0" err="1">
                <a:latin typeface="Arial (text"/>
              </a:rPr>
              <a:t>Senyshyn</a:t>
            </a:r>
            <a:r>
              <a:rPr lang="de-DE" altLang="de-DE" sz="800" i="1" dirty="0">
                <a:latin typeface="Arial (text"/>
              </a:rPr>
              <a:t> </a:t>
            </a:r>
            <a:r>
              <a:rPr lang="de-DE" altLang="de-DE" sz="800" i="1" dirty="0">
                <a:latin typeface="Arial (text"/>
                <a:cs typeface="Arial" pitchFamily="34" charset="0"/>
              </a:rPr>
              <a:t>(FRM II), H. Ehrenberg (KIT), K. </a:t>
            </a:r>
            <a:r>
              <a:rPr lang="de-DE" altLang="de-DE" sz="800" i="1" dirty="0" err="1">
                <a:latin typeface="Arial (text"/>
                <a:cs typeface="Arial" pitchFamily="34" charset="0"/>
              </a:rPr>
              <a:t>Nikolowski</a:t>
            </a:r>
            <a:r>
              <a:rPr lang="de-DE" altLang="de-DE" sz="800" i="1" dirty="0">
                <a:latin typeface="Arial (text"/>
                <a:cs typeface="Arial" pitchFamily="34" charset="0"/>
              </a:rPr>
              <a:t> (IFW)</a:t>
            </a:r>
          </a:p>
        </p:txBody>
      </p:sp>
      <p:grpSp>
        <p:nvGrpSpPr>
          <p:cNvPr id="7" name="Group 3"/>
          <p:cNvGrpSpPr>
            <a:grpSpLocks/>
          </p:cNvGrpSpPr>
          <p:nvPr/>
        </p:nvGrpSpPr>
        <p:grpSpPr bwMode="auto">
          <a:xfrm>
            <a:off x="0" y="1363663"/>
            <a:ext cx="5403850" cy="4052887"/>
            <a:chOff x="90" y="720"/>
            <a:chExt cx="4931" cy="3417"/>
          </a:xfrm>
        </p:grpSpPr>
        <p:graphicFrame>
          <p:nvGraphicFramePr>
            <p:cNvPr id="23577" name="Object 2"/>
            <p:cNvGraphicFramePr>
              <a:graphicFrameLocks noChangeAspect="1"/>
            </p:cNvGraphicFramePr>
            <p:nvPr/>
          </p:nvGraphicFramePr>
          <p:xfrm>
            <a:off x="90" y="720"/>
            <a:ext cx="3895" cy="3417"/>
          </p:xfrm>
          <a:graphic>
            <a:graphicData uri="http://schemas.openxmlformats.org/presentationml/2006/ole">
              <mc:AlternateContent xmlns:mc="http://schemas.openxmlformats.org/markup-compatibility/2006">
                <mc:Choice xmlns:v="urn:schemas-microsoft-com:vml" Requires="v">
                  <p:oleObj spid="_x0000_s130116" name="Graph" r:id="rId5" imgW="3879494" imgH="3404006" progId="">
                    <p:embed/>
                  </p:oleObj>
                </mc:Choice>
                <mc:Fallback>
                  <p:oleObj name="Graph" r:id="rId5" imgW="3879494" imgH="3404006" progId="">
                    <p:embed/>
                    <p:pic>
                      <p:nvPicPr>
                        <p:cNvPr id="0" name="Object 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 y="720"/>
                          <a:ext cx="3895" cy="3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8" name="Группа 46"/>
            <p:cNvGrpSpPr>
              <a:grpSpLocks/>
            </p:cNvGrpSpPr>
            <p:nvPr/>
          </p:nvGrpSpPr>
          <p:grpSpPr bwMode="auto">
            <a:xfrm>
              <a:off x="3690" y="2430"/>
              <a:ext cx="1331" cy="1299"/>
              <a:chOff x="5857884" y="3857628"/>
              <a:chExt cx="2110505" cy="2061592"/>
            </a:xfrm>
          </p:grpSpPr>
          <p:cxnSp>
            <p:nvCxnSpPr>
              <p:cNvPr id="25" name="Прямая со стрелкой 24"/>
              <p:cNvCxnSpPr/>
              <p:nvPr/>
            </p:nvCxnSpPr>
            <p:spPr>
              <a:xfrm rot="5400000" flipH="1" flipV="1">
                <a:off x="5822151" y="4108304"/>
                <a:ext cx="571400" cy="50073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Прямая со стрелкой 29"/>
              <p:cNvCxnSpPr/>
              <p:nvPr/>
            </p:nvCxnSpPr>
            <p:spPr>
              <a:xfrm flipV="1">
                <a:off x="5857482" y="4287514"/>
                <a:ext cx="643149" cy="42695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flipV="1">
                <a:off x="5857482" y="4572152"/>
                <a:ext cx="714354" cy="21454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Прямая со стрелкой 36"/>
              <p:cNvCxnSpPr/>
              <p:nvPr/>
            </p:nvCxnSpPr>
            <p:spPr>
              <a:xfrm rot="16200000" flipH="1">
                <a:off x="5822151" y="5036563"/>
                <a:ext cx="571399" cy="50073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Прямая со стрелкой 37"/>
              <p:cNvCxnSpPr/>
              <p:nvPr/>
            </p:nvCxnSpPr>
            <p:spPr>
              <a:xfrm>
                <a:off x="5857482" y="4929011"/>
                <a:ext cx="643149" cy="42908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Прямая со стрелкой 38"/>
              <p:cNvCxnSpPr/>
              <p:nvPr/>
            </p:nvCxnSpPr>
            <p:spPr>
              <a:xfrm>
                <a:off x="5857482" y="4858913"/>
                <a:ext cx="714354" cy="21241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585" name="Прямоугольник 39"/>
              <p:cNvSpPr>
                <a:spLocks noChangeArrowheads="1"/>
              </p:cNvSpPr>
              <p:nvPr/>
            </p:nvSpPr>
            <p:spPr bwMode="auto">
              <a:xfrm>
                <a:off x="6358526" y="3857628"/>
                <a:ext cx="1609863" cy="49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sz="3200">
                    <a:solidFill>
                      <a:schemeClr val="tx1"/>
                    </a:solidFill>
                    <a:latin typeface="Arial" pitchFamily="34" charset="0"/>
                  </a:defRPr>
                </a:lvl1pPr>
                <a:lvl2pPr marL="742950" indent="-285750" algn="l">
                  <a:spcBef>
                    <a:spcPct val="20000"/>
                  </a:spcBef>
                  <a:buChar char="–"/>
                  <a:defRPr sz="1400">
                    <a:solidFill>
                      <a:schemeClr val="tx1"/>
                    </a:solidFill>
                    <a:latin typeface="Arial" pitchFamily="34" charset="0"/>
                  </a:defRPr>
                </a:lvl2pPr>
                <a:lvl3pPr marL="1143000" indent="-228600" algn="l">
                  <a:spcBef>
                    <a:spcPct val="20000"/>
                  </a:spcBef>
                  <a:buChar char="•"/>
                  <a:defRPr sz="1400">
                    <a:solidFill>
                      <a:schemeClr val="tx1"/>
                    </a:solidFill>
                    <a:latin typeface="Arial" pitchFamily="34" charset="0"/>
                  </a:defRPr>
                </a:lvl3pPr>
                <a:lvl4pPr marL="1600200" indent="-228600" algn="l">
                  <a:spcBef>
                    <a:spcPct val="20000"/>
                  </a:spcBef>
                  <a:buChar char="–"/>
                  <a:defRPr sz="1400">
                    <a:solidFill>
                      <a:schemeClr val="tx1"/>
                    </a:solidFill>
                    <a:latin typeface="Arial" pitchFamily="34" charset="0"/>
                  </a:defRPr>
                </a:lvl4pPr>
                <a:lvl5pPr marL="2057400" indent="-228600" algn="l">
                  <a:spcBef>
                    <a:spcPct val="20000"/>
                  </a:spcBef>
                  <a:buChar char="»"/>
                  <a:defRPr sz="1400">
                    <a:solidFill>
                      <a:schemeClr val="tx1"/>
                    </a:solidFill>
                    <a:latin typeface="Arial" pitchFamily="34" charset="0"/>
                  </a:defRPr>
                </a:lvl5pPr>
                <a:lvl6pPr marL="2514600" indent="-228600" eaLnBrk="0" fontAlgn="base" hangingPunct="0">
                  <a:spcBef>
                    <a:spcPct val="20000"/>
                  </a:spcBef>
                  <a:spcAft>
                    <a:spcPct val="0"/>
                  </a:spcAft>
                  <a:buChar char="»"/>
                  <a:defRPr sz="1400">
                    <a:solidFill>
                      <a:schemeClr val="tx1"/>
                    </a:solidFill>
                    <a:latin typeface="Arial" pitchFamily="34" charset="0"/>
                  </a:defRPr>
                </a:lvl6pPr>
                <a:lvl7pPr marL="2971800" indent="-228600" eaLnBrk="0" fontAlgn="base" hangingPunct="0">
                  <a:spcBef>
                    <a:spcPct val="20000"/>
                  </a:spcBef>
                  <a:spcAft>
                    <a:spcPct val="0"/>
                  </a:spcAft>
                  <a:buChar char="»"/>
                  <a:defRPr sz="1400">
                    <a:solidFill>
                      <a:schemeClr val="tx1"/>
                    </a:solidFill>
                    <a:latin typeface="Arial" pitchFamily="34" charset="0"/>
                  </a:defRPr>
                </a:lvl7pPr>
                <a:lvl8pPr marL="3429000" indent="-228600" eaLnBrk="0" fontAlgn="base" hangingPunct="0">
                  <a:spcBef>
                    <a:spcPct val="20000"/>
                  </a:spcBef>
                  <a:spcAft>
                    <a:spcPct val="0"/>
                  </a:spcAft>
                  <a:buChar char="»"/>
                  <a:defRPr sz="1400">
                    <a:solidFill>
                      <a:schemeClr val="tx1"/>
                    </a:solidFill>
                    <a:latin typeface="Arial" pitchFamily="34" charset="0"/>
                  </a:defRPr>
                </a:lvl8pPr>
                <a:lvl9pPr marL="3886200" indent="-228600" eaLnBrk="0" fontAlgn="base" hangingPunct="0">
                  <a:spcBef>
                    <a:spcPct val="20000"/>
                  </a:spcBef>
                  <a:spcAft>
                    <a:spcPct val="0"/>
                  </a:spcAft>
                  <a:buChar char="»"/>
                  <a:defRPr sz="1400">
                    <a:solidFill>
                      <a:schemeClr val="tx1"/>
                    </a:solidFill>
                    <a:latin typeface="Arial" pitchFamily="34" charset="0"/>
                  </a:defRPr>
                </a:lvl9pPr>
              </a:lstStyle>
              <a:p>
                <a:pPr eaLnBrk="1" hangingPunct="1">
                  <a:spcBef>
                    <a:spcPct val="0"/>
                  </a:spcBef>
                  <a:buFontTx/>
                  <a:buNone/>
                </a:pPr>
                <a:r>
                  <a:rPr lang="en-US" altLang="de-DE" sz="1800">
                    <a:latin typeface="Calibri" pitchFamily="34" charset="0"/>
                  </a:rPr>
                  <a:t>LiCoO</a:t>
                </a:r>
                <a:r>
                  <a:rPr lang="en-US" altLang="de-DE" sz="1800" baseline="-25000">
                    <a:latin typeface="Calibri" pitchFamily="34" charset="0"/>
                  </a:rPr>
                  <a:t>2</a:t>
                </a:r>
                <a:r>
                  <a:rPr lang="en-US" altLang="de-DE" sz="1800">
                    <a:latin typeface="Calibri" pitchFamily="34" charset="0"/>
                  </a:rPr>
                  <a:t> (1)</a:t>
                </a:r>
                <a:endParaRPr lang="ru-RU" altLang="de-DE" sz="1800">
                  <a:latin typeface="Calibri" pitchFamily="34" charset="0"/>
                </a:endParaRPr>
              </a:p>
            </p:txBody>
          </p:sp>
          <p:sp>
            <p:nvSpPr>
              <p:cNvPr id="23586" name="Прямоугольник 40"/>
              <p:cNvSpPr>
                <a:spLocks noChangeArrowheads="1"/>
              </p:cNvSpPr>
              <p:nvPr/>
            </p:nvSpPr>
            <p:spPr bwMode="auto">
              <a:xfrm>
                <a:off x="6500911" y="4142425"/>
                <a:ext cx="1063290" cy="49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sz="3200">
                    <a:solidFill>
                      <a:schemeClr val="tx1"/>
                    </a:solidFill>
                    <a:latin typeface="Arial" pitchFamily="34" charset="0"/>
                  </a:defRPr>
                </a:lvl1pPr>
                <a:lvl2pPr marL="742950" indent="-285750" algn="l">
                  <a:spcBef>
                    <a:spcPct val="20000"/>
                  </a:spcBef>
                  <a:buChar char="–"/>
                  <a:defRPr sz="1400">
                    <a:solidFill>
                      <a:schemeClr val="tx1"/>
                    </a:solidFill>
                    <a:latin typeface="Arial" pitchFamily="34" charset="0"/>
                  </a:defRPr>
                </a:lvl2pPr>
                <a:lvl3pPr marL="1143000" indent="-228600" algn="l">
                  <a:spcBef>
                    <a:spcPct val="20000"/>
                  </a:spcBef>
                  <a:buChar char="•"/>
                  <a:defRPr sz="1400">
                    <a:solidFill>
                      <a:schemeClr val="tx1"/>
                    </a:solidFill>
                    <a:latin typeface="Arial" pitchFamily="34" charset="0"/>
                  </a:defRPr>
                </a:lvl3pPr>
                <a:lvl4pPr marL="1600200" indent="-228600" algn="l">
                  <a:spcBef>
                    <a:spcPct val="20000"/>
                  </a:spcBef>
                  <a:buChar char="–"/>
                  <a:defRPr sz="1400">
                    <a:solidFill>
                      <a:schemeClr val="tx1"/>
                    </a:solidFill>
                    <a:latin typeface="Arial" pitchFamily="34" charset="0"/>
                  </a:defRPr>
                </a:lvl4pPr>
                <a:lvl5pPr marL="2057400" indent="-228600" algn="l">
                  <a:spcBef>
                    <a:spcPct val="20000"/>
                  </a:spcBef>
                  <a:buChar char="»"/>
                  <a:defRPr sz="1400">
                    <a:solidFill>
                      <a:schemeClr val="tx1"/>
                    </a:solidFill>
                    <a:latin typeface="Arial" pitchFamily="34" charset="0"/>
                  </a:defRPr>
                </a:lvl5pPr>
                <a:lvl6pPr marL="2514600" indent="-228600" eaLnBrk="0" fontAlgn="base" hangingPunct="0">
                  <a:spcBef>
                    <a:spcPct val="20000"/>
                  </a:spcBef>
                  <a:spcAft>
                    <a:spcPct val="0"/>
                  </a:spcAft>
                  <a:buChar char="»"/>
                  <a:defRPr sz="1400">
                    <a:solidFill>
                      <a:schemeClr val="tx1"/>
                    </a:solidFill>
                    <a:latin typeface="Arial" pitchFamily="34" charset="0"/>
                  </a:defRPr>
                </a:lvl6pPr>
                <a:lvl7pPr marL="2971800" indent="-228600" eaLnBrk="0" fontAlgn="base" hangingPunct="0">
                  <a:spcBef>
                    <a:spcPct val="20000"/>
                  </a:spcBef>
                  <a:spcAft>
                    <a:spcPct val="0"/>
                  </a:spcAft>
                  <a:buChar char="»"/>
                  <a:defRPr sz="1400">
                    <a:solidFill>
                      <a:schemeClr val="tx1"/>
                    </a:solidFill>
                    <a:latin typeface="Arial" pitchFamily="34" charset="0"/>
                  </a:defRPr>
                </a:lvl7pPr>
                <a:lvl8pPr marL="3429000" indent="-228600" eaLnBrk="0" fontAlgn="base" hangingPunct="0">
                  <a:spcBef>
                    <a:spcPct val="20000"/>
                  </a:spcBef>
                  <a:spcAft>
                    <a:spcPct val="0"/>
                  </a:spcAft>
                  <a:buChar char="»"/>
                  <a:defRPr sz="1400">
                    <a:solidFill>
                      <a:schemeClr val="tx1"/>
                    </a:solidFill>
                    <a:latin typeface="Arial" pitchFamily="34" charset="0"/>
                  </a:defRPr>
                </a:lvl8pPr>
                <a:lvl9pPr marL="3886200" indent="-228600" eaLnBrk="0" fontAlgn="base" hangingPunct="0">
                  <a:spcBef>
                    <a:spcPct val="20000"/>
                  </a:spcBef>
                  <a:spcAft>
                    <a:spcPct val="0"/>
                  </a:spcAft>
                  <a:buChar char="»"/>
                  <a:defRPr sz="1400">
                    <a:solidFill>
                      <a:schemeClr val="tx1"/>
                    </a:solidFill>
                    <a:latin typeface="Arial" pitchFamily="34" charset="0"/>
                  </a:defRPr>
                </a:lvl9pPr>
              </a:lstStyle>
              <a:p>
                <a:pPr eaLnBrk="1" hangingPunct="1">
                  <a:spcBef>
                    <a:spcPct val="0"/>
                  </a:spcBef>
                  <a:buFontTx/>
                  <a:buNone/>
                </a:pPr>
                <a:r>
                  <a:rPr lang="en-US" altLang="de-DE" sz="1800">
                    <a:latin typeface="Calibri" pitchFamily="34" charset="0"/>
                  </a:rPr>
                  <a:t>Cu (2)</a:t>
                </a:r>
                <a:endParaRPr lang="ru-RU" altLang="de-DE" sz="1800">
                  <a:latin typeface="Calibri" pitchFamily="34" charset="0"/>
                </a:endParaRPr>
              </a:p>
            </p:txBody>
          </p:sp>
          <p:sp>
            <p:nvSpPr>
              <p:cNvPr id="23587" name="Прямоугольник 41"/>
              <p:cNvSpPr>
                <a:spLocks noChangeArrowheads="1"/>
              </p:cNvSpPr>
              <p:nvPr/>
            </p:nvSpPr>
            <p:spPr bwMode="auto">
              <a:xfrm>
                <a:off x="6572103" y="4357086"/>
                <a:ext cx="1028842" cy="49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sz="3200">
                    <a:solidFill>
                      <a:schemeClr val="tx1"/>
                    </a:solidFill>
                    <a:latin typeface="Arial" pitchFamily="34" charset="0"/>
                  </a:defRPr>
                </a:lvl1pPr>
                <a:lvl2pPr marL="742950" indent="-285750" algn="l">
                  <a:spcBef>
                    <a:spcPct val="20000"/>
                  </a:spcBef>
                  <a:buChar char="–"/>
                  <a:defRPr sz="1400">
                    <a:solidFill>
                      <a:schemeClr val="tx1"/>
                    </a:solidFill>
                    <a:latin typeface="Arial" pitchFamily="34" charset="0"/>
                  </a:defRPr>
                </a:lvl2pPr>
                <a:lvl3pPr marL="1143000" indent="-228600" algn="l">
                  <a:spcBef>
                    <a:spcPct val="20000"/>
                  </a:spcBef>
                  <a:buChar char="•"/>
                  <a:defRPr sz="1400">
                    <a:solidFill>
                      <a:schemeClr val="tx1"/>
                    </a:solidFill>
                    <a:latin typeface="Arial" pitchFamily="34" charset="0"/>
                  </a:defRPr>
                </a:lvl3pPr>
                <a:lvl4pPr marL="1600200" indent="-228600" algn="l">
                  <a:spcBef>
                    <a:spcPct val="20000"/>
                  </a:spcBef>
                  <a:buChar char="–"/>
                  <a:defRPr sz="1400">
                    <a:solidFill>
                      <a:schemeClr val="tx1"/>
                    </a:solidFill>
                    <a:latin typeface="Arial" pitchFamily="34" charset="0"/>
                  </a:defRPr>
                </a:lvl4pPr>
                <a:lvl5pPr marL="2057400" indent="-228600" algn="l">
                  <a:spcBef>
                    <a:spcPct val="20000"/>
                  </a:spcBef>
                  <a:buChar char="»"/>
                  <a:defRPr sz="1400">
                    <a:solidFill>
                      <a:schemeClr val="tx1"/>
                    </a:solidFill>
                    <a:latin typeface="Arial" pitchFamily="34" charset="0"/>
                  </a:defRPr>
                </a:lvl5pPr>
                <a:lvl6pPr marL="2514600" indent="-228600" eaLnBrk="0" fontAlgn="base" hangingPunct="0">
                  <a:spcBef>
                    <a:spcPct val="20000"/>
                  </a:spcBef>
                  <a:spcAft>
                    <a:spcPct val="0"/>
                  </a:spcAft>
                  <a:buChar char="»"/>
                  <a:defRPr sz="1400">
                    <a:solidFill>
                      <a:schemeClr val="tx1"/>
                    </a:solidFill>
                    <a:latin typeface="Arial" pitchFamily="34" charset="0"/>
                  </a:defRPr>
                </a:lvl6pPr>
                <a:lvl7pPr marL="2971800" indent="-228600" eaLnBrk="0" fontAlgn="base" hangingPunct="0">
                  <a:spcBef>
                    <a:spcPct val="20000"/>
                  </a:spcBef>
                  <a:spcAft>
                    <a:spcPct val="0"/>
                  </a:spcAft>
                  <a:buChar char="»"/>
                  <a:defRPr sz="1400">
                    <a:solidFill>
                      <a:schemeClr val="tx1"/>
                    </a:solidFill>
                    <a:latin typeface="Arial" pitchFamily="34" charset="0"/>
                  </a:defRPr>
                </a:lvl7pPr>
                <a:lvl8pPr marL="3429000" indent="-228600" eaLnBrk="0" fontAlgn="base" hangingPunct="0">
                  <a:spcBef>
                    <a:spcPct val="20000"/>
                  </a:spcBef>
                  <a:spcAft>
                    <a:spcPct val="0"/>
                  </a:spcAft>
                  <a:buChar char="»"/>
                  <a:defRPr sz="1400">
                    <a:solidFill>
                      <a:schemeClr val="tx1"/>
                    </a:solidFill>
                    <a:latin typeface="Arial" pitchFamily="34" charset="0"/>
                  </a:defRPr>
                </a:lvl8pPr>
                <a:lvl9pPr marL="3886200" indent="-228600" eaLnBrk="0" fontAlgn="base" hangingPunct="0">
                  <a:spcBef>
                    <a:spcPct val="20000"/>
                  </a:spcBef>
                  <a:spcAft>
                    <a:spcPct val="0"/>
                  </a:spcAft>
                  <a:buChar char="»"/>
                  <a:defRPr sz="1400">
                    <a:solidFill>
                      <a:schemeClr val="tx1"/>
                    </a:solidFill>
                    <a:latin typeface="Arial" pitchFamily="34" charset="0"/>
                  </a:defRPr>
                </a:lvl9pPr>
              </a:lstStyle>
              <a:p>
                <a:pPr eaLnBrk="1" hangingPunct="1">
                  <a:spcBef>
                    <a:spcPct val="0"/>
                  </a:spcBef>
                  <a:buFontTx/>
                  <a:buNone/>
                </a:pPr>
                <a:r>
                  <a:rPr lang="en-US" altLang="de-DE" sz="1800">
                    <a:latin typeface="Calibri" pitchFamily="34" charset="0"/>
                  </a:rPr>
                  <a:t>Fe (3)</a:t>
                </a:r>
                <a:endParaRPr lang="ru-RU" altLang="de-DE" sz="1800">
                  <a:latin typeface="Calibri" pitchFamily="34" charset="0"/>
                </a:endParaRPr>
              </a:p>
            </p:txBody>
          </p:sp>
          <p:sp>
            <p:nvSpPr>
              <p:cNvPr id="23588" name="Прямоугольник 42"/>
              <p:cNvSpPr>
                <a:spLocks noChangeArrowheads="1"/>
              </p:cNvSpPr>
              <p:nvPr/>
            </p:nvSpPr>
            <p:spPr bwMode="auto">
              <a:xfrm>
                <a:off x="6572103" y="4856544"/>
                <a:ext cx="1329687" cy="49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sz="3200">
                    <a:solidFill>
                      <a:schemeClr val="tx1"/>
                    </a:solidFill>
                    <a:latin typeface="Arial" pitchFamily="34" charset="0"/>
                  </a:defRPr>
                </a:lvl1pPr>
                <a:lvl2pPr marL="742950" indent="-285750" algn="l">
                  <a:spcBef>
                    <a:spcPct val="20000"/>
                  </a:spcBef>
                  <a:buChar char="–"/>
                  <a:defRPr sz="1400">
                    <a:solidFill>
                      <a:schemeClr val="tx1"/>
                    </a:solidFill>
                    <a:latin typeface="Arial" pitchFamily="34" charset="0"/>
                  </a:defRPr>
                </a:lvl2pPr>
                <a:lvl3pPr marL="1143000" indent="-228600" algn="l">
                  <a:spcBef>
                    <a:spcPct val="20000"/>
                  </a:spcBef>
                  <a:buChar char="•"/>
                  <a:defRPr sz="1400">
                    <a:solidFill>
                      <a:schemeClr val="tx1"/>
                    </a:solidFill>
                    <a:latin typeface="Arial" pitchFamily="34" charset="0"/>
                  </a:defRPr>
                </a:lvl3pPr>
                <a:lvl4pPr marL="1600200" indent="-228600" algn="l">
                  <a:spcBef>
                    <a:spcPct val="20000"/>
                  </a:spcBef>
                  <a:buChar char="–"/>
                  <a:defRPr sz="1400">
                    <a:solidFill>
                      <a:schemeClr val="tx1"/>
                    </a:solidFill>
                    <a:latin typeface="Arial" pitchFamily="34" charset="0"/>
                  </a:defRPr>
                </a:lvl4pPr>
                <a:lvl5pPr marL="2057400" indent="-228600" algn="l">
                  <a:spcBef>
                    <a:spcPct val="20000"/>
                  </a:spcBef>
                  <a:buChar char="»"/>
                  <a:defRPr sz="1400">
                    <a:solidFill>
                      <a:schemeClr val="tx1"/>
                    </a:solidFill>
                    <a:latin typeface="Arial" pitchFamily="34" charset="0"/>
                  </a:defRPr>
                </a:lvl5pPr>
                <a:lvl6pPr marL="2514600" indent="-228600" eaLnBrk="0" fontAlgn="base" hangingPunct="0">
                  <a:spcBef>
                    <a:spcPct val="20000"/>
                  </a:spcBef>
                  <a:spcAft>
                    <a:spcPct val="0"/>
                  </a:spcAft>
                  <a:buChar char="»"/>
                  <a:defRPr sz="1400">
                    <a:solidFill>
                      <a:schemeClr val="tx1"/>
                    </a:solidFill>
                    <a:latin typeface="Arial" pitchFamily="34" charset="0"/>
                  </a:defRPr>
                </a:lvl6pPr>
                <a:lvl7pPr marL="2971800" indent="-228600" eaLnBrk="0" fontAlgn="base" hangingPunct="0">
                  <a:spcBef>
                    <a:spcPct val="20000"/>
                  </a:spcBef>
                  <a:spcAft>
                    <a:spcPct val="0"/>
                  </a:spcAft>
                  <a:buChar char="»"/>
                  <a:defRPr sz="1400">
                    <a:solidFill>
                      <a:schemeClr val="tx1"/>
                    </a:solidFill>
                    <a:latin typeface="Arial" pitchFamily="34" charset="0"/>
                  </a:defRPr>
                </a:lvl7pPr>
                <a:lvl8pPr marL="3429000" indent="-228600" eaLnBrk="0" fontAlgn="base" hangingPunct="0">
                  <a:spcBef>
                    <a:spcPct val="20000"/>
                  </a:spcBef>
                  <a:spcAft>
                    <a:spcPct val="0"/>
                  </a:spcAft>
                  <a:buChar char="»"/>
                  <a:defRPr sz="1400">
                    <a:solidFill>
                      <a:schemeClr val="tx1"/>
                    </a:solidFill>
                    <a:latin typeface="Arial" pitchFamily="34" charset="0"/>
                  </a:defRPr>
                </a:lvl8pPr>
                <a:lvl9pPr marL="3886200" indent="-228600" eaLnBrk="0" fontAlgn="base" hangingPunct="0">
                  <a:spcBef>
                    <a:spcPct val="20000"/>
                  </a:spcBef>
                  <a:spcAft>
                    <a:spcPct val="0"/>
                  </a:spcAft>
                  <a:buChar char="»"/>
                  <a:defRPr sz="1400">
                    <a:solidFill>
                      <a:schemeClr val="tx1"/>
                    </a:solidFill>
                    <a:latin typeface="Arial" pitchFamily="34" charset="0"/>
                  </a:defRPr>
                </a:lvl9pPr>
              </a:lstStyle>
              <a:p>
                <a:pPr eaLnBrk="1" hangingPunct="1">
                  <a:spcBef>
                    <a:spcPct val="0"/>
                  </a:spcBef>
                  <a:buFontTx/>
                  <a:buNone/>
                </a:pPr>
                <a:r>
                  <a:rPr lang="en-US" altLang="de-DE" sz="1800">
                    <a:latin typeface="Calibri" pitchFamily="34" charset="0"/>
                  </a:rPr>
                  <a:t>LiC</a:t>
                </a:r>
                <a:r>
                  <a:rPr lang="en-US" altLang="de-DE" sz="1800" baseline="-25000">
                    <a:latin typeface="Calibri" pitchFamily="34" charset="0"/>
                  </a:rPr>
                  <a:t>12</a:t>
                </a:r>
                <a:r>
                  <a:rPr lang="en-US" altLang="de-DE" sz="1800">
                    <a:latin typeface="Calibri" pitchFamily="34" charset="0"/>
                  </a:rPr>
                  <a:t> (4)</a:t>
                </a:r>
                <a:endParaRPr lang="ru-RU" altLang="de-DE" sz="1800">
                  <a:latin typeface="Calibri" pitchFamily="34" charset="0"/>
                </a:endParaRPr>
              </a:p>
            </p:txBody>
          </p:sp>
          <p:sp>
            <p:nvSpPr>
              <p:cNvPr id="23589" name="Прямоугольник 43"/>
              <p:cNvSpPr>
                <a:spLocks noChangeArrowheads="1"/>
              </p:cNvSpPr>
              <p:nvPr/>
            </p:nvSpPr>
            <p:spPr bwMode="auto">
              <a:xfrm>
                <a:off x="6500911" y="5143466"/>
                <a:ext cx="1217157" cy="49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sz="3200">
                    <a:solidFill>
                      <a:schemeClr val="tx1"/>
                    </a:solidFill>
                    <a:latin typeface="Arial" pitchFamily="34" charset="0"/>
                  </a:defRPr>
                </a:lvl1pPr>
                <a:lvl2pPr marL="742950" indent="-285750" algn="l">
                  <a:spcBef>
                    <a:spcPct val="20000"/>
                  </a:spcBef>
                  <a:buChar char="–"/>
                  <a:defRPr sz="1400">
                    <a:solidFill>
                      <a:schemeClr val="tx1"/>
                    </a:solidFill>
                    <a:latin typeface="Arial" pitchFamily="34" charset="0"/>
                  </a:defRPr>
                </a:lvl2pPr>
                <a:lvl3pPr marL="1143000" indent="-228600" algn="l">
                  <a:spcBef>
                    <a:spcPct val="20000"/>
                  </a:spcBef>
                  <a:buChar char="•"/>
                  <a:defRPr sz="1400">
                    <a:solidFill>
                      <a:schemeClr val="tx1"/>
                    </a:solidFill>
                    <a:latin typeface="Arial" pitchFamily="34" charset="0"/>
                  </a:defRPr>
                </a:lvl3pPr>
                <a:lvl4pPr marL="1600200" indent="-228600" algn="l">
                  <a:spcBef>
                    <a:spcPct val="20000"/>
                  </a:spcBef>
                  <a:buChar char="–"/>
                  <a:defRPr sz="1400">
                    <a:solidFill>
                      <a:schemeClr val="tx1"/>
                    </a:solidFill>
                    <a:latin typeface="Arial" pitchFamily="34" charset="0"/>
                  </a:defRPr>
                </a:lvl4pPr>
                <a:lvl5pPr marL="2057400" indent="-228600" algn="l">
                  <a:spcBef>
                    <a:spcPct val="20000"/>
                  </a:spcBef>
                  <a:buChar char="»"/>
                  <a:defRPr sz="1400">
                    <a:solidFill>
                      <a:schemeClr val="tx1"/>
                    </a:solidFill>
                    <a:latin typeface="Arial" pitchFamily="34" charset="0"/>
                  </a:defRPr>
                </a:lvl5pPr>
                <a:lvl6pPr marL="2514600" indent="-228600" eaLnBrk="0" fontAlgn="base" hangingPunct="0">
                  <a:spcBef>
                    <a:spcPct val="20000"/>
                  </a:spcBef>
                  <a:spcAft>
                    <a:spcPct val="0"/>
                  </a:spcAft>
                  <a:buChar char="»"/>
                  <a:defRPr sz="1400">
                    <a:solidFill>
                      <a:schemeClr val="tx1"/>
                    </a:solidFill>
                    <a:latin typeface="Arial" pitchFamily="34" charset="0"/>
                  </a:defRPr>
                </a:lvl6pPr>
                <a:lvl7pPr marL="2971800" indent="-228600" eaLnBrk="0" fontAlgn="base" hangingPunct="0">
                  <a:spcBef>
                    <a:spcPct val="20000"/>
                  </a:spcBef>
                  <a:spcAft>
                    <a:spcPct val="0"/>
                  </a:spcAft>
                  <a:buChar char="»"/>
                  <a:defRPr sz="1400">
                    <a:solidFill>
                      <a:schemeClr val="tx1"/>
                    </a:solidFill>
                    <a:latin typeface="Arial" pitchFamily="34" charset="0"/>
                  </a:defRPr>
                </a:lvl7pPr>
                <a:lvl8pPr marL="3429000" indent="-228600" eaLnBrk="0" fontAlgn="base" hangingPunct="0">
                  <a:spcBef>
                    <a:spcPct val="20000"/>
                  </a:spcBef>
                  <a:spcAft>
                    <a:spcPct val="0"/>
                  </a:spcAft>
                  <a:buChar char="»"/>
                  <a:defRPr sz="1400">
                    <a:solidFill>
                      <a:schemeClr val="tx1"/>
                    </a:solidFill>
                    <a:latin typeface="Arial" pitchFamily="34" charset="0"/>
                  </a:defRPr>
                </a:lvl8pPr>
                <a:lvl9pPr marL="3886200" indent="-228600" eaLnBrk="0" fontAlgn="base" hangingPunct="0">
                  <a:spcBef>
                    <a:spcPct val="20000"/>
                  </a:spcBef>
                  <a:spcAft>
                    <a:spcPct val="0"/>
                  </a:spcAft>
                  <a:buChar char="»"/>
                  <a:defRPr sz="1400">
                    <a:solidFill>
                      <a:schemeClr val="tx1"/>
                    </a:solidFill>
                    <a:latin typeface="Arial" pitchFamily="34" charset="0"/>
                  </a:defRPr>
                </a:lvl9pPr>
              </a:lstStyle>
              <a:p>
                <a:pPr eaLnBrk="1" hangingPunct="1">
                  <a:spcBef>
                    <a:spcPct val="0"/>
                  </a:spcBef>
                  <a:buFontTx/>
                  <a:buNone/>
                </a:pPr>
                <a:r>
                  <a:rPr lang="en-US" altLang="de-DE" sz="1800">
                    <a:latin typeface="Calibri" pitchFamily="34" charset="0"/>
                  </a:rPr>
                  <a:t>LiC</a:t>
                </a:r>
                <a:r>
                  <a:rPr lang="en-US" altLang="de-DE" sz="1800" baseline="-25000">
                    <a:latin typeface="Calibri" pitchFamily="34" charset="0"/>
                  </a:rPr>
                  <a:t>6</a:t>
                </a:r>
                <a:r>
                  <a:rPr lang="en-US" altLang="de-DE" sz="1800">
                    <a:latin typeface="Calibri" pitchFamily="34" charset="0"/>
                  </a:rPr>
                  <a:t> (5)</a:t>
                </a:r>
                <a:endParaRPr lang="ru-RU" altLang="de-DE" sz="1800">
                  <a:latin typeface="Calibri" pitchFamily="34" charset="0"/>
                </a:endParaRPr>
              </a:p>
            </p:txBody>
          </p:sp>
          <p:sp>
            <p:nvSpPr>
              <p:cNvPr id="23590" name="Прямоугольник 45"/>
              <p:cNvSpPr>
                <a:spLocks noChangeArrowheads="1"/>
              </p:cNvSpPr>
              <p:nvPr/>
            </p:nvSpPr>
            <p:spPr bwMode="auto">
              <a:xfrm>
                <a:off x="6358526" y="5428264"/>
                <a:ext cx="978319" cy="49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sz="3200">
                    <a:solidFill>
                      <a:schemeClr val="tx1"/>
                    </a:solidFill>
                    <a:latin typeface="Arial" pitchFamily="34" charset="0"/>
                  </a:defRPr>
                </a:lvl1pPr>
                <a:lvl2pPr marL="742950" indent="-285750" algn="l">
                  <a:spcBef>
                    <a:spcPct val="20000"/>
                  </a:spcBef>
                  <a:buChar char="–"/>
                  <a:defRPr sz="1400">
                    <a:solidFill>
                      <a:schemeClr val="tx1"/>
                    </a:solidFill>
                    <a:latin typeface="Arial" pitchFamily="34" charset="0"/>
                  </a:defRPr>
                </a:lvl2pPr>
                <a:lvl3pPr marL="1143000" indent="-228600" algn="l">
                  <a:spcBef>
                    <a:spcPct val="20000"/>
                  </a:spcBef>
                  <a:buChar char="•"/>
                  <a:defRPr sz="1400">
                    <a:solidFill>
                      <a:schemeClr val="tx1"/>
                    </a:solidFill>
                    <a:latin typeface="Arial" pitchFamily="34" charset="0"/>
                  </a:defRPr>
                </a:lvl3pPr>
                <a:lvl4pPr marL="1600200" indent="-228600" algn="l">
                  <a:spcBef>
                    <a:spcPct val="20000"/>
                  </a:spcBef>
                  <a:buChar char="–"/>
                  <a:defRPr sz="1400">
                    <a:solidFill>
                      <a:schemeClr val="tx1"/>
                    </a:solidFill>
                    <a:latin typeface="Arial" pitchFamily="34" charset="0"/>
                  </a:defRPr>
                </a:lvl4pPr>
                <a:lvl5pPr marL="2057400" indent="-228600" algn="l">
                  <a:spcBef>
                    <a:spcPct val="20000"/>
                  </a:spcBef>
                  <a:buChar char="»"/>
                  <a:defRPr sz="1400">
                    <a:solidFill>
                      <a:schemeClr val="tx1"/>
                    </a:solidFill>
                    <a:latin typeface="Arial" pitchFamily="34" charset="0"/>
                  </a:defRPr>
                </a:lvl5pPr>
                <a:lvl6pPr marL="2514600" indent="-228600" eaLnBrk="0" fontAlgn="base" hangingPunct="0">
                  <a:spcBef>
                    <a:spcPct val="20000"/>
                  </a:spcBef>
                  <a:spcAft>
                    <a:spcPct val="0"/>
                  </a:spcAft>
                  <a:buChar char="»"/>
                  <a:defRPr sz="1400">
                    <a:solidFill>
                      <a:schemeClr val="tx1"/>
                    </a:solidFill>
                    <a:latin typeface="Arial" pitchFamily="34" charset="0"/>
                  </a:defRPr>
                </a:lvl6pPr>
                <a:lvl7pPr marL="2971800" indent="-228600" eaLnBrk="0" fontAlgn="base" hangingPunct="0">
                  <a:spcBef>
                    <a:spcPct val="20000"/>
                  </a:spcBef>
                  <a:spcAft>
                    <a:spcPct val="0"/>
                  </a:spcAft>
                  <a:buChar char="»"/>
                  <a:defRPr sz="1400">
                    <a:solidFill>
                      <a:schemeClr val="tx1"/>
                    </a:solidFill>
                    <a:latin typeface="Arial" pitchFamily="34" charset="0"/>
                  </a:defRPr>
                </a:lvl7pPr>
                <a:lvl8pPr marL="3429000" indent="-228600" eaLnBrk="0" fontAlgn="base" hangingPunct="0">
                  <a:spcBef>
                    <a:spcPct val="20000"/>
                  </a:spcBef>
                  <a:spcAft>
                    <a:spcPct val="0"/>
                  </a:spcAft>
                  <a:buChar char="»"/>
                  <a:defRPr sz="1400">
                    <a:solidFill>
                      <a:schemeClr val="tx1"/>
                    </a:solidFill>
                    <a:latin typeface="Arial" pitchFamily="34" charset="0"/>
                  </a:defRPr>
                </a:lvl8pPr>
                <a:lvl9pPr marL="3886200" indent="-228600" eaLnBrk="0" fontAlgn="base" hangingPunct="0">
                  <a:spcBef>
                    <a:spcPct val="20000"/>
                  </a:spcBef>
                  <a:spcAft>
                    <a:spcPct val="0"/>
                  </a:spcAft>
                  <a:buChar char="»"/>
                  <a:defRPr sz="1400">
                    <a:solidFill>
                      <a:schemeClr val="tx1"/>
                    </a:solidFill>
                    <a:latin typeface="Arial" pitchFamily="34" charset="0"/>
                  </a:defRPr>
                </a:lvl9pPr>
              </a:lstStyle>
              <a:p>
                <a:pPr eaLnBrk="1" hangingPunct="1">
                  <a:spcBef>
                    <a:spcPct val="0"/>
                  </a:spcBef>
                  <a:buFontTx/>
                  <a:buNone/>
                </a:pPr>
                <a:r>
                  <a:rPr lang="en-US" altLang="de-DE" sz="1800">
                    <a:latin typeface="Calibri" pitchFamily="34" charset="0"/>
                  </a:rPr>
                  <a:t>Al (6)</a:t>
                </a:r>
                <a:endParaRPr lang="ru-RU" altLang="de-DE" sz="1800">
                  <a:latin typeface="Calibri" pitchFamily="34" charset="0"/>
                </a:endParaRPr>
              </a:p>
            </p:txBody>
          </p:sp>
        </p:grpSp>
      </p:grpSp>
      <p:sp>
        <p:nvSpPr>
          <p:cNvPr id="23559" name="Line 33"/>
          <p:cNvSpPr>
            <a:spLocks noChangeShapeType="1"/>
          </p:cNvSpPr>
          <p:nvPr/>
        </p:nvSpPr>
        <p:spPr bwMode="auto">
          <a:xfrm flipH="1">
            <a:off x="4933950" y="3381375"/>
            <a:ext cx="190500" cy="104775"/>
          </a:xfrm>
          <a:prstGeom prst="line">
            <a:avLst/>
          </a:prstGeom>
          <a:noFill/>
          <a:ln w="9525">
            <a:solidFill>
              <a:srgbClr val="E53418"/>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23560" name="Text Box 34"/>
          <p:cNvSpPr txBox="1">
            <a:spLocks noChangeArrowheads="1"/>
          </p:cNvSpPr>
          <p:nvPr/>
        </p:nvSpPr>
        <p:spPr bwMode="auto">
          <a:xfrm>
            <a:off x="4999038" y="3128963"/>
            <a:ext cx="8540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sz="3200">
                <a:solidFill>
                  <a:schemeClr val="tx1"/>
                </a:solidFill>
                <a:latin typeface="Arial" pitchFamily="34" charset="0"/>
              </a:defRPr>
            </a:lvl1pPr>
            <a:lvl2pPr marL="742950" indent="-285750" algn="l">
              <a:spcBef>
                <a:spcPct val="20000"/>
              </a:spcBef>
              <a:buChar char="–"/>
              <a:defRPr sz="1400">
                <a:solidFill>
                  <a:schemeClr val="tx1"/>
                </a:solidFill>
                <a:latin typeface="Arial" pitchFamily="34" charset="0"/>
              </a:defRPr>
            </a:lvl2pPr>
            <a:lvl3pPr marL="1143000" indent="-228600" algn="l">
              <a:spcBef>
                <a:spcPct val="20000"/>
              </a:spcBef>
              <a:buChar char="•"/>
              <a:defRPr sz="1400">
                <a:solidFill>
                  <a:schemeClr val="tx1"/>
                </a:solidFill>
                <a:latin typeface="Arial" pitchFamily="34" charset="0"/>
              </a:defRPr>
            </a:lvl3pPr>
            <a:lvl4pPr marL="1600200" indent="-228600" algn="l">
              <a:spcBef>
                <a:spcPct val="20000"/>
              </a:spcBef>
              <a:buChar char="–"/>
              <a:defRPr sz="1400">
                <a:solidFill>
                  <a:schemeClr val="tx1"/>
                </a:solidFill>
                <a:latin typeface="Arial" pitchFamily="34" charset="0"/>
              </a:defRPr>
            </a:lvl4pPr>
            <a:lvl5pPr marL="2057400" indent="-228600" algn="l">
              <a:spcBef>
                <a:spcPct val="20000"/>
              </a:spcBef>
              <a:buChar char="»"/>
              <a:defRPr sz="1400">
                <a:solidFill>
                  <a:schemeClr val="tx1"/>
                </a:solidFill>
                <a:latin typeface="Arial" pitchFamily="34" charset="0"/>
              </a:defRPr>
            </a:lvl5pPr>
            <a:lvl6pPr marL="2514600" indent="-228600" eaLnBrk="0" fontAlgn="base" hangingPunct="0">
              <a:spcBef>
                <a:spcPct val="20000"/>
              </a:spcBef>
              <a:spcAft>
                <a:spcPct val="0"/>
              </a:spcAft>
              <a:buChar char="»"/>
              <a:defRPr sz="1400">
                <a:solidFill>
                  <a:schemeClr val="tx1"/>
                </a:solidFill>
                <a:latin typeface="Arial" pitchFamily="34" charset="0"/>
              </a:defRPr>
            </a:lvl6pPr>
            <a:lvl7pPr marL="2971800" indent="-228600" eaLnBrk="0" fontAlgn="base" hangingPunct="0">
              <a:spcBef>
                <a:spcPct val="20000"/>
              </a:spcBef>
              <a:spcAft>
                <a:spcPct val="0"/>
              </a:spcAft>
              <a:buChar char="»"/>
              <a:defRPr sz="1400">
                <a:solidFill>
                  <a:schemeClr val="tx1"/>
                </a:solidFill>
                <a:latin typeface="Arial" pitchFamily="34" charset="0"/>
              </a:defRPr>
            </a:lvl7pPr>
            <a:lvl8pPr marL="3429000" indent="-228600" eaLnBrk="0" fontAlgn="base" hangingPunct="0">
              <a:spcBef>
                <a:spcPct val="20000"/>
              </a:spcBef>
              <a:spcAft>
                <a:spcPct val="0"/>
              </a:spcAft>
              <a:buChar char="»"/>
              <a:defRPr sz="1400">
                <a:solidFill>
                  <a:schemeClr val="tx1"/>
                </a:solidFill>
                <a:latin typeface="Arial" pitchFamily="34" charset="0"/>
              </a:defRPr>
            </a:lvl8pPr>
            <a:lvl9pPr marL="3886200" indent="-228600" eaLnBrk="0" fontAlgn="base" hangingPunct="0">
              <a:spcBef>
                <a:spcPct val="20000"/>
              </a:spcBef>
              <a:spcAft>
                <a:spcPct val="0"/>
              </a:spcAft>
              <a:buChar char="»"/>
              <a:defRPr sz="1400">
                <a:solidFill>
                  <a:schemeClr val="tx1"/>
                </a:solidFill>
                <a:latin typeface="Arial" pitchFamily="34" charset="0"/>
              </a:defRPr>
            </a:lvl9pPr>
          </a:lstStyle>
          <a:p>
            <a:pPr eaLnBrk="1" hangingPunct="1">
              <a:spcBef>
                <a:spcPct val="0"/>
              </a:spcBef>
              <a:buFontTx/>
              <a:buNone/>
            </a:pPr>
            <a:r>
              <a:rPr lang="de-DE" altLang="de-DE" sz="1400">
                <a:solidFill>
                  <a:srgbClr val="E53418"/>
                </a:solidFill>
              </a:rPr>
              <a:t>Cathode</a:t>
            </a:r>
          </a:p>
        </p:txBody>
      </p:sp>
      <p:sp>
        <p:nvSpPr>
          <p:cNvPr id="23561" name="Line 35"/>
          <p:cNvSpPr>
            <a:spLocks noChangeShapeType="1"/>
          </p:cNvSpPr>
          <p:nvPr/>
        </p:nvSpPr>
        <p:spPr bwMode="auto">
          <a:xfrm flipH="1" flipV="1">
            <a:off x="5000625" y="4619625"/>
            <a:ext cx="209550" cy="276225"/>
          </a:xfrm>
          <a:prstGeom prst="line">
            <a:avLst/>
          </a:prstGeom>
          <a:noFill/>
          <a:ln w="9525">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23562" name="Line 36"/>
          <p:cNvSpPr>
            <a:spLocks noChangeShapeType="1"/>
          </p:cNvSpPr>
          <p:nvPr/>
        </p:nvSpPr>
        <p:spPr bwMode="auto">
          <a:xfrm flipH="1" flipV="1">
            <a:off x="5191125" y="4410075"/>
            <a:ext cx="209550" cy="438150"/>
          </a:xfrm>
          <a:prstGeom prst="line">
            <a:avLst/>
          </a:prstGeom>
          <a:noFill/>
          <a:ln w="9525">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23567" name="Text Box 41"/>
          <p:cNvSpPr txBox="1">
            <a:spLocks noChangeArrowheads="1"/>
          </p:cNvSpPr>
          <p:nvPr/>
        </p:nvSpPr>
        <p:spPr bwMode="auto">
          <a:xfrm>
            <a:off x="5135563" y="4746625"/>
            <a:ext cx="6969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sz="3200">
                <a:solidFill>
                  <a:schemeClr val="tx1"/>
                </a:solidFill>
                <a:latin typeface="Arial" pitchFamily="34" charset="0"/>
              </a:defRPr>
            </a:lvl1pPr>
            <a:lvl2pPr marL="742950" indent="-285750" algn="l">
              <a:spcBef>
                <a:spcPct val="20000"/>
              </a:spcBef>
              <a:buChar char="–"/>
              <a:defRPr sz="1400">
                <a:solidFill>
                  <a:schemeClr val="tx1"/>
                </a:solidFill>
                <a:latin typeface="Arial" pitchFamily="34" charset="0"/>
              </a:defRPr>
            </a:lvl2pPr>
            <a:lvl3pPr marL="1143000" indent="-228600" algn="l">
              <a:spcBef>
                <a:spcPct val="20000"/>
              </a:spcBef>
              <a:buChar char="•"/>
              <a:defRPr sz="1400">
                <a:solidFill>
                  <a:schemeClr val="tx1"/>
                </a:solidFill>
                <a:latin typeface="Arial" pitchFamily="34" charset="0"/>
              </a:defRPr>
            </a:lvl3pPr>
            <a:lvl4pPr marL="1600200" indent="-228600" algn="l">
              <a:spcBef>
                <a:spcPct val="20000"/>
              </a:spcBef>
              <a:buChar char="–"/>
              <a:defRPr sz="1400">
                <a:solidFill>
                  <a:schemeClr val="tx1"/>
                </a:solidFill>
                <a:latin typeface="Arial" pitchFamily="34" charset="0"/>
              </a:defRPr>
            </a:lvl4pPr>
            <a:lvl5pPr marL="2057400" indent="-228600" algn="l">
              <a:spcBef>
                <a:spcPct val="20000"/>
              </a:spcBef>
              <a:buChar char="»"/>
              <a:defRPr sz="1400">
                <a:solidFill>
                  <a:schemeClr val="tx1"/>
                </a:solidFill>
                <a:latin typeface="Arial" pitchFamily="34" charset="0"/>
              </a:defRPr>
            </a:lvl5pPr>
            <a:lvl6pPr marL="2514600" indent="-228600" eaLnBrk="0" fontAlgn="base" hangingPunct="0">
              <a:spcBef>
                <a:spcPct val="20000"/>
              </a:spcBef>
              <a:spcAft>
                <a:spcPct val="0"/>
              </a:spcAft>
              <a:buChar char="»"/>
              <a:defRPr sz="1400">
                <a:solidFill>
                  <a:schemeClr val="tx1"/>
                </a:solidFill>
                <a:latin typeface="Arial" pitchFamily="34" charset="0"/>
              </a:defRPr>
            </a:lvl6pPr>
            <a:lvl7pPr marL="2971800" indent="-228600" eaLnBrk="0" fontAlgn="base" hangingPunct="0">
              <a:spcBef>
                <a:spcPct val="20000"/>
              </a:spcBef>
              <a:spcAft>
                <a:spcPct val="0"/>
              </a:spcAft>
              <a:buChar char="»"/>
              <a:defRPr sz="1400">
                <a:solidFill>
                  <a:schemeClr val="tx1"/>
                </a:solidFill>
                <a:latin typeface="Arial" pitchFamily="34" charset="0"/>
              </a:defRPr>
            </a:lvl7pPr>
            <a:lvl8pPr marL="3429000" indent="-228600" eaLnBrk="0" fontAlgn="base" hangingPunct="0">
              <a:spcBef>
                <a:spcPct val="20000"/>
              </a:spcBef>
              <a:spcAft>
                <a:spcPct val="0"/>
              </a:spcAft>
              <a:buChar char="»"/>
              <a:defRPr sz="1400">
                <a:solidFill>
                  <a:schemeClr val="tx1"/>
                </a:solidFill>
                <a:latin typeface="Arial" pitchFamily="34" charset="0"/>
              </a:defRPr>
            </a:lvl8pPr>
            <a:lvl9pPr marL="3886200" indent="-228600" eaLnBrk="0" fontAlgn="base" hangingPunct="0">
              <a:spcBef>
                <a:spcPct val="20000"/>
              </a:spcBef>
              <a:spcAft>
                <a:spcPct val="0"/>
              </a:spcAft>
              <a:buChar char="»"/>
              <a:defRPr sz="1400">
                <a:solidFill>
                  <a:schemeClr val="tx1"/>
                </a:solidFill>
                <a:latin typeface="Arial" pitchFamily="34" charset="0"/>
              </a:defRPr>
            </a:lvl9pPr>
          </a:lstStyle>
          <a:p>
            <a:pPr eaLnBrk="1" hangingPunct="1">
              <a:spcBef>
                <a:spcPct val="0"/>
              </a:spcBef>
              <a:buFontTx/>
              <a:buNone/>
            </a:pPr>
            <a:r>
              <a:rPr lang="de-DE" altLang="de-DE" sz="1400">
                <a:solidFill>
                  <a:schemeClr val="bg2"/>
                </a:solidFill>
              </a:rPr>
              <a:t>Anode</a:t>
            </a:r>
          </a:p>
        </p:txBody>
      </p:sp>
      <p:sp>
        <p:nvSpPr>
          <p:cNvPr id="23568" name="Rectangle 39"/>
          <p:cNvSpPr>
            <a:spLocks noChangeArrowheads="1"/>
          </p:cNvSpPr>
          <p:nvPr/>
        </p:nvSpPr>
        <p:spPr bwMode="auto">
          <a:xfrm>
            <a:off x="379693" y="5241925"/>
            <a:ext cx="560200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har char="•"/>
              <a:defRPr sz="3200">
                <a:solidFill>
                  <a:schemeClr val="tx1"/>
                </a:solidFill>
                <a:latin typeface="Arial" pitchFamily="34" charset="0"/>
              </a:defRPr>
            </a:lvl1pPr>
            <a:lvl2pPr marL="742950" indent="-285750" algn="l">
              <a:spcBef>
                <a:spcPct val="20000"/>
              </a:spcBef>
              <a:buChar char="–"/>
              <a:defRPr sz="1400">
                <a:solidFill>
                  <a:schemeClr val="tx1"/>
                </a:solidFill>
                <a:latin typeface="Arial" pitchFamily="34" charset="0"/>
              </a:defRPr>
            </a:lvl2pPr>
            <a:lvl3pPr marL="1143000" indent="-228600" algn="l">
              <a:spcBef>
                <a:spcPct val="20000"/>
              </a:spcBef>
              <a:buChar char="•"/>
              <a:defRPr sz="1400">
                <a:solidFill>
                  <a:schemeClr val="tx1"/>
                </a:solidFill>
                <a:latin typeface="Arial" pitchFamily="34" charset="0"/>
              </a:defRPr>
            </a:lvl3pPr>
            <a:lvl4pPr marL="1600200" indent="-228600" algn="l">
              <a:spcBef>
                <a:spcPct val="20000"/>
              </a:spcBef>
              <a:buChar char="–"/>
              <a:defRPr sz="1400">
                <a:solidFill>
                  <a:schemeClr val="tx1"/>
                </a:solidFill>
                <a:latin typeface="Arial" pitchFamily="34" charset="0"/>
              </a:defRPr>
            </a:lvl4pPr>
            <a:lvl5pPr marL="2057400" indent="-228600" algn="l">
              <a:spcBef>
                <a:spcPct val="20000"/>
              </a:spcBef>
              <a:buChar char="»"/>
              <a:defRPr sz="1400">
                <a:solidFill>
                  <a:schemeClr val="tx1"/>
                </a:solidFill>
                <a:latin typeface="Arial" pitchFamily="34" charset="0"/>
              </a:defRPr>
            </a:lvl5pPr>
            <a:lvl6pPr marL="2514600" indent="-228600" eaLnBrk="0" fontAlgn="base" hangingPunct="0">
              <a:spcBef>
                <a:spcPct val="20000"/>
              </a:spcBef>
              <a:spcAft>
                <a:spcPct val="0"/>
              </a:spcAft>
              <a:buChar char="»"/>
              <a:defRPr sz="1400">
                <a:solidFill>
                  <a:schemeClr val="tx1"/>
                </a:solidFill>
                <a:latin typeface="Arial" pitchFamily="34" charset="0"/>
              </a:defRPr>
            </a:lvl6pPr>
            <a:lvl7pPr marL="2971800" indent="-228600" eaLnBrk="0" fontAlgn="base" hangingPunct="0">
              <a:spcBef>
                <a:spcPct val="20000"/>
              </a:spcBef>
              <a:spcAft>
                <a:spcPct val="0"/>
              </a:spcAft>
              <a:buChar char="»"/>
              <a:defRPr sz="1400">
                <a:solidFill>
                  <a:schemeClr val="tx1"/>
                </a:solidFill>
                <a:latin typeface="Arial" pitchFamily="34" charset="0"/>
              </a:defRPr>
            </a:lvl7pPr>
            <a:lvl8pPr marL="3429000" indent="-228600" eaLnBrk="0" fontAlgn="base" hangingPunct="0">
              <a:spcBef>
                <a:spcPct val="20000"/>
              </a:spcBef>
              <a:spcAft>
                <a:spcPct val="0"/>
              </a:spcAft>
              <a:buChar char="»"/>
              <a:defRPr sz="1400">
                <a:solidFill>
                  <a:schemeClr val="tx1"/>
                </a:solidFill>
                <a:latin typeface="Arial" pitchFamily="34" charset="0"/>
              </a:defRPr>
            </a:lvl8pPr>
            <a:lvl9pPr marL="3886200" indent="-228600" eaLnBrk="0" fontAlgn="base" hangingPunct="0">
              <a:spcBef>
                <a:spcPct val="20000"/>
              </a:spcBef>
              <a:spcAft>
                <a:spcPct val="0"/>
              </a:spcAft>
              <a:buChar char="»"/>
              <a:defRPr sz="1400">
                <a:solidFill>
                  <a:schemeClr val="tx1"/>
                </a:solidFill>
                <a:latin typeface="Arial" pitchFamily="34" charset="0"/>
              </a:defRPr>
            </a:lvl9pPr>
          </a:lstStyle>
          <a:p>
            <a:pPr>
              <a:spcBef>
                <a:spcPct val="0"/>
              </a:spcBef>
              <a:buFontTx/>
              <a:buNone/>
            </a:pPr>
            <a:r>
              <a:rPr lang="de-DE" altLang="de-DE" sz="1600" dirty="0" smtClean="0">
                <a:latin typeface="Arial"/>
                <a:cs typeface="Arial"/>
                <a:sym typeface="Wingdings" pitchFamily="2" charset="2"/>
              </a:rPr>
              <a:t>→ </a:t>
            </a:r>
            <a:r>
              <a:rPr lang="de-DE" altLang="de-DE" sz="1600" dirty="0" err="1" smtClean="0">
                <a:latin typeface="Arial "/>
                <a:sym typeface="Wingdings" pitchFamily="2" charset="2"/>
              </a:rPr>
              <a:t>Structural</a:t>
            </a:r>
            <a:r>
              <a:rPr lang="de-DE" altLang="de-DE" sz="1600" dirty="0" smtClean="0">
                <a:latin typeface="Arial "/>
                <a:sym typeface="Wingdings" pitchFamily="2" charset="2"/>
              </a:rPr>
              <a:t> </a:t>
            </a:r>
            <a:r>
              <a:rPr lang="de-DE" altLang="de-DE" sz="1600" dirty="0" err="1">
                <a:latin typeface="Arial "/>
                <a:sym typeface="Wingdings" pitchFamily="2" charset="2"/>
              </a:rPr>
              <a:t>changes</a:t>
            </a:r>
            <a:r>
              <a:rPr lang="de-DE" altLang="de-DE" sz="1600" dirty="0">
                <a:latin typeface="Arial "/>
                <a:sym typeface="Wingdings" pitchFamily="2" charset="2"/>
              </a:rPr>
              <a:t> at </a:t>
            </a:r>
            <a:r>
              <a:rPr lang="de-DE" altLang="de-DE" sz="1600" dirty="0" err="1">
                <a:latin typeface="Arial "/>
                <a:sym typeface="Wingdings" pitchFamily="2" charset="2"/>
              </a:rPr>
              <a:t>anode</a:t>
            </a:r>
            <a:r>
              <a:rPr lang="de-DE" altLang="de-DE" sz="1600" dirty="0">
                <a:latin typeface="Arial "/>
                <a:sym typeface="Wingdings" pitchFamily="2" charset="2"/>
              </a:rPr>
              <a:t> </a:t>
            </a:r>
            <a:r>
              <a:rPr lang="de-DE" altLang="de-DE" sz="1600" dirty="0" err="1">
                <a:latin typeface="Arial "/>
                <a:sym typeface="Wingdings" pitchFamily="2" charset="2"/>
              </a:rPr>
              <a:t>and</a:t>
            </a:r>
            <a:r>
              <a:rPr lang="de-DE" altLang="de-DE" sz="1600" dirty="0">
                <a:latin typeface="Arial "/>
                <a:sym typeface="Wingdings" pitchFamily="2" charset="2"/>
              </a:rPr>
              <a:t> </a:t>
            </a:r>
            <a:r>
              <a:rPr lang="de-DE" altLang="de-DE" sz="1600" dirty="0" err="1">
                <a:latin typeface="Arial "/>
                <a:sym typeface="Wingdings" pitchFamily="2" charset="2"/>
              </a:rPr>
              <a:t>cathode</a:t>
            </a:r>
            <a:r>
              <a:rPr lang="de-DE" altLang="de-DE" sz="1600" dirty="0">
                <a:latin typeface="Arial "/>
                <a:sym typeface="Wingdings" pitchFamily="2" charset="2"/>
              </a:rPr>
              <a:t> </a:t>
            </a:r>
            <a:r>
              <a:rPr lang="de-DE" altLang="de-DE" sz="1600" dirty="0" err="1">
                <a:latin typeface="Arial "/>
                <a:sym typeface="Wingdings" pitchFamily="2" charset="2"/>
              </a:rPr>
              <a:t>during</a:t>
            </a:r>
            <a:r>
              <a:rPr lang="de-DE" altLang="de-DE" sz="1600" dirty="0">
                <a:latin typeface="Arial "/>
                <a:sym typeface="Wingdings" pitchFamily="2" charset="2"/>
              </a:rPr>
              <a:t> </a:t>
            </a:r>
            <a:r>
              <a:rPr lang="de-DE" altLang="de-DE" sz="1600" dirty="0" err="1">
                <a:latin typeface="Arial "/>
                <a:sym typeface="Wingdings" pitchFamily="2" charset="2"/>
              </a:rPr>
              <a:t>cycling</a:t>
            </a:r>
            <a:r>
              <a:rPr lang="de-DE" altLang="de-DE" sz="1600" dirty="0">
                <a:latin typeface="Arial "/>
                <a:sym typeface="Wingdings" pitchFamily="2" charset="2"/>
              </a:rPr>
              <a:t> </a:t>
            </a:r>
          </a:p>
          <a:p>
            <a:pPr>
              <a:spcBef>
                <a:spcPct val="0"/>
              </a:spcBef>
              <a:buFontTx/>
              <a:buNone/>
            </a:pPr>
            <a:r>
              <a:rPr lang="de-DE" altLang="de-DE" sz="1600" dirty="0">
                <a:latin typeface="Arial"/>
                <a:cs typeface="Arial"/>
                <a:sym typeface="Wingdings" pitchFamily="2" charset="2"/>
              </a:rPr>
              <a:t>→ </a:t>
            </a:r>
            <a:r>
              <a:rPr lang="de-DE" altLang="de-DE" sz="1600" dirty="0" smtClean="0">
                <a:latin typeface="Arial "/>
                <a:sym typeface="Wingdings" pitchFamily="2" charset="2"/>
              </a:rPr>
              <a:t>Non-</a:t>
            </a:r>
            <a:r>
              <a:rPr lang="de-DE" altLang="de-DE" sz="1600" dirty="0" err="1" smtClean="0">
                <a:latin typeface="Arial "/>
                <a:sym typeface="Wingdings" pitchFamily="2" charset="2"/>
              </a:rPr>
              <a:t>destructive</a:t>
            </a:r>
            <a:r>
              <a:rPr lang="de-DE" altLang="de-DE" sz="1600" dirty="0" smtClean="0">
                <a:latin typeface="Arial "/>
                <a:sym typeface="Wingdings" pitchFamily="2" charset="2"/>
              </a:rPr>
              <a:t>!</a:t>
            </a:r>
            <a:endParaRPr lang="de-DE" altLang="de-DE" sz="1600" dirty="0">
              <a:latin typeface="Arial "/>
              <a:sym typeface="Wingdings" pitchFamily="2" charset="2"/>
            </a:endParaRPr>
          </a:p>
        </p:txBody>
      </p:sp>
      <p:sp>
        <p:nvSpPr>
          <p:cNvPr id="2" name="Titel 1"/>
          <p:cNvSpPr>
            <a:spLocks noGrp="1"/>
          </p:cNvSpPr>
          <p:nvPr>
            <p:ph type="title"/>
          </p:nvPr>
        </p:nvSpPr>
        <p:spPr>
          <a:xfrm>
            <a:off x="194141" y="666893"/>
            <a:ext cx="8758067" cy="830831"/>
          </a:xfrm>
        </p:spPr>
        <p:txBody>
          <a:bodyPr/>
          <a:lstStyle/>
          <a:p>
            <a:r>
              <a:rPr lang="en-US" dirty="0"/>
              <a:t>Structure </a:t>
            </a:r>
            <a:r>
              <a:rPr lang="en-US" dirty="0" smtClean="0"/>
              <a:t>Evolution </a:t>
            </a:r>
            <a:r>
              <a:rPr lang="en-US" dirty="0"/>
              <a:t>during </a:t>
            </a:r>
            <a:r>
              <a:rPr lang="en-US" i="1" dirty="0"/>
              <a:t>in-situ</a:t>
            </a:r>
            <a:r>
              <a:rPr lang="en-US" dirty="0"/>
              <a:t> </a:t>
            </a:r>
            <a:r>
              <a:rPr lang="en-US" dirty="0" smtClean="0"/>
              <a:t>Charge/Discharge</a:t>
            </a:r>
            <a:br>
              <a:rPr lang="en-US" dirty="0" smtClean="0"/>
            </a:br>
            <a:r>
              <a:rPr lang="en-US" dirty="0" smtClean="0"/>
              <a:t>of </a:t>
            </a:r>
            <a:r>
              <a:rPr lang="en-US" dirty="0"/>
              <a:t>a </a:t>
            </a:r>
            <a:r>
              <a:rPr lang="en-US" dirty="0" smtClean="0"/>
              <a:t>Li-battery</a:t>
            </a:r>
            <a:endParaRPr lang="de-DE" dirty="0"/>
          </a:p>
        </p:txBody>
      </p:sp>
      <p:sp>
        <p:nvSpPr>
          <p:cNvPr id="3" name="Inhaltsplatzhalter 2"/>
          <p:cNvSpPr>
            <a:spLocks noGrp="1"/>
          </p:cNvSpPr>
          <p:nvPr>
            <p:ph idx="1"/>
          </p:nvPr>
        </p:nvSpPr>
        <p:spPr>
          <a:xfrm>
            <a:off x="5924550" y="1527065"/>
            <a:ext cx="3219449" cy="720835"/>
          </a:xfrm>
        </p:spPr>
        <p:txBody>
          <a:bodyPr/>
          <a:lstStyle/>
          <a:p>
            <a:pPr marL="0" indent="0">
              <a:buNone/>
            </a:pPr>
            <a:r>
              <a:rPr lang="de-DE" sz="1800" dirty="0" err="1" smtClean="0"/>
              <a:t>Understandying</a:t>
            </a:r>
            <a:r>
              <a:rPr lang="de-DE" sz="1800" dirty="0" smtClean="0"/>
              <a:t> </a:t>
            </a:r>
            <a:r>
              <a:rPr lang="de-DE" sz="1800" dirty="0" err="1" smtClean="0"/>
              <a:t>processes</a:t>
            </a:r>
            <a:r>
              <a:rPr lang="de-DE" sz="1800" dirty="0" smtClean="0"/>
              <a:t> </a:t>
            </a:r>
          </a:p>
          <a:p>
            <a:pPr marL="0" indent="0">
              <a:buNone/>
            </a:pPr>
            <a:r>
              <a:rPr lang="de-DE" sz="1800" dirty="0" smtClean="0"/>
              <a:t>→ </a:t>
            </a:r>
            <a:r>
              <a:rPr lang="de-DE" sz="1800" dirty="0" err="1" smtClean="0"/>
              <a:t>develop</a:t>
            </a:r>
            <a:r>
              <a:rPr lang="de-DE" sz="1800" dirty="0" smtClean="0"/>
              <a:t> </a:t>
            </a:r>
            <a:r>
              <a:rPr lang="de-DE" sz="1800" dirty="0" err="1" smtClean="0"/>
              <a:t>new</a:t>
            </a:r>
            <a:r>
              <a:rPr lang="de-DE" sz="1800" dirty="0"/>
              <a:t> </a:t>
            </a:r>
            <a:r>
              <a:rPr lang="de-DE" sz="1800" dirty="0" err="1" smtClean="0"/>
              <a:t>materials</a:t>
            </a:r>
            <a:r>
              <a:rPr lang="de-DE" sz="1800" dirty="0" smtClean="0"/>
              <a:t> </a:t>
            </a:r>
            <a:r>
              <a:rPr lang="de-DE" sz="1800" dirty="0" err="1" smtClean="0"/>
              <a:t>for</a:t>
            </a:r>
            <a:r>
              <a:rPr lang="de-DE" sz="1800" dirty="0" smtClean="0"/>
              <a:t>:</a:t>
            </a:r>
          </a:p>
          <a:p>
            <a:pPr lvl="1">
              <a:buNone/>
            </a:pPr>
            <a:endParaRPr lang="de-DE" dirty="0"/>
          </a:p>
        </p:txBody>
      </p:sp>
      <p:sp>
        <p:nvSpPr>
          <p:cNvPr id="5" name="Fußzeilenplatzhalter 4"/>
          <p:cNvSpPr>
            <a:spLocks noGrp="1"/>
          </p:cNvSpPr>
          <p:nvPr>
            <p:ph type="ftr" sz="quarter" idx="3"/>
          </p:nvPr>
        </p:nvSpPr>
        <p:spPr/>
        <p:txBody>
          <a:bodyPr/>
          <a:lstStyle/>
          <a:p>
            <a:pPr>
              <a:defRPr/>
            </a:pPr>
            <a:endParaRPr lang="de-DE" dirty="0"/>
          </a:p>
        </p:txBody>
      </p:sp>
      <p:grpSp>
        <p:nvGrpSpPr>
          <p:cNvPr id="49" name="Gruppieren 48"/>
          <p:cNvGrpSpPr/>
          <p:nvPr/>
        </p:nvGrpSpPr>
        <p:grpSpPr>
          <a:xfrm>
            <a:off x="6102350" y="2633607"/>
            <a:ext cx="2127250" cy="1409756"/>
            <a:chOff x="6102350" y="2633607"/>
            <a:chExt cx="2127250" cy="1409756"/>
          </a:xfrm>
        </p:grpSpPr>
        <p:pic>
          <p:nvPicPr>
            <p:cNvPr id="35" name="Picture 1"/>
            <p:cNvPicPr>
              <a:picLocks noChangeAspect="1" noChangeArrowheads="1"/>
            </p:cNvPicPr>
            <p:nvPr/>
          </p:nvPicPr>
          <p:blipFill>
            <a:blip r:embed="rId7" cstate="print">
              <a:clrChange>
                <a:clrFrom>
                  <a:srgbClr val="FFFFFF"/>
                </a:clrFrom>
                <a:clrTo>
                  <a:srgbClr val="FFFFFF">
                    <a:alpha val="0"/>
                  </a:srgbClr>
                </a:clrTo>
              </a:clrChange>
            </a:blip>
            <a:srcRect t="13733" b="14402"/>
            <a:stretch>
              <a:fillRect/>
            </a:stretch>
          </p:blipFill>
          <p:spPr bwMode="auto">
            <a:xfrm>
              <a:off x="6645827" y="2687463"/>
              <a:ext cx="1445297" cy="8352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6" name="Picture 2"/>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6102350" y="3339727"/>
              <a:ext cx="1208368" cy="7036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0" name="Picture 3"/>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7215788" y="3472410"/>
              <a:ext cx="467298" cy="4246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 name="Picture 4"/>
            <p:cNvPicPr>
              <a:picLocks noChangeAspect="1" noChangeArrowheads="1"/>
            </p:cNvPicPr>
            <p:nvPr/>
          </p:nvPicPr>
          <p:blipFill>
            <a:blip r:embed="rId10" cstate="print">
              <a:clrChange>
                <a:clrFrom>
                  <a:srgbClr val="FFFFFF"/>
                </a:clrFrom>
                <a:clrTo>
                  <a:srgbClr val="FFFFFF">
                    <a:alpha val="0"/>
                  </a:srgbClr>
                </a:clrTo>
              </a:clrChange>
            </a:blip>
            <a:srcRect l="5821" t="13284" r="6617" b="10696"/>
            <a:stretch>
              <a:fillRect/>
            </a:stretch>
          </p:blipFill>
          <p:spPr bwMode="auto">
            <a:xfrm>
              <a:off x="7688330" y="3531125"/>
              <a:ext cx="541270" cy="4697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2" name="Picture 5"/>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6230145" y="2633607"/>
              <a:ext cx="443741" cy="6451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34" name="TextBox 19"/>
          <p:cNvSpPr txBox="1">
            <a:spLocks noChangeArrowheads="1"/>
          </p:cNvSpPr>
          <p:nvPr/>
        </p:nvSpPr>
        <p:spPr bwMode="auto">
          <a:xfrm>
            <a:off x="6556586" y="2257003"/>
            <a:ext cx="1215397" cy="307777"/>
          </a:xfrm>
          <a:prstGeom prst="rect">
            <a:avLst/>
          </a:prstGeom>
          <a:noFill/>
          <a:ln w="9525">
            <a:noFill/>
            <a:miter lim="800000"/>
            <a:headEnd/>
            <a:tailEnd/>
          </a:ln>
        </p:spPr>
        <p:txBody>
          <a:bodyPr wrap="none">
            <a:spAutoFit/>
          </a:bodyPr>
          <a:lstStyle/>
          <a:p>
            <a:r>
              <a:rPr lang="de-DE" sz="1400" b="1" dirty="0" smtClean="0"/>
              <a:t>„4C Market“</a:t>
            </a:r>
            <a:endParaRPr lang="ru-RU" sz="1400" b="1" dirty="0"/>
          </a:p>
        </p:txBody>
      </p:sp>
      <p:pic>
        <p:nvPicPr>
          <p:cNvPr id="43" name="Picture 6"/>
          <p:cNvPicPr>
            <a:picLocks noChangeAspect="1" noChangeArrowheads="1"/>
          </p:cNvPicPr>
          <p:nvPr/>
        </p:nvPicPr>
        <p:blipFill>
          <a:blip r:embed="rId12" cstate="print">
            <a:clrChange>
              <a:clrFrom>
                <a:srgbClr val="FDFDFB"/>
              </a:clrFrom>
              <a:clrTo>
                <a:srgbClr val="FDFDFB">
                  <a:alpha val="0"/>
                </a:srgbClr>
              </a:clrTo>
            </a:clrChange>
          </a:blip>
          <a:srcRect t="18358" b="9045"/>
          <a:stretch>
            <a:fillRect/>
          </a:stretch>
        </p:blipFill>
        <p:spPr bwMode="auto">
          <a:xfrm>
            <a:off x="7250657" y="4343400"/>
            <a:ext cx="1614907" cy="7815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4" name="TextBox 23"/>
          <p:cNvSpPr txBox="1">
            <a:spLocks noChangeArrowheads="1"/>
          </p:cNvSpPr>
          <p:nvPr/>
        </p:nvSpPr>
        <p:spPr bwMode="auto">
          <a:xfrm>
            <a:off x="8249572" y="3737234"/>
            <a:ext cx="894428" cy="523220"/>
          </a:xfrm>
          <a:prstGeom prst="rect">
            <a:avLst/>
          </a:prstGeom>
          <a:noFill/>
          <a:ln w="9525">
            <a:noFill/>
            <a:miter lim="800000"/>
            <a:headEnd/>
            <a:tailEnd/>
          </a:ln>
        </p:spPr>
        <p:txBody>
          <a:bodyPr wrap="square">
            <a:spAutoFit/>
          </a:bodyPr>
          <a:lstStyle/>
          <a:p>
            <a:pPr algn="l"/>
            <a:r>
              <a:rPr lang="de-DE" sz="1400" b="1" dirty="0" err="1" smtClean="0"/>
              <a:t>Electro-mobility</a:t>
            </a:r>
            <a:endParaRPr lang="ru-RU" sz="1400" b="1" dirty="0"/>
          </a:p>
        </p:txBody>
      </p:sp>
      <p:sp>
        <p:nvSpPr>
          <p:cNvPr id="45" name="TextBox 14"/>
          <p:cNvSpPr txBox="1">
            <a:spLocks noChangeArrowheads="1"/>
          </p:cNvSpPr>
          <p:nvPr/>
        </p:nvSpPr>
        <p:spPr bwMode="auto">
          <a:xfrm>
            <a:off x="6076951" y="5721350"/>
            <a:ext cx="2419349" cy="523220"/>
          </a:xfrm>
          <a:prstGeom prst="rect">
            <a:avLst/>
          </a:prstGeom>
          <a:noFill/>
          <a:ln w="9525">
            <a:noFill/>
            <a:miter lim="800000"/>
            <a:headEnd/>
            <a:tailEnd/>
          </a:ln>
        </p:spPr>
        <p:txBody>
          <a:bodyPr wrap="square">
            <a:spAutoFit/>
          </a:bodyPr>
          <a:lstStyle/>
          <a:p>
            <a:pPr algn="l"/>
            <a:r>
              <a:rPr lang="de-DE" sz="1400" b="1" dirty="0" err="1"/>
              <a:t>Local</a:t>
            </a:r>
            <a:r>
              <a:rPr lang="de-DE" sz="1400" b="1" dirty="0"/>
              <a:t> </a:t>
            </a:r>
            <a:r>
              <a:rPr lang="de-DE" sz="1400" b="1" dirty="0" err="1"/>
              <a:t>storage</a:t>
            </a:r>
            <a:r>
              <a:rPr lang="de-DE" sz="1400" b="1" dirty="0"/>
              <a:t> </a:t>
            </a:r>
            <a:r>
              <a:rPr lang="de-DE" sz="1400" b="1" dirty="0" err="1"/>
              <a:t>of</a:t>
            </a:r>
            <a:r>
              <a:rPr lang="de-DE" sz="1400" b="1" dirty="0"/>
              <a:t> </a:t>
            </a:r>
            <a:r>
              <a:rPr lang="de-DE" sz="1400" b="1" dirty="0" err="1"/>
              <a:t>renewable</a:t>
            </a:r>
            <a:r>
              <a:rPr lang="de-DE" sz="1400" b="1" dirty="0"/>
              <a:t> </a:t>
            </a:r>
            <a:r>
              <a:rPr lang="de-DE" sz="1400" b="1" dirty="0" err="1"/>
              <a:t>energy</a:t>
            </a:r>
            <a:endParaRPr lang="ru-RU" sz="1400" b="1" dirty="0"/>
          </a:p>
        </p:txBody>
      </p:sp>
    </p:spTree>
    <p:extLst>
      <p:ext uri="{BB962C8B-B14F-4D97-AF65-F5344CB8AC3E}">
        <p14:creationId xmlns:p14="http://schemas.microsoft.com/office/powerpoint/2010/main" val="40991816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4" grpId="0"/>
      <p:bldP spid="44" grpId="0"/>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cohesse\Desktop\2010\Mittwochmorgen-00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433" t="1652" r="4799" b="6519"/>
          <a:stretch/>
        </p:blipFill>
        <p:spPr bwMode="auto">
          <a:xfrm>
            <a:off x="447675" y="830414"/>
            <a:ext cx="8239125" cy="5136916"/>
          </a:xfrm>
          <a:prstGeom prst="rect">
            <a:avLst/>
          </a:prstGeom>
          <a:noFill/>
          <a:extLst>
            <a:ext uri="{909E8E84-426E-40DD-AFC4-6F175D3DCCD1}">
              <a14:hiddenFill xmlns:a14="http://schemas.microsoft.com/office/drawing/2010/main">
                <a:solidFill>
                  <a:srgbClr val="FFFFFF"/>
                </a:solidFill>
              </a14:hiddenFill>
            </a:ext>
          </a:extLst>
        </p:spPr>
      </p:pic>
      <p:sp>
        <p:nvSpPr>
          <p:cNvPr id="4" name="Titel 3"/>
          <p:cNvSpPr>
            <a:spLocks noGrp="1"/>
          </p:cNvSpPr>
          <p:nvPr>
            <p:ph type="title"/>
          </p:nvPr>
        </p:nvSpPr>
        <p:spPr>
          <a:xfrm>
            <a:off x="249740" y="1096686"/>
            <a:ext cx="8640000" cy="1151501"/>
          </a:xfrm>
        </p:spPr>
        <p:txBody>
          <a:bodyPr>
            <a:noAutofit/>
          </a:bodyPr>
          <a:lstStyle/>
          <a:p>
            <a:r>
              <a:rPr lang="de-DE" sz="2200" dirty="0" smtClean="0"/>
              <a:t>Neutrons </a:t>
            </a:r>
            <a:r>
              <a:rPr lang="de-DE" sz="2200" dirty="0" err="1" smtClean="0"/>
              <a:t>for</a:t>
            </a:r>
            <a:r>
              <a:rPr lang="de-DE" sz="2200" dirty="0" smtClean="0"/>
              <a:t> Research, </a:t>
            </a:r>
            <a:r>
              <a:rPr lang="de-DE" sz="2200" dirty="0" err="1" smtClean="0"/>
              <a:t>Medicine</a:t>
            </a:r>
            <a:r>
              <a:rPr lang="de-DE" sz="2200" dirty="0" smtClean="0"/>
              <a:t> </a:t>
            </a:r>
            <a:r>
              <a:rPr lang="de-DE" sz="2200" dirty="0" err="1" smtClean="0"/>
              <a:t>and</a:t>
            </a:r>
            <a:r>
              <a:rPr lang="de-DE" sz="2200" dirty="0" smtClean="0"/>
              <a:t> </a:t>
            </a:r>
            <a:r>
              <a:rPr lang="de-DE" sz="2200" dirty="0" err="1" smtClean="0"/>
              <a:t>Industry</a:t>
            </a:r>
            <a:r>
              <a:rPr lang="de-DE" sz="2200" dirty="0" smtClean="0"/>
              <a:t> </a:t>
            </a:r>
            <a:r>
              <a:rPr lang="de-DE" sz="2150" dirty="0" smtClean="0">
                <a:ln>
                  <a:solidFill>
                    <a:schemeClr val="bg1">
                      <a:alpha val="31000"/>
                    </a:schemeClr>
                  </a:solidFill>
                </a:ln>
              </a:rPr>
              <a:t/>
            </a:r>
            <a:br>
              <a:rPr lang="de-DE" sz="2150" dirty="0" smtClean="0">
                <a:ln>
                  <a:solidFill>
                    <a:schemeClr val="bg1">
                      <a:alpha val="31000"/>
                    </a:schemeClr>
                  </a:solidFill>
                </a:ln>
              </a:rPr>
            </a:br>
            <a:r>
              <a:rPr lang="de-DE" sz="2150" dirty="0" smtClean="0">
                <a:ln>
                  <a:solidFill>
                    <a:schemeClr val="bg1">
                      <a:alpha val="31000"/>
                    </a:schemeClr>
                  </a:solidFill>
                </a:ln>
              </a:rPr>
              <a:t/>
            </a:r>
            <a:br>
              <a:rPr lang="de-DE" sz="2150" dirty="0" smtClean="0">
                <a:ln>
                  <a:solidFill>
                    <a:schemeClr val="bg1">
                      <a:alpha val="31000"/>
                    </a:schemeClr>
                  </a:solidFill>
                </a:ln>
              </a:rPr>
            </a:br>
            <a:endParaRPr lang="de-DE" sz="2150" dirty="0">
              <a:ln>
                <a:solidFill>
                  <a:schemeClr val="accent3">
                    <a:alpha val="65000"/>
                  </a:schemeClr>
                </a:solidFill>
              </a:ln>
            </a:endParaRPr>
          </a:p>
        </p:txBody>
      </p:sp>
      <p:sp>
        <p:nvSpPr>
          <p:cNvPr id="5" name="Inhaltsplatzhalter 5"/>
          <p:cNvSpPr txBox="1">
            <a:spLocks/>
          </p:cNvSpPr>
          <p:nvPr/>
        </p:nvSpPr>
        <p:spPr>
          <a:xfrm>
            <a:off x="1431150" y="1720528"/>
            <a:ext cx="3701997" cy="1475569"/>
          </a:xfrm>
          <a:prstGeom prst="rect">
            <a:avLst/>
          </a:prstGeom>
        </p:spPr>
        <p:txBody>
          <a:bodyPr/>
          <a:lstStyle>
            <a:lvl1pPr marL="268288" indent="-268288" algn="l" rtl="0" eaLnBrk="0" fontAlgn="base" hangingPunct="0">
              <a:spcBef>
                <a:spcPct val="20000"/>
              </a:spcBef>
              <a:spcAft>
                <a:spcPct val="0"/>
              </a:spcAft>
              <a:buClr>
                <a:schemeClr val="tx1"/>
              </a:buClr>
              <a:buSzPct val="70000"/>
              <a:buFont typeface="Wingdings" pitchFamily="2" charset="2"/>
              <a:buChar char=""/>
              <a:defRPr sz="2000">
                <a:solidFill>
                  <a:schemeClr val="tx1"/>
                </a:solidFill>
                <a:latin typeface="+mn-lt"/>
                <a:ea typeface="ＭＳ Ｐゴシック" pitchFamily="1" charset="-128"/>
                <a:cs typeface="ＭＳ Ｐゴシック" pitchFamily="1" charset="-128"/>
              </a:defRPr>
            </a:lvl1pPr>
            <a:lvl2pPr marL="742950" indent="-285750" algn="l" rtl="0" eaLnBrk="0" fontAlgn="base" hangingPunct="0">
              <a:spcBef>
                <a:spcPct val="20000"/>
              </a:spcBef>
              <a:spcAft>
                <a:spcPct val="0"/>
              </a:spcAft>
              <a:buClr>
                <a:schemeClr val="tx1"/>
              </a:buClr>
              <a:buSzPct val="70000"/>
              <a:buFont typeface="Wingdings" panose="05000000000000000000" pitchFamily="2" charset="2"/>
              <a:buChar char="l"/>
              <a:defRPr sz="1800">
                <a:solidFill>
                  <a:schemeClr val="tx1"/>
                </a:solidFill>
                <a:latin typeface="+mn-lt"/>
                <a:ea typeface="ＭＳ Ｐゴシック" pitchFamily="1" charset="-128"/>
              </a:defRPr>
            </a:lvl2pPr>
            <a:lvl3pPr marL="1143000" indent="-228600" algn="l" rtl="0" eaLnBrk="0" fontAlgn="base" hangingPunct="0">
              <a:spcBef>
                <a:spcPct val="20000"/>
              </a:spcBef>
              <a:spcAft>
                <a:spcPct val="0"/>
              </a:spcAft>
              <a:buClr>
                <a:schemeClr val="tx1"/>
              </a:buClr>
              <a:buSzPct val="70000"/>
              <a:buFont typeface="Wingdings" panose="05000000000000000000" pitchFamily="2" charset="2"/>
              <a:buChar char="l"/>
              <a:defRPr sz="1600">
                <a:solidFill>
                  <a:schemeClr val="tx1"/>
                </a:solidFill>
                <a:latin typeface="+mn-lt"/>
                <a:ea typeface="ＭＳ Ｐゴシック" pitchFamily="1" charset="-128"/>
              </a:defRPr>
            </a:lvl3pPr>
            <a:lvl4pPr marL="1562100" indent="-228600" algn="l" rtl="0" eaLnBrk="0" fontAlgn="base" hangingPunct="0">
              <a:spcBef>
                <a:spcPct val="20000"/>
              </a:spcBef>
              <a:spcAft>
                <a:spcPct val="0"/>
              </a:spcAft>
              <a:buClr>
                <a:schemeClr val="tx1"/>
              </a:buClr>
              <a:buSzPct val="70000"/>
              <a:buFont typeface="Arial" panose="020B0604020202020204" pitchFamily="34" charset="0"/>
              <a:buChar char="-"/>
              <a:defRPr sz="1400">
                <a:solidFill>
                  <a:schemeClr val="tx1"/>
                </a:solidFill>
                <a:latin typeface="+mn-lt"/>
                <a:ea typeface="ＭＳ Ｐゴシック" pitchFamily="1" charset="-128"/>
              </a:defRPr>
            </a:lvl4pPr>
            <a:lvl5pPr marL="1981200" indent="-228600" algn="l" rtl="0" eaLnBrk="0" fontAlgn="base" hangingPunct="0">
              <a:spcBef>
                <a:spcPct val="20000"/>
              </a:spcBef>
              <a:spcAft>
                <a:spcPct val="0"/>
              </a:spcAft>
              <a:buClr>
                <a:srgbClr val="1D3C71"/>
              </a:buClr>
              <a:buSzPct val="90000"/>
              <a:buFont typeface="Arial" pitchFamily="34" charset="0"/>
              <a:buChar char="■"/>
              <a:defRPr sz="1400">
                <a:solidFill>
                  <a:schemeClr val="tx1"/>
                </a:solidFill>
                <a:latin typeface="+mn-lt"/>
                <a:ea typeface="ＭＳ Ｐゴシック" pitchFamily="1" charset="-128"/>
              </a:defRPr>
            </a:lvl5pPr>
            <a:lvl6pPr marL="2438400" indent="-228600" algn="l" rtl="0" eaLnBrk="1" fontAlgn="base" hangingPunct="1">
              <a:spcBef>
                <a:spcPct val="20000"/>
              </a:spcBef>
              <a:spcAft>
                <a:spcPct val="0"/>
              </a:spcAft>
              <a:buChar char="»"/>
              <a:defRPr sz="1400">
                <a:solidFill>
                  <a:schemeClr val="tx1"/>
                </a:solidFill>
                <a:latin typeface="+mn-lt"/>
              </a:defRPr>
            </a:lvl6pPr>
            <a:lvl7pPr marL="2895600" indent="-228600" algn="l" rtl="0" eaLnBrk="1" fontAlgn="base" hangingPunct="1">
              <a:spcBef>
                <a:spcPct val="20000"/>
              </a:spcBef>
              <a:spcAft>
                <a:spcPct val="0"/>
              </a:spcAft>
              <a:buChar char="»"/>
              <a:defRPr sz="1400">
                <a:solidFill>
                  <a:schemeClr val="tx1"/>
                </a:solidFill>
                <a:latin typeface="+mn-lt"/>
              </a:defRPr>
            </a:lvl7pPr>
            <a:lvl8pPr marL="3352800" indent="-228600" algn="l" rtl="0" eaLnBrk="1" fontAlgn="base" hangingPunct="1">
              <a:spcBef>
                <a:spcPct val="20000"/>
              </a:spcBef>
              <a:spcAft>
                <a:spcPct val="0"/>
              </a:spcAft>
              <a:buChar char="»"/>
              <a:defRPr sz="1400">
                <a:solidFill>
                  <a:schemeClr val="tx1"/>
                </a:solidFill>
                <a:latin typeface="+mn-lt"/>
              </a:defRPr>
            </a:lvl8pPr>
            <a:lvl9pPr marL="3810000" indent="-228600" algn="l" rtl="0" eaLnBrk="1" fontAlgn="base" hangingPunct="1">
              <a:spcBef>
                <a:spcPct val="20000"/>
              </a:spcBef>
              <a:spcAft>
                <a:spcPct val="0"/>
              </a:spcAft>
              <a:buChar char="»"/>
              <a:defRPr sz="1400">
                <a:solidFill>
                  <a:schemeClr val="tx1"/>
                </a:solidFill>
                <a:latin typeface="+mn-lt"/>
              </a:defRPr>
            </a:lvl9pPr>
          </a:lstStyle>
          <a:p>
            <a:pPr marL="0" indent="0">
              <a:buNone/>
            </a:pPr>
            <a:r>
              <a:rPr lang="de-DE" b="1" kern="0" dirty="0" smtClean="0"/>
              <a:t>FRM II</a:t>
            </a:r>
          </a:p>
          <a:p>
            <a:r>
              <a:rPr lang="de-DE" kern="0" dirty="0" smtClean="0"/>
              <a:t>First </a:t>
            </a:r>
            <a:r>
              <a:rPr lang="de-DE" kern="0" dirty="0" err="1" smtClean="0"/>
              <a:t>criticality</a:t>
            </a:r>
            <a:r>
              <a:rPr lang="de-DE" kern="0" dirty="0" smtClean="0"/>
              <a:t> in 2004</a:t>
            </a:r>
          </a:p>
          <a:p>
            <a:r>
              <a:rPr lang="de-DE" kern="0" dirty="0" smtClean="0"/>
              <a:t>10 </a:t>
            </a:r>
            <a:r>
              <a:rPr lang="de-DE" kern="0" dirty="0" err="1" smtClean="0"/>
              <a:t>years</a:t>
            </a:r>
            <a:r>
              <a:rPr lang="de-DE" kern="0" dirty="0" smtClean="0"/>
              <a:t> </a:t>
            </a:r>
            <a:r>
              <a:rPr lang="de-DE" kern="0" dirty="0" err="1" smtClean="0"/>
              <a:t>of</a:t>
            </a:r>
            <a:r>
              <a:rPr lang="de-DE" kern="0" dirty="0" smtClean="0"/>
              <a:t> </a:t>
            </a:r>
            <a:r>
              <a:rPr lang="de-DE" kern="0" dirty="0" err="1" smtClean="0"/>
              <a:t>safe</a:t>
            </a:r>
            <a:r>
              <a:rPr lang="de-DE" kern="0" dirty="0" smtClean="0"/>
              <a:t> </a:t>
            </a:r>
            <a:r>
              <a:rPr lang="de-DE" kern="0" dirty="0" err="1" smtClean="0"/>
              <a:t>operation</a:t>
            </a:r>
            <a:endParaRPr lang="de-DE" kern="0" dirty="0"/>
          </a:p>
        </p:txBody>
      </p:sp>
      <p:sp>
        <p:nvSpPr>
          <p:cNvPr id="7" name="Inhaltsplatzhalter 5"/>
          <p:cNvSpPr txBox="1">
            <a:spLocks/>
          </p:cNvSpPr>
          <p:nvPr/>
        </p:nvSpPr>
        <p:spPr>
          <a:xfrm>
            <a:off x="5487062" y="1639967"/>
            <a:ext cx="3199738" cy="1539179"/>
          </a:xfrm>
          <a:prstGeom prst="rect">
            <a:avLst/>
          </a:prstGeom>
        </p:spPr>
        <p:txBody>
          <a:bodyPr/>
          <a:lstStyle>
            <a:lvl1pPr marL="268288" indent="-268288" algn="l" rtl="0" eaLnBrk="0" fontAlgn="base" hangingPunct="0">
              <a:spcBef>
                <a:spcPct val="20000"/>
              </a:spcBef>
              <a:spcAft>
                <a:spcPct val="0"/>
              </a:spcAft>
              <a:buClr>
                <a:schemeClr val="tx1"/>
              </a:buClr>
              <a:buSzPct val="70000"/>
              <a:buFont typeface="Wingdings" pitchFamily="2" charset="2"/>
              <a:buChar char=""/>
              <a:defRPr sz="2000">
                <a:solidFill>
                  <a:schemeClr val="tx1"/>
                </a:solidFill>
                <a:latin typeface="+mn-lt"/>
                <a:ea typeface="ＭＳ Ｐゴシック" pitchFamily="1" charset="-128"/>
                <a:cs typeface="ＭＳ Ｐゴシック" pitchFamily="1" charset="-128"/>
              </a:defRPr>
            </a:lvl1pPr>
            <a:lvl2pPr marL="742950" indent="-285750" algn="l" rtl="0" eaLnBrk="0" fontAlgn="base" hangingPunct="0">
              <a:spcBef>
                <a:spcPct val="20000"/>
              </a:spcBef>
              <a:spcAft>
                <a:spcPct val="0"/>
              </a:spcAft>
              <a:buClr>
                <a:schemeClr val="tx1"/>
              </a:buClr>
              <a:buSzPct val="70000"/>
              <a:buFont typeface="Wingdings" panose="05000000000000000000" pitchFamily="2" charset="2"/>
              <a:buChar char="l"/>
              <a:defRPr sz="1800">
                <a:solidFill>
                  <a:schemeClr val="tx1"/>
                </a:solidFill>
                <a:latin typeface="+mn-lt"/>
                <a:ea typeface="ＭＳ Ｐゴシック" pitchFamily="1" charset="-128"/>
              </a:defRPr>
            </a:lvl2pPr>
            <a:lvl3pPr marL="1143000" indent="-228600" algn="l" rtl="0" eaLnBrk="0" fontAlgn="base" hangingPunct="0">
              <a:spcBef>
                <a:spcPct val="20000"/>
              </a:spcBef>
              <a:spcAft>
                <a:spcPct val="0"/>
              </a:spcAft>
              <a:buClr>
                <a:schemeClr val="tx1"/>
              </a:buClr>
              <a:buSzPct val="70000"/>
              <a:buFont typeface="Wingdings" panose="05000000000000000000" pitchFamily="2" charset="2"/>
              <a:buChar char="l"/>
              <a:defRPr sz="1600">
                <a:solidFill>
                  <a:schemeClr val="tx1"/>
                </a:solidFill>
                <a:latin typeface="+mn-lt"/>
                <a:ea typeface="ＭＳ Ｐゴシック" pitchFamily="1" charset="-128"/>
              </a:defRPr>
            </a:lvl3pPr>
            <a:lvl4pPr marL="1562100" indent="-228600" algn="l" rtl="0" eaLnBrk="0" fontAlgn="base" hangingPunct="0">
              <a:spcBef>
                <a:spcPct val="20000"/>
              </a:spcBef>
              <a:spcAft>
                <a:spcPct val="0"/>
              </a:spcAft>
              <a:buClr>
                <a:schemeClr val="tx1"/>
              </a:buClr>
              <a:buSzPct val="70000"/>
              <a:buFont typeface="Arial" panose="020B0604020202020204" pitchFamily="34" charset="0"/>
              <a:buChar char="-"/>
              <a:defRPr sz="1400">
                <a:solidFill>
                  <a:schemeClr val="tx1"/>
                </a:solidFill>
                <a:latin typeface="+mn-lt"/>
                <a:ea typeface="ＭＳ Ｐゴシック" pitchFamily="1" charset="-128"/>
              </a:defRPr>
            </a:lvl4pPr>
            <a:lvl5pPr marL="1981200" indent="-228600" algn="l" rtl="0" eaLnBrk="0" fontAlgn="base" hangingPunct="0">
              <a:spcBef>
                <a:spcPct val="20000"/>
              </a:spcBef>
              <a:spcAft>
                <a:spcPct val="0"/>
              </a:spcAft>
              <a:buClr>
                <a:srgbClr val="1D3C71"/>
              </a:buClr>
              <a:buSzPct val="90000"/>
              <a:buFont typeface="Arial" pitchFamily="34" charset="0"/>
              <a:buChar char="■"/>
              <a:defRPr sz="1400">
                <a:solidFill>
                  <a:schemeClr val="tx1"/>
                </a:solidFill>
                <a:latin typeface="+mn-lt"/>
                <a:ea typeface="ＭＳ Ｐゴシック" pitchFamily="1" charset="-128"/>
              </a:defRPr>
            </a:lvl5pPr>
            <a:lvl6pPr marL="2438400" indent="-228600" algn="l" rtl="0" eaLnBrk="1" fontAlgn="base" hangingPunct="1">
              <a:spcBef>
                <a:spcPct val="20000"/>
              </a:spcBef>
              <a:spcAft>
                <a:spcPct val="0"/>
              </a:spcAft>
              <a:buChar char="»"/>
              <a:defRPr sz="1400">
                <a:solidFill>
                  <a:schemeClr val="tx1"/>
                </a:solidFill>
                <a:latin typeface="+mn-lt"/>
              </a:defRPr>
            </a:lvl6pPr>
            <a:lvl7pPr marL="2895600" indent="-228600" algn="l" rtl="0" eaLnBrk="1" fontAlgn="base" hangingPunct="1">
              <a:spcBef>
                <a:spcPct val="20000"/>
              </a:spcBef>
              <a:spcAft>
                <a:spcPct val="0"/>
              </a:spcAft>
              <a:buChar char="»"/>
              <a:defRPr sz="1400">
                <a:solidFill>
                  <a:schemeClr val="tx1"/>
                </a:solidFill>
                <a:latin typeface="+mn-lt"/>
              </a:defRPr>
            </a:lvl7pPr>
            <a:lvl8pPr marL="3352800" indent="-228600" algn="l" rtl="0" eaLnBrk="1" fontAlgn="base" hangingPunct="1">
              <a:spcBef>
                <a:spcPct val="20000"/>
              </a:spcBef>
              <a:spcAft>
                <a:spcPct val="0"/>
              </a:spcAft>
              <a:buChar char="»"/>
              <a:defRPr sz="1400">
                <a:solidFill>
                  <a:schemeClr val="tx1"/>
                </a:solidFill>
                <a:latin typeface="+mn-lt"/>
              </a:defRPr>
            </a:lvl8pPr>
            <a:lvl9pPr marL="3810000" indent="-228600" algn="l" rtl="0" eaLnBrk="1" fontAlgn="base" hangingPunct="1">
              <a:spcBef>
                <a:spcPct val="20000"/>
              </a:spcBef>
              <a:spcAft>
                <a:spcPct val="0"/>
              </a:spcAft>
              <a:buChar char="»"/>
              <a:defRPr sz="1400">
                <a:solidFill>
                  <a:schemeClr val="tx1"/>
                </a:solidFill>
                <a:latin typeface="+mn-lt"/>
              </a:defRPr>
            </a:lvl9pPr>
          </a:lstStyle>
          <a:p>
            <a:pPr marL="0" indent="0">
              <a:buNone/>
            </a:pPr>
            <a:r>
              <a:rPr lang="de-DE" b="1" kern="0" dirty="0" smtClean="0"/>
              <a:t>FRM („</a:t>
            </a:r>
            <a:r>
              <a:rPr lang="de-DE" b="1" kern="0" dirty="0" err="1" smtClean="0"/>
              <a:t>Atomic</a:t>
            </a:r>
            <a:r>
              <a:rPr lang="de-DE" b="1" kern="0" dirty="0" smtClean="0"/>
              <a:t> Egg“)</a:t>
            </a:r>
          </a:p>
          <a:p>
            <a:r>
              <a:rPr lang="de-DE" kern="0" dirty="0" smtClean="0"/>
              <a:t>Operation 1957 – 2000 </a:t>
            </a:r>
          </a:p>
          <a:p>
            <a:r>
              <a:rPr lang="de-DE" kern="0" dirty="0" smtClean="0"/>
              <a:t>First </a:t>
            </a:r>
            <a:r>
              <a:rPr lang="de-DE" kern="0" dirty="0" err="1" smtClean="0"/>
              <a:t>nuclear</a:t>
            </a:r>
            <a:r>
              <a:rPr lang="de-DE" kern="0" dirty="0" smtClean="0"/>
              <a:t> </a:t>
            </a:r>
            <a:r>
              <a:rPr lang="de-DE" kern="0" dirty="0" err="1" smtClean="0"/>
              <a:t>facility</a:t>
            </a:r>
            <a:r>
              <a:rPr lang="de-DE" kern="0" dirty="0" smtClean="0"/>
              <a:t> in Germany</a:t>
            </a:r>
          </a:p>
          <a:p>
            <a:endParaRPr lang="de-DE" kern="0" dirty="0"/>
          </a:p>
        </p:txBody>
      </p:sp>
    </p:spTree>
    <p:extLst>
      <p:ext uri="{BB962C8B-B14F-4D97-AF65-F5344CB8AC3E}">
        <p14:creationId xmlns:p14="http://schemas.microsoft.com/office/powerpoint/2010/main" val="1296345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Life Science &amp; Health: Neutrons reveal mechanism</a:t>
            </a:r>
            <a:br>
              <a:rPr lang="en-GB" dirty="0" smtClean="0"/>
            </a:br>
            <a:r>
              <a:rPr lang="en-GB" dirty="0" smtClean="0"/>
              <a:t>of bacterial antibiotic resistance</a:t>
            </a:r>
            <a:endParaRPr lang="en-GB" dirty="0"/>
          </a:p>
        </p:txBody>
      </p:sp>
      <p:sp>
        <p:nvSpPr>
          <p:cNvPr id="5" name="Fußzeilenplatzhalter 4"/>
          <p:cNvSpPr>
            <a:spLocks noGrp="1"/>
          </p:cNvSpPr>
          <p:nvPr>
            <p:ph type="ftr" sz="quarter" idx="3"/>
          </p:nvPr>
        </p:nvSpPr>
        <p:spPr/>
        <p:txBody>
          <a:bodyPr/>
          <a:lstStyle/>
          <a:p>
            <a:pPr>
              <a:defRPr/>
            </a:pPr>
            <a:endParaRPr lang="en-GB"/>
          </a:p>
        </p:txBody>
      </p:sp>
      <p:pic>
        <p:nvPicPr>
          <p:cNvPr id="19458" name="Picture 2" descr="http://mlz-garching.de/files/neutronensturkturanalyse-beta-laktamas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8364" y="1758233"/>
            <a:ext cx="2776333" cy="2780968"/>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http://mlz-garching.de/files/beta_bzb_rt_pic_001_low_re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9224" y="4191000"/>
            <a:ext cx="2481278" cy="2069079"/>
          </a:xfrm>
          <a:prstGeom prst="rect">
            <a:avLst/>
          </a:prstGeom>
          <a:noFill/>
          <a:extLst>
            <a:ext uri="{909E8E84-426E-40DD-AFC4-6F175D3DCCD1}">
              <a14:hiddenFill xmlns:a14="http://schemas.microsoft.com/office/drawing/2010/main">
                <a:solidFill>
                  <a:srgbClr val="FFFFFF"/>
                </a:solidFill>
              </a14:hiddenFill>
            </a:ext>
          </a:extLst>
        </p:spPr>
      </p:pic>
      <p:sp>
        <p:nvSpPr>
          <p:cNvPr id="7" name="Rechteck 6"/>
          <p:cNvSpPr/>
          <p:nvPr/>
        </p:nvSpPr>
        <p:spPr>
          <a:xfrm>
            <a:off x="950733" y="5890070"/>
            <a:ext cx="2791764" cy="400110"/>
          </a:xfrm>
          <a:prstGeom prst="rect">
            <a:avLst/>
          </a:prstGeom>
        </p:spPr>
        <p:txBody>
          <a:bodyPr wrap="square">
            <a:spAutoFit/>
          </a:bodyPr>
          <a:lstStyle/>
          <a:p>
            <a:r>
              <a:rPr lang="en-GB" sz="1000" b="1" dirty="0" smtClean="0"/>
              <a:t>The enzyme crystal</a:t>
            </a:r>
          </a:p>
          <a:p>
            <a:r>
              <a:rPr lang="en-GB" sz="1000" b="1" dirty="0" smtClean="0"/>
              <a:t>examined at </a:t>
            </a:r>
            <a:r>
              <a:rPr lang="en-GB" sz="1000" b="1" dirty="0" err="1" smtClean="0"/>
              <a:t>BioDiff</a:t>
            </a:r>
            <a:r>
              <a:rPr lang="en-GB" sz="1000" b="1" dirty="0" smtClean="0"/>
              <a:t> in a </a:t>
            </a:r>
            <a:r>
              <a:rPr lang="en-GB" sz="1000" b="1" dirty="0" err="1" smtClean="0"/>
              <a:t>capillar</a:t>
            </a:r>
            <a:endParaRPr lang="en-GB" sz="1000" b="1" dirty="0"/>
          </a:p>
        </p:txBody>
      </p:sp>
      <p:sp>
        <p:nvSpPr>
          <p:cNvPr id="14" name="Inhaltsplatzhalter 2"/>
          <p:cNvSpPr txBox="1">
            <a:spLocks/>
          </p:cNvSpPr>
          <p:nvPr/>
        </p:nvSpPr>
        <p:spPr>
          <a:xfrm>
            <a:off x="194141" y="4096661"/>
            <a:ext cx="3739444" cy="932539"/>
          </a:xfrm>
          <a:prstGeom prst="rect">
            <a:avLst/>
          </a:prstGeom>
        </p:spPr>
        <p:txBody>
          <a:bodyPr/>
          <a:lstStyle>
            <a:lvl1pPr marL="268288" indent="-268288" algn="l" rtl="0" eaLnBrk="0" fontAlgn="base" hangingPunct="0">
              <a:spcBef>
                <a:spcPct val="20000"/>
              </a:spcBef>
              <a:spcAft>
                <a:spcPct val="0"/>
              </a:spcAft>
              <a:buClr>
                <a:schemeClr val="tx1"/>
              </a:buClr>
              <a:buSzPct val="70000"/>
              <a:buFont typeface="Wingdings" pitchFamily="2" charset="2"/>
              <a:buChar char=""/>
              <a:defRPr sz="2000">
                <a:solidFill>
                  <a:schemeClr val="tx1"/>
                </a:solidFill>
                <a:latin typeface="+mn-lt"/>
                <a:ea typeface="ＭＳ Ｐゴシック" pitchFamily="1" charset="-128"/>
                <a:cs typeface="ＭＳ Ｐゴシック" pitchFamily="1" charset="-128"/>
              </a:defRPr>
            </a:lvl1pPr>
            <a:lvl2pPr marL="742950" indent="-285750" algn="l" rtl="0" eaLnBrk="0" fontAlgn="base" hangingPunct="0">
              <a:spcBef>
                <a:spcPct val="20000"/>
              </a:spcBef>
              <a:spcAft>
                <a:spcPct val="0"/>
              </a:spcAft>
              <a:buClr>
                <a:schemeClr val="tx1"/>
              </a:buClr>
              <a:buSzPct val="70000"/>
              <a:buFont typeface="Wingdings" panose="05000000000000000000" pitchFamily="2" charset="2"/>
              <a:buChar char="l"/>
              <a:defRPr sz="1800">
                <a:solidFill>
                  <a:schemeClr val="tx1"/>
                </a:solidFill>
                <a:latin typeface="+mn-lt"/>
                <a:ea typeface="ＭＳ Ｐゴシック" pitchFamily="1" charset="-128"/>
              </a:defRPr>
            </a:lvl2pPr>
            <a:lvl3pPr marL="1143000" indent="-228600" algn="l" rtl="0" eaLnBrk="0" fontAlgn="base" hangingPunct="0">
              <a:spcBef>
                <a:spcPct val="20000"/>
              </a:spcBef>
              <a:spcAft>
                <a:spcPct val="0"/>
              </a:spcAft>
              <a:buClr>
                <a:schemeClr val="tx1"/>
              </a:buClr>
              <a:buSzPct val="70000"/>
              <a:buFont typeface="Wingdings" panose="05000000000000000000" pitchFamily="2" charset="2"/>
              <a:buChar char="l"/>
              <a:defRPr sz="1600">
                <a:solidFill>
                  <a:schemeClr val="tx1"/>
                </a:solidFill>
                <a:latin typeface="+mn-lt"/>
                <a:ea typeface="ＭＳ Ｐゴシック" pitchFamily="1" charset="-128"/>
              </a:defRPr>
            </a:lvl3pPr>
            <a:lvl4pPr marL="1562100" indent="-228600" algn="l" rtl="0" eaLnBrk="0" fontAlgn="base" hangingPunct="0">
              <a:spcBef>
                <a:spcPct val="20000"/>
              </a:spcBef>
              <a:spcAft>
                <a:spcPct val="0"/>
              </a:spcAft>
              <a:buClr>
                <a:schemeClr val="tx1"/>
              </a:buClr>
              <a:buSzPct val="70000"/>
              <a:buFont typeface="Arial" panose="020B0604020202020204" pitchFamily="34" charset="0"/>
              <a:buChar char="-"/>
              <a:defRPr sz="1400">
                <a:solidFill>
                  <a:schemeClr val="tx1"/>
                </a:solidFill>
                <a:latin typeface="+mn-lt"/>
                <a:ea typeface="ＭＳ Ｐゴシック" pitchFamily="1" charset="-128"/>
              </a:defRPr>
            </a:lvl4pPr>
            <a:lvl5pPr marL="1981200" indent="-228600" algn="l" rtl="0" eaLnBrk="0" fontAlgn="base" hangingPunct="0">
              <a:spcBef>
                <a:spcPct val="20000"/>
              </a:spcBef>
              <a:spcAft>
                <a:spcPct val="0"/>
              </a:spcAft>
              <a:buClr>
                <a:srgbClr val="1D3C71"/>
              </a:buClr>
              <a:buSzPct val="90000"/>
              <a:buFont typeface="Arial" pitchFamily="34" charset="0"/>
              <a:buChar char="■"/>
              <a:defRPr sz="1400">
                <a:solidFill>
                  <a:schemeClr val="tx1"/>
                </a:solidFill>
                <a:latin typeface="+mn-lt"/>
                <a:ea typeface="ＭＳ Ｐゴシック" pitchFamily="1" charset="-128"/>
              </a:defRPr>
            </a:lvl5pPr>
            <a:lvl6pPr marL="2438400" indent="-228600" algn="l" rtl="0" eaLnBrk="1" fontAlgn="base" hangingPunct="1">
              <a:spcBef>
                <a:spcPct val="20000"/>
              </a:spcBef>
              <a:spcAft>
                <a:spcPct val="0"/>
              </a:spcAft>
              <a:buChar char="»"/>
              <a:defRPr sz="1400">
                <a:solidFill>
                  <a:schemeClr val="tx1"/>
                </a:solidFill>
                <a:latin typeface="+mn-lt"/>
              </a:defRPr>
            </a:lvl6pPr>
            <a:lvl7pPr marL="2895600" indent="-228600" algn="l" rtl="0" eaLnBrk="1" fontAlgn="base" hangingPunct="1">
              <a:spcBef>
                <a:spcPct val="20000"/>
              </a:spcBef>
              <a:spcAft>
                <a:spcPct val="0"/>
              </a:spcAft>
              <a:buChar char="»"/>
              <a:defRPr sz="1400">
                <a:solidFill>
                  <a:schemeClr val="tx1"/>
                </a:solidFill>
                <a:latin typeface="+mn-lt"/>
              </a:defRPr>
            </a:lvl7pPr>
            <a:lvl8pPr marL="3352800" indent="-228600" algn="l" rtl="0" eaLnBrk="1" fontAlgn="base" hangingPunct="1">
              <a:spcBef>
                <a:spcPct val="20000"/>
              </a:spcBef>
              <a:spcAft>
                <a:spcPct val="0"/>
              </a:spcAft>
              <a:buChar char="»"/>
              <a:defRPr sz="1400">
                <a:solidFill>
                  <a:schemeClr val="tx1"/>
                </a:solidFill>
                <a:latin typeface="+mn-lt"/>
              </a:defRPr>
            </a:lvl8pPr>
            <a:lvl9pPr marL="3810000" indent="-228600" algn="l" rtl="0" eaLnBrk="1" fontAlgn="base" hangingPunct="1">
              <a:spcBef>
                <a:spcPct val="20000"/>
              </a:spcBef>
              <a:spcAft>
                <a:spcPct val="0"/>
              </a:spcAft>
              <a:buChar char="»"/>
              <a:defRPr sz="1400">
                <a:solidFill>
                  <a:schemeClr val="tx1"/>
                </a:solidFill>
                <a:latin typeface="+mn-lt"/>
              </a:defRPr>
            </a:lvl9pPr>
          </a:lstStyle>
          <a:p>
            <a:r>
              <a:rPr lang="en-GB" sz="1800" dirty="0" smtClean="0"/>
              <a:t>Amino acid Glu166 acts as the general base during the catalytic action of the enzyme. </a:t>
            </a:r>
          </a:p>
        </p:txBody>
      </p:sp>
      <p:cxnSp>
        <p:nvCxnSpPr>
          <p:cNvPr id="13" name="Gerade Verbindung mit Pfeil 12"/>
          <p:cNvCxnSpPr/>
          <p:nvPr/>
        </p:nvCxnSpPr>
        <p:spPr bwMode="auto">
          <a:xfrm flipH="1" flipV="1">
            <a:off x="6867526" y="3286126"/>
            <a:ext cx="1285874" cy="990599"/>
          </a:xfrm>
          <a:prstGeom prst="straightConnector1">
            <a:avLst/>
          </a:prstGeom>
          <a:solidFill>
            <a:schemeClr val="accent1"/>
          </a:solidFill>
          <a:ln w="34925" cap="flat" cmpd="sng" algn="ctr">
            <a:solidFill>
              <a:srgbClr val="FF0000"/>
            </a:solidFill>
            <a:prstDash val="solid"/>
            <a:round/>
            <a:headEnd type="none" w="med" len="med"/>
            <a:tailEnd type="arrow"/>
          </a:ln>
          <a:effectLst/>
        </p:spPr>
      </p:cxnSp>
      <p:sp>
        <p:nvSpPr>
          <p:cNvPr id="18" name="Rechteck 17"/>
          <p:cNvSpPr/>
          <p:nvPr/>
        </p:nvSpPr>
        <p:spPr>
          <a:xfrm>
            <a:off x="7896149" y="4314795"/>
            <a:ext cx="1124026" cy="400110"/>
          </a:xfrm>
          <a:prstGeom prst="rect">
            <a:avLst/>
          </a:prstGeom>
        </p:spPr>
        <p:txBody>
          <a:bodyPr wrap="none">
            <a:spAutoFit/>
          </a:bodyPr>
          <a:lstStyle/>
          <a:p>
            <a:pPr algn="l"/>
            <a:r>
              <a:rPr lang="en-GB" sz="1000" b="1" dirty="0" smtClean="0"/>
              <a:t>Hydrogen atom</a:t>
            </a:r>
          </a:p>
          <a:p>
            <a:pPr algn="l"/>
            <a:r>
              <a:rPr lang="en-GB" sz="1000" b="1" dirty="0" smtClean="0"/>
              <a:t>of Glu166</a:t>
            </a:r>
            <a:endParaRPr lang="en-GB" sz="1000" b="1" dirty="0"/>
          </a:p>
        </p:txBody>
      </p:sp>
      <p:sp>
        <p:nvSpPr>
          <p:cNvPr id="19" name="Rechteck 18"/>
          <p:cNvSpPr/>
          <p:nvPr/>
        </p:nvSpPr>
        <p:spPr>
          <a:xfrm>
            <a:off x="6362700" y="5983357"/>
            <a:ext cx="2641600" cy="461665"/>
          </a:xfrm>
          <a:prstGeom prst="rect">
            <a:avLst/>
          </a:prstGeom>
        </p:spPr>
        <p:txBody>
          <a:bodyPr wrap="square">
            <a:spAutoFit/>
          </a:bodyPr>
          <a:lstStyle/>
          <a:p>
            <a:pPr algn="l"/>
            <a:r>
              <a:rPr lang="en-GB" sz="800" i="1" dirty="0" smtClean="0">
                <a:solidFill>
                  <a:srgbClr val="000000"/>
                </a:solidFill>
                <a:cs typeface="Arial" pitchFamily="34" charset="0"/>
              </a:rPr>
              <a:t>A. </a:t>
            </a:r>
            <a:r>
              <a:rPr lang="en-GB" sz="800" i="1" dirty="0" err="1" smtClean="0">
                <a:solidFill>
                  <a:srgbClr val="000000"/>
                </a:solidFill>
                <a:cs typeface="Arial" pitchFamily="34" charset="0"/>
              </a:rPr>
              <a:t>Ostermann</a:t>
            </a:r>
            <a:r>
              <a:rPr lang="en-GB" sz="800" i="1" dirty="0" smtClean="0">
                <a:solidFill>
                  <a:srgbClr val="000000"/>
                </a:solidFill>
                <a:cs typeface="Arial" pitchFamily="34" charset="0"/>
              </a:rPr>
              <a:t>,  TUM; T. Schrader,  JCNS</a:t>
            </a:r>
          </a:p>
          <a:p>
            <a:pPr algn="l"/>
            <a:r>
              <a:rPr lang="tr-TR" sz="800" dirty="0" err="1">
                <a:cs typeface="Arial" pitchFamily="34" charset="0"/>
              </a:rPr>
              <a:t>Tomanicek</a:t>
            </a:r>
            <a:r>
              <a:rPr lang="tr-TR" sz="800" dirty="0">
                <a:cs typeface="Arial" pitchFamily="34" charset="0"/>
              </a:rPr>
              <a:t> et al., J. </a:t>
            </a:r>
            <a:r>
              <a:rPr lang="tr-TR" sz="800" dirty="0" err="1">
                <a:cs typeface="Arial" pitchFamily="34" charset="0"/>
              </a:rPr>
              <a:t>Biol</a:t>
            </a:r>
            <a:r>
              <a:rPr lang="tr-TR" sz="800" dirty="0">
                <a:cs typeface="Arial" pitchFamily="34" charset="0"/>
              </a:rPr>
              <a:t>. </a:t>
            </a:r>
            <a:r>
              <a:rPr lang="tr-TR" sz="800" dirty="0" err="1">
                <a:cs typeface="Arial" pitchFamily="34" charset="0"/>
              </a:rPr>
              <a:t>Chem</a:t>
            </a:r>
            <a:r>
              <a:rPr lang="tr-TR" sz="800" dirty="0">
                <a:cs typeface="Arial" pitchFamily="34" charset="0"/>
              </a:rPr>
              <a:t>., 288, 4715 (2013). </a:t>
            </a:r>
            <a:endParaRPr lang="en-GB" sz="800" dirty="0">
              <a:cs typeface="Arial" pitchFamily="34" charset="0"/>
            </a:endParaRPr>
          </a:p>
          <a:p>
            <a:endParaRPr lang="en-GB" sz="800" i="1" dirty="0">
              <a:cs typeface="Arial" pitchFamily="34" charset="0"/>
            </a:endParaRPr>
          </a:p>
        </p:txBody>
      </p:sp>
      <p:sp>
        <p:nvSpPr>
          <p:cNvPr id="16" name="Inhaltsplatzhalter 2"/>
          <p:cNvSpPr txBox="1">
            <a:spLocks/>
          </p:cNvSpPr>
          <p:nvPr/>
        </p:nvSpPr>
        <p:spPr>
          <a:xfrm>
            <a:off x="194141" y="3005649"/>
            <a:ext cx="4977388" cy="937701"/>
          </a:xfrm>
          <a:prstGeom prst="rect">
            <a:avLst/>
          </a:prstGeom>
        </p:spPr>
        <p:txBody>
          <a:bodyPr/>
          <a:lstStyle/>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en-GB" altLang="de-DE" sz="1800" b="1" i="0" u="none" strike="noStrike" kern="0" cap="none" spc="0" normalizeH="0" baseline="0" noProof="0" dirty="0" smtClean="0">
                <a:ln>
                  <a:noFill/>
                </a:ln>
                <a:solidFill>
                  <a:schemeClr val="tx1"/>
                </a:solidFill>
                <a:effectLst/>
                <a:uLnTx/>
                <a:uFillTx/>
                <a:latin typeface="+mj-lt"/>
                <a:ea typeface="Arial Unicode MS" pitchFamily="34" charset="-128"/>
                <a:cs typeface="Arial" pitchFamily="34" charset="0"/>
              </a:rPr>
              <a:t>Better understanding of the catalytic mechanism of this enzymes</a:t>
            </a:r>
            <a:r>
              <a:rPr kumimoji="0" lang="en-GB" altLang="de-DE" sz="1800" b="0" i="0" u="none" strike="noStrike" kern="0" cap="none" spc="0" normalizeH="0" baseline="0" noProof="0" dirty="0" smtClean="0">
                <a:ln>
                  <a:noFill/>
                </a:ln>
                <a:solidFill>
                  <a:schemeClr val="tx1"/>
                </a:solidFill>
                <a:effectLst/>
                <a:uLnTx/>
                <a:uFillTx/>
                <a:latin typeface="+mj-lt"/>
                <a:ea typeface="Arial Unicode MS" pitchFamily="34" charset="-128"/>
                <a:cs typeface="Arial" pitchFamily="34" charset="0"/>
              </a:rPr>
              <a:t> </a:t>
            </a:r>
            <a:r>
              <a:rPr kumimoji="0" lang="en-GB" altLang="de-DE" sz="1800" b="1" i="0" u="none" strike="noStrike" kern="0" cap="none" spc="0" normalizeH="0" baseline="0" noProof="0" dirty="0" smtClean="0">
                <a:ln>
                  <a:noFill/>
                </a:ln>
                <a:solidFill>
                  <a:schemeClr val="tx1"/>
                </a:solidFill>
                <a:effectLst/>
                <a:uLnTx/>
                <a:uFillTx/>
                <a:latin typeface="+mj-lt"/>
                <a:ea typeface="Arial Unicode MS" pitchFamily="34" charset="-128"/>
                <a:cs typeface="Arial" pitchFamily="34" charset="0"/>
              </a:rPr>
              <a:t>(hydrogen positions!)</a:t>
            </a:r>
            <a:r>
              <a:rPr kumimoji="0" lang="en-GB" altLang="de-DE" sz="1800" b="0" i="0" u="none" strike="noStrike" kern="0" cap="none" spc="0" normalizeH="0" baseline="0" noProof="0" dirty="0" smtClean="0">
                <a:ln>
                  <a:noFill/>
                </a:ln>
                <a:solidFill>
                  <a:schemeClr val="tx1"/>
                </a:solidFill>
                <a:effectLst/>
                <a:uLnTx/>
                <a:uFillTx/>
                <a:latin typeface="+mj-lt"/>
                <a:ea typeface="Arial Unicode MS" pitchFamily="34" charset="-128"/>
                <a:cs typeface="Arial" pitchFamily="34" charset="0"/>
              </a:rPr>
              <a:t> with help of </a:t>
            </a:r>
            <a:r>
              <a:rPr kumimoji="0" lang="en-GB" altLang="de-DE" sz="1800" b="1" i="0" u="none" strike="noStrike" kern="0" cap="none" spc="0" normalizeH="0" baseline="0" noProof="0" dirty="0" smtClean="0">
                <a:ln>
                  <a:noFill/>
                </a:ln>
                <a:solidFill>
                  <a:schemeClr val="tx1"/>
                </a:solidFill>
                <a:effectLst/>
                <a:uLnTx/>
                <a:uFillTx/>
                <a:latin typeface="+mj-lt"/>
                <a:ea typeface="Arial Unicode MS" pitchFamily="34" charset="-128"/>
                <a:cs typeface="Arial" pitchFamily="34" charset="0"/>
              </a:rPr>
              <a:t>neutrons</a:t>
            </a:r>
            <a:r>
              <a:rPr kumimoji="0" lang="en-GB" altLang="de-DE" sz="1800" b="0" i="0" u="none" strike="noStrike" kern="0" cap="none" spc="0" normalizeH="0" baseline="0" noProof="0" dirty="0" smtClean="0">
                <a:ln>
                  <a:noFill/>
                </a:ln>
                <a:solidFill>
                  <a:schemeClr val="tx1"/>
                </a:solidFill>
                <a:effectLst/>
                <a:uLnTx/>
                <a:uFillTx/>
                <a:latin typeface="+mj-lt"/>
                <a:ea typeface="Arial Unicode MS" pitchFamily="34" charset="-128"/>
                <a:cs typeface="Arial" pitchFamily="34" charset="0"/>
              </a:rPr>
              <a:t>.</a:t>
            </a:r>
            <a:endParaRPr kumimoji="0" lang="en-GB" sz="1800" b="0" i="0" u="none" strike="noStrike" kern="0" cap="none" spc="0" normalizeH="0" baseline="0" noProof="0" dirty="0">
              <a:ln>
                <a:noFill/>
              </a:ln>
              <a:solidFill>
                <a:schemeClr val="tx1"/>
              </a:solidFill>
              <a:effectLst/>
              <a:uLnTx/>
              <a:uFillTx/>
              <a:latin typeface="+mj-lt"/>
              <a:ea typeface="Arial Unicode MS" pitchFamily="34" charset="-128"/>
              <a:cs typeface="Arial" pitchFamily="34" charset="0"/>
            </a:endParaRPr>
          </a:p>
        </p:txBody>
      </p:sp>
      <p:sp>
        <p:nvSpPr>
          <p:cNvPr id="17" name="Inhaltsplatzhalter 2"/>
          <p:cNvSpPr txBox="1">
            <a:spLocks/>
          </p:cNvSpPr>
          <p:nvPr/>
        </p:nvSpPr>
        <p:spPr>
          <a:xfrm>
            <a:off x="194141" y="1710249"/>
            <a:ext cx="4977388" cy="937701"/>
          </a:xfrm>
          <a:prstGeom prst="rect">
            <a:avLst/>
          </a:prstGeom>
        </p:spPr>
        <p:txBody>
          <a:bodyPr/>
          <a:lstStyle/>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en-GB" altLang="de-DE" sz="1800" b="0" i="0" u="none" strike="noStrike" kern="0" cap="none" spc="0" normalizeH="0" baseline="0" noProof="0" dirty="0" smtClean="0">
                <a:ln>
                  <a:noFill/>
                </a:ln>
                <a:solidFill>
                  <a:schemeClr val="tx1"/>
                </a:solidFill>
                <a:effectLst/>
                <a:uLnTx/>
                <a:uFillTx/>
                <a:latin typeface="+mj-lt"/>
                <a:ea typeface="Arial Unicode MS" pitchFamily="34" charset="-128"/>
                <a:cs typeface="Arial" pitchFamily="34" charset="0"/>
              </a:rPr>
              <a:t>Bacteria antibiotic resistance due to secreted enzymes (ß-</a:t>
            </a:r>
            <a:r>
              <a:rPr kumimoji="0" lang="en-GB" altLang="de-DE" sz="1800" b="0" i="0" u="none" strike="noStrike" kern="0" cap="none" spc="0" normalizeH="0" baseline="0" noProof="0" dirty="0" err="1" smtClean="0">
                <a:ln>
                  <a:noFill/>
                </a:ln>
                <a:solidFill>
                  <a:schemeClr val="tx1"/>
                </a:solidFill>
                <a:effectLst/>
                <a:uLnTx/>
                <a:uFillTx/>
                <a:latin typeface="+mj-lt"/>
                <a:ea typeface="Arial Unicode MS" pitchFamily="34" charset="-128"/>
                <a:cs typeface="Arial" pitchFamily="34" charset="0"/>
              </a:rPr>
              <a:t>lactamases</a:t>
            </a:r>
            <a:r>
              <a:rPr kumimoji="0" lang="en-GB" altLang="de-DE" sz="1800" b="0" i="0" u="none" strike="noStrike" kern="0" cap="none" spc="0" normalizeH="0" baseline="0" noProof="0" dirty="0" smtClean="0">
                <a:ln>
                  <a:noFill/>
                </a:ln>
                <a:solidFill>
                  <a:schemeClr val="tx1"/>
                </a:solidFill>
                <a:effectLst/>
                <a:uLnTx/>
                <a:uFillTx/>
                <a:latin typeface="+mj-lt"/>
                <a:ea typeface="Arial Unicode MS" pitchFamily="34" charset="-128"/>
                <a:cs typeface="Arial" pitchFamily="34" charset="0"/>
              </a:rPr>
              <a:t>) that digest ß-</a:t>
            </a:r>
            <a:r>
              <a:rPr kumimoji="0" lang="en-GB" altLang="de-DE" sz="1800" b="0" i="0" u="none" strike="noStrike" kern="0" cap="none" spc="0" normalizeH="0" baseline="0" noProof="0" dirty="0" err="1" smtClean="0">
                <a:ln>
                  <a:noFill/>
                </a:ln>
                <a:solidFill>
                  <a:schemeClr val="tx1"/>
                </a:solidFill>
                <a:effectLst/>
                <a:uLnTx/>
                <a:uFillTx/>
                <a:latin typeface="+mj-lt"/>
                <a:ea typeface="Arial Unicode MS" pitchFamily="34" charset="-128"/>
                <a:cs typeface="Arial" pitchFamily="34" charset="0"/>
              </a:rPr>
              <a:t>lactam</a:t>
            </a:r>
            <a:r>
              <a:rPr kumimoji="0" lang="en-GB" altLang="de-DE" sz="1800" b="0" i="0" u="none" strike="noStrike" kern="0" cap="none" spc="0" normalizeH="0" baseline="0" noProof="0" dirty="0" smtClean="0">
                <a:ln>
                  <a:noFill/>
                </a:ln>
                <a:solidFill>
                  <a:schemeClr val="tx1"/>
                </a:solidFill>
                <a:effectLst/>
                <a:uLnTx/>
                <a:uFillTx/>
                <a:latin typeface="+mj-lt"/>
                <a:ea typeface="Arial Unicode MS" pitchFamily="34" charset="-128"/>
                <a:cs typeface="Arial" pitchFamily="34" charset="0"/>
              </a:rPr>
              <a:t> antibiotics </a:t>
            </a: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endParaRPr kumimoji="0" lang="en-GB" sz="1800" b="0" i="0" u="none" strike="noStrike" kern="0" cap="none" spc="0" normalizeH="0" baseline="0" noProof="0" dirty="0">
              <a:ln>
                <a:noFill/>
              </a:ln>
              <a:solidFill>
                <a:schemeClr val="tx1"/>
              </a:solidFill>
              <a:effectLst/>
              <a:uLnTx/>
              <a:uFillTx/>
              <a:latin typeface="+mj-lt"/>
              <a:ea typeface="Arial Unicode MS" pitchFamily="34" charset="-128"/>
              <a:cs typeface="Arial" pitchFamily="34" charset="0"/>
            </a:endParaRPr>
          </a:p>
        </p:txBody>
      </p:sp>
      <p:sp>
        <p:nvSpPr>
          <p:cNvPr id="22" name="Rechteck 21"/>
          <p:cNvSpPr/>
          <p:nvPr/>
        </p:nvSpPr>
        <p:spPr>
          <a:xfrm>
            <a:off x="165285" y="5152995"/>
            <a:ext cx="3501280" cy="400110"/>
          </a:xfrm>
          <a:prstGeom prst="rect">
            <a:avLst/>
          </a:prstGeom>
        </p:spPr>
        <p:txBody>
          <a:bodyPr wrap="none">
            <a:spAutoFit/>
          </a:bodyPr>
          <a:lstStyle/>
          <a:p>
            <a:pPr>
              <a:buNone/>
            </a:pPr>
            <a:r>
              <a:rPr lang="en-GB" dirty="0" smtClean="0">
                <a:latin typeface="Arial"/>
                <a:cs typeface="Arial"/>
              </a:rPr>
              <a:t>→ </a:t>
            </a:r>
            <a:r>
              <a:rPr lang="en-GB" b="1" dirty="0" smtClean="0"/>
              <a:t>Design better antibiotics</a:t>
            </a:r>
            <a:endParaRPr lang="en-GB" dirty="0"/>
          </a:p>
        </p:txBody>
      </p:sp>
    </p:spTree>
    <p:extLst>
      <p:ext uri="{BB962C8B-B14F-4D97-AF65-F5344CB8AC3E}">
        <p14:creationId xmlns:p14="http://schemas.microsoft.com/office/powerpoint/2010/main" val="1709494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4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8" grpId="0"/>
      <p:bldP spid="16"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SKYRMION"/>
          <p:cNvPicPr>
            <a:picLocks noChangeAspect="1" noChangeArrowheads="1"/>
          </p:cNvPicPr>
          <p:nvPr/>
        </p:nvPicPr>
        <p:blipFill rotWithShape="1">
          <a:blip r:embed="rId3">
            <a:extLst>
              <a:ext uri="{28A0092B-C50C-407E-A947-70E740481C1C}">
                <a14:useLocalDpi xmlns:a14="http://schemas.microsoft.com/office/drawing/2010/main" val="0"/>
              </a:ext>
            </a:extLst>
          </a:blip>
          <a:srcRect b="4012"/>
          <a:stretch/>
        </p:blipFill>
        <p:spPr bwMode="auto">
          <a:xfrm>
            <a:off x="-196809" y="-329029"/>
            <a:ext cx="9512899" cy="6848475"/>
          </a:xfrm>
          <a:prstGeom prst="rect">
            <a:avLst/>
          </a:prstGeom>
          <a:ln>
            <a:noFill/>
          </a:ln>
          <a:effectLst>
            <a:softEdge rad="112500"/>
          </a:effectLst>
          <a:extLst>
            <a:ext uri="{91240B29-F687-4F45-9708-019B960494DF}">
              <a14:hiddenLine xmlns:a14="http://schemas.microsoft.com/office/drawing/2010/main" w="9525">
                <a:solidFill>
                  <a:srgbClr val="000000"/>
                </a:solidFill>
                <a:miter lim="800000"/>
                <a:headEnd/>
                <a:tailEnd/>
              </a14:hiddenLine>
            </a:ext>
          </a:extLst>
        </p:spPr>
      </p:pic>
      <p:sp>
        <p:nvSpPr>
          <p:cNvPr id="38915" name="Text Box 3"/>
          <p:cNvSpPr txBox="1">
            <a:spLocks noChangeArrowheads="1"/>
          </p:cNvSpPr>
          <p:nvPr/>
        </p:nvSpPr>
        <p:spPr bwMode="auto">
          <a:xfrm>
            <a:off x="2143123" y="868143"/>
            <a:ext cx="53816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marL="285750" indent="-285750" algn="l">
              <a:buFont typeface="Wingdings" panose="05000000000000000000" pitchFamily="2" charset="2"/>
              <a:buChar char="§"/>
            </a:pPr>
            <a:r>
              <a:rPr lang="de-DE" altLang="de-DE" sz="1800" dirty="0" smtClean="0">
                <a:solidFill>
                  <a:schemeClr val="bg1"/>
                </a:solidFill>
                <a:latin typeface="Arial"/>
                <a:cs typeface="Arial"/>
              </a:rPr>
              <a:t> </a:t>
            </a:r>
            <a:r>
              <a:rPr lang="de-DE" altLang="de-DE" sz="1800" dirty="0" smtClean="0">
                <a:solidFill>
                  <a:schemeClr val="bg1"/>
                </a:solidFill>
              </a:rPr>
              <a:t>New </a:t>
            </a:r>
            <a:r>
              <a:rPr lang="de-DE" altLang="de-DE" sz="1800" dirty="0" err="1" smtClean="0">
                <a:solidFill>
                  <a:schemeClr val="bg1"/>
                </a:solidFill>
              </a:rPr>
              <a:t>magnetic</a:t>
            </a:r>
            <a:r>
              <a:rPr lang="de-DE" altLang="de-DE" sz="1800" dirty="0" smtClean="0">
                <a:solidFill>
                  <a:schemeClr val="bg1"/>
                </a:solidFill>
              </a:rPr>
              <a:t> </a:t>
            </a:r>
            <a:r>
              <a:rPr lang="de-DE" altLang="de-DE" sz="1800" dirty="0" err="1" smtClean="0">
                <a:solidFill>
                  <a:schemeClr val="bg1"/>
                </a:solidFill>
              </a:rPr>
              <a:t>ordering</a:t>
            </a:r>
            <a:r>
              <a:rPr lang="de-DE" altLang="de-DE" sz="1800" dirty="0" smtClean="0">
                <a:solidFill>
                  <a:schemeClr val="bg1"/>
                </a:solidFill>
              </a:rPr>
              <a:t> </a:t>
            </a:r>
            <a:r>
              <a:rPr lang="de-DE" altLang="de-DE" sz="1800" dirty="0" err="1" smtClean="0">
                <a:solidFill>
                  <a:schemeClr val="bg1"/>
                </a:solidFill>
              </a:rPr>
              <a:t>phenomenon</a:t>
            </a:r>
            <a:endParaRPr lang="de-DE" altLang="de-DE" sz="1800" dirty="0" smtClean="0">
              <a:solidFill>
                <a:schemeClr val="bg1"/>
              </a:solidFill>
            </a:endParaRPr>
          </a:p>
          <a:p>
            <a:pPr marL="285750" indent="-285750" algn="l">
              <a:buFont typeface="Wingdings" panose="05000000000000000000" pitchFamily="2" charset="2"/>
              <a:buChar char="§"/>
            </a:pPr>
            <a:r>
              <a:rPr lang="de-DE" altLang="de-DE" sz="1800" dirty="0" smtClean="0">
                <a:solidFill>
                  <a:schemeClr val="bg1"/>
                </a:solidFill>
              </a:rPr>
              <a:t>Storage </a:t>
            </a:r>
            <a:r>
              <a:rPr lang="de-DE" altLang="de-DE" sz="1800" dirty="0" err="1" smtClean="0">
                <a:solidFill>
                  <a:schemeClr val="bg1"/>
                </a:solidFill>
              </a:rPr>
              <a:t>of</a:t>
            </a:r>
            <a:r>
              <a:rPr lang="de-DE" altLang="de-DE" sz="1800" dirty="0" smtClean="0">
                <a:solidFill>
                  <a:schemeClr val="bg1"/>
                </a:solidFill>
              </a:rPr>
              <a:t> Information on </a:t>
            </a:r>
            <a:r>
              <a:rPr lang="de-DE" altLang="de-DE" sz="1800" dirty="0" err="1" smtClean="0">
                <a:solidFill>
                  <a:schemeClr val="bg1"/>
                </a:solidFill>
              </a:rPr>
              <a:t>atomic</a:t>
            </a:r>
            <a:r>
              <a:rPr lang="de-DE" altLang="de-DE" sz="1800" dirty="0" smtClean="0">
                <a:solidFill>
                  <a:schemeClr val="bg1"/>
                </a:solidFill>
              </a:rPr>
              <a:t> </a:t>
            </a:r>
            <a:r>
              <a:rPr lang="de-DE" altLang="de-DE" sz="1800" dirty="0" err="1" smtClean="0">
                <a:solidFill>
                  <a:schemeClr val="bg1"/>
                </a:solidFill>
              </a:rPr>
              <a:t>scale</a:t>
            </a:r>
            <a:r>
              <a:rPr lang="de-DE" altLang="de-DE" sz="1800" dirty="0" smtClean="0">
                <a:solidFill>
                  <a:schemeClr val="bg1"/>
                </a:solidFill>
              </a:rPr>
              <a:t>? </a:t>
            </a:r>
            <a:endParaRPr lang="de-DE" altLang="de-DE" sz="1800" dirty="0">
              <a:solidFill>
                <a:schemeClr val="bg1"/>
              </a:solidFill>
            </a:endParaRPr>
          </a:p>
        </p:txBody>
      </p:sp>
      <p:sp>
        <p:nvSpPr>
          <p:cNvPr id="29700" name="Text Box 9"/>
          <p:cNvSpPr txBox="1">
            <a:spLocks noChangeArrowheads="1"/>
          </p:cNvSpPr>
          <p:nvPr/>
        </p:nvSpPr>
        <p:spPr bwMode="auto">
          <a:xfrm>
            <a:off x="4071738" y="6519446"/>
            <a:ext cx="4757937" cy="338554"/>
          </a:xfrm>
          <a:prstGeom prst="rect">
            <a:avLst/>
          </a:prstGeom>
          <a:noFill/>
          <a:ln w="9525">
            <a:noFill/>
            <a:miter lim="800000"/>
            <a:headEnd/>
            <a:tailEnd/>
          </a:ln>
          <a:effectLst>
            <a:glow rad="228600">
              <a:schemeClr val="accent4">
                <a:satMod val="175000"/>
                <a:alpha val="40000"/>
              </a:schemeClr>
            </a:glow>
          </a:effectLst>
        </p:spPr>
        <p:txBody>
          <a:bodyPr wrap="square">
            <a:spAutoFit/>
          </a:bodyPr>
          <a:lstStyle/>
          <a:p>
            <a:pPr algn="l">
              <a:defRPr/>
            </a:pPr>
            <a:r>
              <a:rPr lang="en-US" sz="800" i="1" dirty="0">
                <a:solidFill>
                  <a:srgbClr val="000000"/>
                </a:solidFill>
                <a:cs typeface="Arial" pitchFamily="34" charset="0"/>
              </a:rPr>
              <a:t>S. </a:t>
            </a:r>
            <a:r>
              <a:rPr lang="en-US" sz="800" i="1" dirty="0" err="1">
                <a:solidFill>
                  <a:srgbClr val="000000"/>
                </a:solidFill>
                <a:cs typeface="Arial" pitchFamily="34" charset="0"/>
              </a:rPr>
              <a:t>Mühlbauer</a:t>
            </a:r>
            <a:r>
              <a:rPr lang="en-US" sz="800" i="1" dirty="0">
                <a:solidFill>
                  <a:srgbClr val="000000"/>
                </a:solidFill>
                <a:cs typeface="Arial" pitchFamily="34" charset="0"/>
              </a:rPr>
              <a:t>,  B. </a:t>
            </a:r>
            <a:r>
              <a:rPr lang="en-US" sz="800" i="1" dirty="0" err="1">
                <a:solidFill>
                  <a:srgbClr val="000000"/>
                </a:solidFill>
                <a:cs typeface="Arial" pitchFamily="34" charset="0"/>
              </a:rPr>
              <a:t>Binz</a:t>
            </a:r>
            <a:r>
              <a:rPr lang="en-US" sz="800" i="1" dirty="0">
                <a:solidFill>
                  <a:srgbClr val="000000"/>
                </a:solidFill>
                <a:cs typeface="Arial" pitchFamily="34" charset="0"/>
              </a:rPr>
              <a:t>, F. </a:t>
            </a:r>
            <a:r>
              <a:rPr lang="en-US" sz="800" i="1" dirty="0" err="1">
                <a:solidFill>
                  <a:srgbClr val="000000"/>
                </a:solidFill>
                <a:cs typeface="Arial" pitchFamily="34" charset="0"/>
              </a:rPr>
              <a:t>Jonietz</a:t>
            </a:r>
            <a:r>
              <a:rPr lang="en-US" sz="800" i="1" dirty="0">
                <a:solidFill>
                  <a:srgbClr val="000000"/>
                </a:solidFill>
                <a:cs typeface="Arial" pitchFamily="34" charset="0"/>
              </a:rPr>
              <a:t>, C. </a:t>
            </a:r>
            <a:r>
              <a:rPr lang="en-US" sz="800" i="1" dirty="0" err="1">
                <a:solidFill>
                  <a:srgbClr val="000000"/>
                </a:solidFill>
                <a:cs typeface="Arial" pitchFamily="34" charset="0"/>
              </a:rPr>
              <a:t>Pfleiderer</a:t>
            </a:r>
            <a:r>
              <a:rPr lang="en-US" sz="800" i="1" dirty="0">
                <a:solidFill>
                  <a:srgbClr val="000000"/>
                </a:solidFill>
                <a:cs typeface="Arial" pitchFamily="34" charset="0"/>
              </a:rPr>
              <a:t>, A. </a:t>
            </a:r>
            <a:r>
              <a:rPr lang="en-US" sz="800" i="1" dirty="0" err="1">
                <a:solidFill>
                  <a:srgbClr val="000000"/>
                </a:solidFill>
                <a:cs typeface="Arial" pitchFamily="34" charset="0"/>
              </a:rPr>
              <a:t>Rosch</a:t>
            </a:r>
            <a:r>
              <a:rPr lang="en-US" sz="800" i="1" dirty="0">
                <a:solidFill>
                  <a:srgbClr val="000000"/>
                </a:solidFill>
                <a:cs typeface="Arial" pitchFamily="34" charset="0"/>
              </a:rPr>
              <a:t>, A. </a:t>
            </a:r>
            <a:r>
              <a:rPr lang="en-US" sz="800" i="1" dirty="0" err="1">
                <a:solidFill>
                  <a:srgbClr val="000000"/>
                </a:solidFill>
                <a:cs typeface="Arial" pitchFamily="34" charset="0"/>
              </a:rPr>
              <a:t>Neugebauer</a:t>
            </a:r>
            <a:r>
              <a:rPr lang="en-US" sz="800" i="1" dirty="0">
                <a:solidFill>
                  <a:srgbClr val="000000"/>
                </a:solidFill>
                <a:cs typeface="Arial" pitchFamily="34" charset="0"/>
              </a:rPr>
              <a:t>, R. </a:t>
            </a:r>
            <a:r>
              <a:rPr lang="en-US" sz="800" i="1" dirty="0" err="1">
                <a:solidFill>
                  <a:srgbClr val="000000"/>
                </a:solidFill>
                <a:cs typeface="Arial" pitchFamily="34" charset="0"/>
              </a:rPr>
              <a:t>Georgii</a:t>
            </a:r>
            <a:r>
              <a:rPr lang="en-US" sz="800" i="1" dirty="0">
                <a:solidFill>
                  <a:srgbClr val="000000"/>
                </a:solidFill>
                <a:cs typeface="Arial" pitchFamily="34" charset="0"/>
              </a:rPr>
              <a:t>,  P. </a:t>
            </a:r>
            <a:r>
              <a:rPr lang="en-US" sz="800" i="1" dirty="0" err="1">
                <a:solidFill>
                  <a:srgbClr val="000000"/>
                </a:solidFill>
                <a:cs typeface="Arial" pitchFamily="34" charset="0"/>
              </a:rPr>
              <a:t>Böni</a:t>
            </a:r>
            <a:r>
              <a:rPr lang="en-US" sz="800" i="1" dirty="0">
                <a:solidFill>
                  <a:srgbClr val="000000"/>
                </a:solidFill>
                <a:cs typeface="Arial" pitchFamily="34" charset="0"/>
              </a:rPr>
              <a:t>:</a:t>
            </a:r>
            <a:br>
              <a:rPr lang="en-US" sz="800" i="1" dirty="0">
                <a:solidFill>
                  <a:srgbClr val="000000"/>
                </a:solidFill>
                <a:cs typeface="Arial" pitchFamily="34" charset="0"/>
              </a:rPr>
            </a:br>
            <a:r>
              <a:rPr lang="en-US" sz="800" i="1" dirty="0" err="1">
                <a:solidFill>
                  <a:srgbClr val="000000"/>
                </a:solidFill>
                <a:cs typeface="Arial" pitchFamily="34" charset="0"/>
              </a:rPr>
              <a:t>Skyrmion</a:t>
            </a:r>
            <a:r>
              <a:rPr lang="en-US" sz="800" i="1" dirty="0">
                <a:solidFill>
                  <a:srgbClr val="000000"/>
                </a:solidFill>
                <a:cs typeface="Arial" pitchFamily="34" charset="0"/>
              </a:rPr>
              <a:t> Lattice in a </a:t>
            </a:r>
            <a:r>
              <a:rPr lang="en-US" sz="800" i="1" dirty="0" err="1">
                <a:solidFill>
                  <a:srgbClr val="000000"/>
                </a:solidFill>
                <a:cs typeface="Arial" pitchFamily="34" charset="0"/>
              </a:rPr>
              <a:t>Chiral</a:t>
            </a:r>
            <a:r>
              <a:rPr lang="en-US" sz="800" i="1" dirty="0">
                <a:solidFill>
                  <a:srgbClr val="000000"/>
                </a:solidFill>
                <a:cs typeface="Arial" pitchFamily="34" charset="0"/>
              </a:rPr>
              <a:t> Magnet,  Science 323 </a:t>
            </a:r>
            <a:r>
              <a:rPr lang="de-DE" sz="800" i="1" dirty="0">
                <a:solidFill>
                  <a:srgbClr val="000000"/>
                </a:solidFill>
                <a:cs typeface="Arial" pitchFamily="34" charset="0"/>
              </a:rPr>
              <a:t>(2009), pp. 915-919</a:t>
            </a:r>
          </a:p>
        </p:txBody>
      </p:sp>
      <p:sp>
        <p:nvSpPr>
          <p:cNvPr id="38917" name="Titel 6"/>
          <p:cNvSpPr>
            <a:spLocks noGrp="1"/>
          </p:cNvSpPr>
          <p:nvPr>
            <p:ph type="title"/>
          </p:nvPr>
        </p:nvSpPr>
        <p:spPr>
          <a:xfrm>
            <a:off x="71608" y="270002"/>
            <a:ext cx="8758067" cy="598141"/>
          </a:xfrm>
        </p:spPr>
        <p:txBody>
          <a:bodyPr>
            <a:normAutofit fontScale="90000"/>
          </a:bodyPr>
          <a:lstStyle/>
          <a:p>
            <a:r>
              <a:rPr lang="de-DE" altLang="de-DE" sz="2700" b="1" dirty="0" err="1" smtClean="0">
                <a:solidFill>
                  <a:schemeClr val="bg1"/>
                </a:solidFill>
              </a:rPr>
              <a:t>Skirmion-lattice</a:t>
            </a:r>
            <a:r>
              <a:rPr lang="de-DE" altLang="de-DE" sz="2700" b="1" dirty="0" smtClean="0">
                <a:solidFill>
                  <a:schemeClr val="bg1"/>
                </a:solidFill>
              </a:rPr>
              <a:t> in </a:t>
            </a:r>
            <a:r>
              <a:rPr lang="de-DE" altLang="de-DE" sz="2700" b="1" dirty="0" err="1" smtClean="0">
                <a:solidFill>
                  <a:schemeClr val="bg1"/>
                </a:solidFill>
              </a:rPr>
              <a:t>MnSi</a:t>
            </a:r>
            <a:r>
              <a:rPr lang="de-DE" altLang="de-DE" baseline="-25000" dirty="0" smtClean="0">
                <a:solidFill>
                  <a:schemeClr val="bg1"/>
                </a:solidFill>
              </a:rPr>
              <a:t/>
            </a:r>
            <a:br>
              <a:rPr lang="de-DE" altLang="de-DE" baseline="-25000" dirty="0" smtClean="0">
                <a:solidFill>
                  <a:schemeClr val="bg1"/>
                </a:solidFill>
              </a:rPr>
            </a:br>
            <a:endParaRPr lang="de-DE" altLang="de-DE" dirty="0" smtClean="0"/>
          </a:p>
        </p:txBody>
      </p:sp>
      <p:pic>
        <p:nvPicPr>
          <p:cNvPr id="5" name="Grafik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88324" y="6705364"/>
            <a:ext cx="182820" cy="97123"/>
          </a:xfrm>
          <a:prstGeom prst="rect">
            <a:avLst/>
          </a:prstGeom>
        </p:spPr>
      </p:pic>
    </p:spTree>
    <p:extLst>
      <p:ext uri="{BB962C8B-B14F-4D97-AF65-F5344CB8AC3E}">
        <p14:creationId xmlns:p14="http://schemas.microsoft.com/office/powerpoint/2010/main" val="2154044665"/>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dirty="0" smtClean="0"/>
              <a:t>Neutrons for Research, </a:t>
            </a:r>
            <a:r>
              <a:rPr lang="en-US" u="sng" dirty="0" smtClean="0"/>
              <a:t>Industry</a:t>
            </a:r>
            <a:r>
              <a:rPr lang="en-US" dirty="0" smtClean="0"/>
              <a:t> and Medicine</a:t>
            </a:r>
            <a:endParaRPr lang="en-US" dirty="0"/>
          </a:p>
        </p:txBody>
      </p:sp>
      <p:sp>
        <p:nvSpPr>
          <p:cNvPr id="10" name="Inhaltsplatzhalter 9"/>
          <p:cNvSpPr>
            <a:spLocks noGrp="1"/>
          </p:cNvSpPr>
          <p:nvPr>
            <p:ph idx="1"/>
          </p:nvPr>
        </p:nvSpPr>
        <p:spPr>
          <a:xfrm>
            <a:off x="194142" y="1333786"/>
            <a:ext cx="6548564" cy="5010370"/>
          </a:xfrm>
        </p:spPr>
        <p:txBody>
          <a:bodyPr/>
          <a:lstStyle/>
          <a:p>
            <a:r>
              <a:rPr lang="en-US" dirty="0" smtClean="0"/>
              <a:t>Neutrons for industrial applications:</a:t>
            </a:r>
          </a:p>
          <a:p>
            <a:pPr lvl="1"/>
            <a:r>
              <a:rPr lang="en-US" dirty="0" smtClean="0"/>
              <a:t>Silicon doping</a:t>
            </a:r>
          </a:p>
          <a:p>
            <a:pPr lvl="1"/>
            <a:r>
              <a:rPr lang="de-DE" dirty="0" smtClean="0"/>
              <a:t>Radioisotope </a:t>
            </a:r>
            <a:r>
              <a:rPr lang="de-DE" dirty="0" err="1" smtClean="0"/>
              <a:t>production</a:t>
            </a:r>
            <a:r>
              <a:rPr lang="de-DE" dirty="0" smtClean="0"/>
              <a:t> (Co-60; isotopes </a:t>
            </a:r>
            <a:r>
              <a:rPr lang="de-DE" dirty="0" err="1" smtClean="0"/>
              <a:t>for</a:t>
            </a:r>
            <a:r>
              <a:rPr lang="de-DE" dirty="0" smtClean="0"/>
              <a:t> </a:t>
            </a:r>
            <a:r>
              <a:rPr lang="de-DE" dirty="0" err="1" smtClean="0"/>
              <a:t>medical</a:t>
            </a:r>
            <a:r>
              <a:rPr lang="de-DE" dirty="0" smtClean="0"/>
              <a:t> </a:t>
            </a:r>
            <a:r>
              <a:rPr lang="de-DE" dirty="0" err="1" smtClean="0"/>
              <a:t>applications</a:t>
            </a:r>
            <a:r>
              <a:rPr lang="de-DE" dirty="0"/>
              <a:t>: Lu-177, Ho-166, </a:t>
            </a:r>
            <a:r>
              <a:rPr lang="de-DE" dirty="0" smtClean="0"/>
              <a:t>Tb-161, Mo-99 in </a:t>
            </a:r>
            <a:r>
              <a:rPr lang="de-DE" dirty="0" err="1" smtClean="0"/>
              <a:t>future</a:t>
            </a:r>
            <a:r>
              <a:rPr lang="de-DE" dirty="0" smtClean="0"/>
              <a:t>)</a:t>
            </a:r>
          </a:p>
          <a:p>
            <a:pPr lvl="1"/>
            <a:r>
              <a:rPr lang="en-US" dirty="0"/>
              <a:t>C</a:t>
            </a:r>
            <a:r>
              <a:rPr lang="en-US" dirty="0" smtClean="0"/>
              <a:t>ompositional </a:t>
            </a:r>
            <a:r>
              <a:rPr lang="en-US" dirty="0"/>
              <a:t>analysis by means of neutron </a:t>
            </a:r>
            <a:r>
              <a:rPr lang="en-US" dirty="0" smtClean="0"/>
              <a:t>activation</a:t>
            </a:r>
          </a:p>
          <a:p>
            <a:pPr lvl="1"/>
            <a:r>
              <a:rPr lang="en-US" dirty="0" smtClean="0"/>
              <a:t>Non-destructive </a:t>
            </a:r>
            <a:r>
              <a:rPr lang="en-US" dirty="0"/>
              <a:t>testing of </a:t>
            </a:r>
            <a:r>
              <a:rPr lang="en-US" dirty="0" smtClean="0"/>
              <a:t>components</a:t>
            </a:r>
          </a:p>
          <a:p>
            <a:pPr lvl="1"/>
            <a:r>
              <a:rPr lang="en-US" dirty="0" smtClean="0"/>
              <a:t>Material development</a:t>
            </a:r>
          </a:p>
          <a:p>
            <a:pPr lvl="1"/>
            <a:endParaRPr lang="en-US" dirty="0"/>
          </a:p>
          <a:p>
            <a:endParaRPr lang="de-DE" dirty="0"/>
          </a:p>
        </p:txBody>
      </p:sp>
      <p:sp>
        <p:nvSpPr>
          <p:cNvPr id="3" name="Fußzeilenplatzhalter 2"/>
          <p:cNvSpPr>
            <a:spLocks noGrp="1"/>
          </p:cNvSpPr>
          <p:nvPr>
            <p:ph type="ftr" sz="quarter" idx="3"/>
          </p:nvPr>
        </p:nvSpPr>
        <p:spPr/>
        <p:txBody>
          <a:bodyPr/>
          <a:lstStyle/>
          <a:p>
            <a:pPr>
              <a:defRPr/>
            </a:pPr>
            <a:endParaRPr lang="de-DE" dirty="0"/>
          </a:p>
        </p:txBody>
      </p:sp>
      <p:pic>
        <p:nvPicPr>
          <p:cNvPr id="3074" name="Picture 2" descr="C:\Users\cohesse\Desktop\090205\HT-furnace-STRESS-SPE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539" y="4103828"/>
            <a:ext cx="2780433" cy="208532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cohesse\Desktop\090205\AE201201160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74379" y="3462438"/>
            <a:ext cx="2892083" cy="19256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Lu-177"/>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1533"/>
          <a:stretch/>
        </p:blipFill>
        <p:spPr bwMode="auto">
          <a:xfrm>
            <a:off x="6563092" y="4586929"/>
            <a:ext cx="2414578" cy="160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6"/>
          <p:cNvSpPr txBox="1">
            <a:spLocks noChangeArrowheads="1"/>
          </p:cNvSpPr>
          <p:nvPr/>
        </p:nvSpPr>
        <p:spPr bwMode="auto">
          <a:xfrm>
            <a:off x="6432798" y="6151053"/>
            <a:ext cx="265752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har char="•"/>
              <a:defRPr sz="3200">
                <a:solidFill>
                  <a:schemeClr val="tx1"/>
                </a:solidFill>
                <a:latin typeface="Arial" charset="0"/>
              </a:defRPr>
            </a:lvl1pPr>
            <a:lvl2pPr marL="742950" indent="-285750" algn="l">
              <a:spcBef>
                <a:spcPct val="20000"/>
              </a:spcBef>
              <a:buChar char="–"/>
              <a:defRPr sz="1400">
                <a:solidFill>
                  <a:schemeClr val="tx1"/>
                </a:solidFill>
                <a:latin typeface="Arial" charset="0"/>
              </a:defRPr>
            </a:lvl2pPr>
            <a:lvl3pPr marL="1143000" indent="-228600" algn="l">
              <a:spcBef>
                <a:spcPct val="20000"/>
              </a:spcBef>
              <a:buChar char="•"/>
              <a:defRPr sz="1400">
                <a:solidFill>
                  <a:schemeClr val="tx1"/>
                </a:solidFill>
                <a:latin typeface="Arial" charset="0"/>
              </a:defRPr>
            </a:lvl3pPr>
            <a:lvl4pPr marL="1600200" indent="-228600" algn="l">
              <a:spcBef>
                <a:spcPct val="20000"/>
              </a:spcBef>
              <a:buChar char="–"/>
              <a:defRPr sz="1400">
                <a:solidFill>
                  <a:schemeClr val="tx1"/>
                </a:solidFill>
                <a:latin typeface="Arial" charset="0"/>
              </a:defRPr>
            </a:lvl4pPr>
            <a:lvl5pPr marL="2057400" indent="-228600" algn="l">
              <a:spcBef>
                <a:spcPct val="20000"/>
              </a:spcBef>
              <a:buChar char="»"/>
              <a:defRPr sz="1400">
                <a:solidFill>
                  <a:schemeClr val="tx1"/>
                </a:solidFill>
                <a:latin typeface="Arial" charset="0"/>
              </a:defRPr>
            </a:lvl5pPr>
            <a:lvl6pPr marL="2514600" indent="-228600" eaLnBrk="0" fontAlgn="base" hangingPunct="0">
              <a:spcBef>
                <a:spcPct val="20000"/>
              </a:spcBef>
              <a:spcAft>
                <a:spcPct val="0"/>
              </a:spcAft>
              <a:buChar char="»"/>
              <a:defRPr sz="1400">
                <a:solidFill>
                  <a:schemeClr val="tx1"/>
                </a:solidFill>
                <a:latin typeface="Arial" charset="0"/>
              </a:defRPr>
            </a:lvl6pPr>
            <a:lvl7pPr marL="2971800" indent="-228600" eaLnBrk="0" fontAlgn="base" hangingPunct="0">
              <a:spcBef>
                <a:spcPct val="20000"/>
              </a:spcBef>
              <a:spcAft>
                <a:spcPct val="0"/>
              </a:spcAft>
              <a:buChar char="»"/>
              <a:defRPr sz="1400">
                <a:solidFill>
                  <a:schemeClr val="tx1"/>
                </a:solidFill>
                <a:latin typeface="Arial" charset="0"/>
              </a:defRPr>
            </a:lvl7pPr>
            <a:lvl8pPr marL="3429000" indent="-228600" eaLnBrk="0" fontAlgn="base" hangingPunct="0">
              <a:spcBef>
                <a:spcPct val="20000"/>
              </a:spcBef>
              <a:spcAft>
                <a:spcPct val="0"/>
              </a:spcAft>
              <a:buChar char="»"/>
              <a:defRPr sz="1400">
                <a:solidFill>
                  <a:schemeClr val="tx1"/>
                </a:solidFill>
                <a:latin typeface="Arial" charset="0"/>
              </a:defRPr>
            </a:lvl8pPr>
            <a:lvl9pPr marL="3886200" indent="-228600" eaLnBrk="0" fontAlgn="base" hangingPunct="0">
              <a:spcBef>
                <a:spcPct val="20000"/>
              </a:spcBef>
              <a:spcAft>
                <a:spcPct val="0"/>
              </a:spcAft>
              <a:buChar char="»"/>
              <a:defRPr sz="1400">
                <a:solidFill>
                  <a:schemeClr val="tx1"/>
                </a:solidFill>
                <a:latin typeface="Arial" charset="0"/>
              </a:defRPr>
            </a:lvl9pPr>
          </a:lstStyle>
          <a:p>
            <a:pPr algn="r">
              <a:spcBef>
                <a:spcPct val="0"/>
              </a:spcBef>
              <a:buFontTx/>
              <a:buNone/>
            </a:pPr>
            <a:r>
              <a:rPr lang="de-DE" altLang="de-DE" sz="1200" dirty="0" smtClean="0">
                <a:latin typeface="TUM Neue Helvetica 55 Regular" pitchFamily="34" charset="0"/>
              </a:rPr>
              <a:t>Isotopen </a:t>
            </a:r>
            <a:r>
              <a:rPr lang="de-DE" altLang="de-DE" sz="1200" dirty="0">
                <a:latin typeface="TUM Neue Helvetica 55 Regular" pitchFamily="34" charset="0"/>
              </a:rPr>
              <a:t>Technology </a:t>
            </a:r>
            <a:r>
              <a:rPr lang="de-DE" altLang="de-DE" sz="1200" dirty="0" smtClean="0">
                <a:latin typeface="TUM Neue Helvetica 55 Regular" pitchFamily="34" charset="0"/>
              </a:rPr>
              <a:t>Garching (ITG)</a:t>
            </a:r>
            <a:endParaRPr lang="de-DE" altLang="de-DE" sz="1200" dirty="0">
              <a:latin typeface="TUM Neue Helvetica 55 Regular" pitchFamily="34" charset="0"/>
            </a:endParaRPr>
          </a:p>
        </p:txBody>
      </p:sp>
      <p:pic>
        <p:nvPicPr>
          <p:cNvPr id="3076" name="Picture 4" descr="C:\Users\cohesse\Desktop\silicon-doping.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0396"/>
          <a:stretch/>
        </p:blipFill>
        <p:spPr bwMode="auto">
          <a:xfrm>
            <a:off x="7191736" y="1733603"/>
            <a:ext cx="1785934" cy="2415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93975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Applied Research: </a:t>
            </a:r>
            <a:r>
              <a:rPr lang="en-US" dirty="0"/>
              <a:t>ANTARES –</a:t>
            </a:r>
            <a:r>
              <a:rPr lang="de-DE" dirty="0" smtClean="0"/>
              <a:t> Large </a:t>
            </a:r>
            <a:r>
              <a:rPr lang="de-DE" dirty="0" err="1" smtClean="0"/>
              <a:t>bulky</a:t>
            </a:r>
            <a:r>
              <a:rPr lang="de-DE" dirty="0" smtClean="0"/>
              <a:t> </a:t>
            </a:r>
            <a:r>
              <a:rPr lang="de-DE" dirty="0" err="1" smtClean="0"/>
              <a:t>samples</a:t>
            </a:r>
            <a:endParaRPr lang="de-DE" dirty="0"/>
          </a:p>
        </p:txBody>
      </p:sp>
      <p:sp>
        <p:nvSpPr>
          <p:cNvPr id="5" name="Fußzeilenplatzhalter 4"/>
          <p:cNvSpPr>
            <a:spLocks noGrp="1"/>
          </p:cNvSpPr>
          <p:nvPr>
            <p:ph type="ftr" sz="quarter" idx="3"/>
          </p:nvPr>
        </p:nvSpPr>
        <p:spPr/>
        <p:txBody>
          <a:bodyPr/>
          <a:lstStyle/>
          <a:p>
            <a:pPr>
              <a:defRPr/>
            </a:pPr>
            <a:endParaRPr lang="de-DE" dirty="0"/>
          </a:p>
        </p:txBody>
      </p:sp>
      <p:pic>
        <p:nvPicPr>
          <p:cNvPr id="19" name="bmw15d2s.mpg">
            <a:hlinkClick r:id="" action="ppaction://media"/>
          </p:cNvPr>
          <p:cNvPicPr>
            <a:picLocks noChangeAspect="1" noChangeArrowheads="1"/>
          </p:cNvPicPr>
          <p:nvPr>
            <a:videoFile r:link="rId2"/>
            <p:extLst>
              <p:ext uri="{DAA4B4D4-6D71-4841-9C94-3DE7FCFB9230}">
                <p14:media xmlns:p14="http://schemas.microsoft.com/office/powerpoint/2010/main" r:embed="rId1"/>
              </p:ext>
            </p:extLst>
          </p:nvPr>
        </p:nvPicPr>
        <p:blipFill>
          <a:blip r:embed="rId5" cstate="print">
            <a:extLst>
              <a:ext uri="{28A0092B-C50C-407E-A947-70E740481C1C}">
                <a14:useLocalDpi xmlns:a14="http://schemas.microsoft.com/office/drawing/2010/main" val="0"/>
              </a:ext>
            </a:extLst>
          </a:blip>
          <a:srcRect/>
          <a:stretch>
            <a:fillRect/>
          </a:stretch>
        </p:blipFill>
        <p:spPr bwMode="auto">
          <a:xfrm>
            <a:off x="4259567" y="1327469"/>
            <a:ext cx="4741341" cy="4741341"/>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uppieren 15"/>
          <p:cNvGrpSpPr/>
          <p:nvPr/>
        </p:nvGrpSpPr>
        <p:grpSpPr>
          <a:xfrm>
            <a:off x="137565" y="1327470"/>
            <a:ext cx="5360194" cy="5068004"/>
            <a:chOff x="137565" y="1462889"/>
            <a:chExt cx="5360194" cy="5068004"/>
          </a:xfrm>
        </p:grpSpPr>
        <p:pic>
          <p:nvPicPr>
            <p:cNvPr id="21" name="Picture 10" descr="bmwfoto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7565" y="1462889"/>
              <a:ext cx="3872980" cy="4741341"/>
            </a:xfrm>
            <a:prstGeom prst="rect">
              <a:avLst/>
            </a:prstGeom>
            <a:noFill/>
            <a:extLst>
              <a:ext uri="{909E8E84-426E-40DD-AFC4-6F175D3DCCD1}">
                <a14:hiddenFill xmlns:a14="http://schemas.microsoft.com/office/drawing/2010/main">
                  <a:solidFill>
                    <a:srgbClr val="FFFFFF"/>
                  </a:solidFill>
                </a14:hiddenFill>
              </a:ext>
            </a:extLst>
          </p:spPr>
        </p:pic>
        <p:sp>
          <p:nvSpPr>
            <p:cNvPr id="22" name="Textfeld 21"/>
            <p:cNvSpPr txBox="1"/>
            <p:nvPr/>
          </p:nvSpPr>
          <p:spPr>
            <a:xfrm>
              <a:off x="2714625" y="6223116"/>
              <a:ext cx="2783134" cy="307777"/>
            </a:xfrm>
            <a:prstGeom prst="rect">
              <a:avLst/>
            </a:prstGeom>
            <a:noFill/>
          </p:spPr>
          <p:txBody>
            <a:bodyPr wrap="none" rtlCol="0">
              <a:spAutoFit/>
            </a:bodyPr>
            <a:lstStyle/>
            <a:p>
              <a:pPr algn="l"/>
              <a:r>
                <a:rPr lang="de-DE" sz="1400" dirty="0" smtClean="0"/>
                <a:t>BMW </a:t>
              </a:r>
              <a:r>
                <a:rPr lang="de-DE" sz="1400" dirty="0" err="1" smtClean="0"/>
                <a:t>engine</a:t>
              </a:r>
              <a:r>
                <a:rPr lang="de-DE" sz="1400" dirty="0" smtClean="0"/>
                <a:t> – </a:t>
              </a:r>
              <a:r>
                <a:rPr lang="de-DE" sz="1400" dirty="0" err="1" smtClean="0"/>
                <a:t>electrically</a:t>
              </a:r>
              <a:r>
                <a:rPr lang="de-DE" sz="1400" dirty="0" smtClean="0"/>
                <a:t> </a:t>
              </a:r>
              <a:r>
                <a:rPr lang="de-DE" sz="1400" dirty="0" err="1" smtClean="0"/>
                <a:t>driven</a:t>
              </a:r>
              <a:endParaRPr lang="de-DE" sz="1400" dirty="0" smtClean="0"/>
            </a:p>
          </p:txBody>
        </p:sp>
      </p:grpSp>
    </p:spTree>
    <p:extLst>
      <p:ext uri="{BB962C8B-B14F-4D97-AF65-F5344CB8AC3E}">
        <p14:creationId xmlns:p14="http://schemas.microsoft.com/office/powerpoint/2010/main" val="2068253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240"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19"/>
                                        </p:tgtEl>
                                      </p:cBhvr>
                                    </p:cmd>
                                  </p:childTnLst>
                                </p:cTn>
                              </p:par>
                            </p:childTnLst>
                          </p:cTn>
                        </p:par>
                      </p:childTnLst>
                    </p:cTn>
                  </p:par>
                </p:childTnLst>
              </p:cTn>
              <p:nextCondLst>
                <p:cond evt="onClick" delay="0">
                  <p:tgtEl>
                    <p:spTgt spid="19"/>
                  </p:tgtEl>
                </p:cond>
              </p:nextCondLst>
            </p:seq>
            <p:video>
              <p:cMediaNode>
                <p:cTn id="18" repeatCount="indefinite" fill="hold" display="0">
                  <p:stCondLst>
                    <p:cond delay="indefinite"/>
                  </p:stCondLst>
                  <p:endCondLst>
                    <p:cond evt="onNext" delay="0">
                      <p:tgtEl>
                        <p:sldTgt/>
                      </p:tgtEl>
                    </p:cond>
                    <p:cond evt="onPrev" delay="0">
                      <p:tgtEl>
                        <p:sldTgt/>
                      </p:tgtEl>
                    </p:cond>
                  </p:endCondLst>
                </p:cTn>
                <p:tgtEl>
                  <p:spTgt spid="19"/>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err="1"/>
              <a:t>Applications</a:t>
            </a:r>
            <a:r>
              <a:rPr lang="de-DE" dirty="0"/>
              <a:t> </a:t>
            </a:r>
            <a:r>
              <a:rPr lang="de-DE" dirty="0" err="1"/>
              <a:t>of</a:t>
            </a:r>
            <a:r>
              <a:rPr lang="de-DE" dirty="0"/>
              <a:t> Si</a:t>
            </a:r>
            <a:br>
              <a:rPr lang="de-DE" dirty="0"/>
            </a:br>
            <a:endParaRPr lang="de-DE" dirty="0"/>
          </a:p>
        </p:txBody>
      </p:sp>
      <p:sp>
        <p:nvSpPr>
          <p:cNvPr id="3" name="Fußzeilenplatzhalter 2"/>
          <p:cNvSpPr>
            <a:spLocks noGrp="1"/>
          </p:cNvSpPr>
          <p:nvPr>
            <p:ph type="ftr" sz="quarter" idx="3"/>
          </p:nvPr>
        </p:nvSpPr>
        <p:spPr/>
        <p:txBody>
          <a:bodyPr/>
          <a:lstStyle/>
          <a:p>
            <a:pPr>
              <a:defRPr/>
            </a:pPr>
            <a:endParaRPr lang="de-DE" dirty="0"/>
          </a:p>
        </p:txBody>
      </p:sp>
      <p:pic>
        <p:nvPicPr>
          <p:cNvPr id="8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43202"/>
            <a:ext cx="7462800" cy="364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8261" y="5866656"/>
            <a:ext cx="1081377" cy="37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Textfeld 85"/>
          <p:cNvSpPr txBox="1"/>
          <p:nvPr/>
        </p:nvSpPr>
        <p:spPr>
          <a:xfrm>
            <a:off x="7124700" y="3681944"/>
            <a:ext cx="2019300" cy="1015663"/>
          </a:xfrm>
          <a:prstGeom prst="rect">
            <a:avLst/>
          </a:prstGeom>
          <a:noFill/>
        </p:spPr>
        <p:txBody>
          <a:bodyPr wrap="square" rtlCol="0">
            <a:spAutoFit/>
          </a:bodyPr>
          <a:lstStyle/>
          <a:p>
            <a:pPr algn="l"/>
            <a:r>
              <a:rPr lang="de-DE" dirty="0" smtClean="0">
                <a:solidFill>
                  <a:srgbClr val="FF0000"/>
                </a:solidFill>
                <a:latin typeface="Arial"/>
                <a:cs typeface="Arial"/>
              </a:rPr>
              <a:t>→ </a:t>
            </a:r>
            <a:r>
              <a:rPr lang="de-DE" dirty="0" err="1" smtClean="0">
                <a:solidFill>
                  <a:srgbClr val="FF0000"/>
                </a:solidFill>
                <a:latin typeface="Arial"/>
                <a:cs typeface="Arial"/>
              </a:rPr>
              <a:t>at</a:t>
            </a:r>
            <a:r>
              <a:rPr lang="de-DE" dirty="0" smtClean="0">
                <a:solidFill>
                  <a:srgbClr val="FF0000"/>
                </a:solidFill>
                <a:latin typeface="Arial"/>
                <a:cs typeface="Arial"/>
              </a:rPr>
              <a:t> FRM II:</a:t>
            </a:r>
          </a:p>
          <a:p>
            <a:pPr algn="l"/>
            <a:r>
              <a:rPr lang="de-DE" b="1" dirty="0" smtClean="0">
                <a:solidFill>
                  <a:srgbClr val="FF0000"/>
                </a:solidFill>
              </a:rPr>
              <a:t>15 </a:t>
            </a:r>
            <a:r>
              <a:rPr lang="de-DE" b="1" dirty="0" err="1" smtClean="0">
                <a:solidFill>
                  <a:srgbClr val="FF0000"/>
                </a:solidFill>
              </a:rPr>
              <a:t>tons</a:t>
            </a:r>
            <a:r>
              <a:rPr lang="de-DE" b="1" dirty="0" smtClean="0">
                <a:solidFill>
                  <a:srgbClr val="FF0000"/>
                </a:solidFill>
              </a:rPr>
              <a:t> </a:t>
            </a:r>
            <a:r>
              <a:rPr lang="de-DE" b="1" dirty="0" err="1" smtClean="0">
                <a:solidFill>
                  <a:srgbClr val="FF0000"/>
                </a:solidFill>
              </a:rPr>
              <a:t>doped</a:t>
            </a:r>
            <a:r>
              <a:rPr lang="de-DE" b="1" dirty="0" smtClean="0">
                <a:solidFill>
                  <a:srgbClr val="FF0000"/>
                </a:solidFill>
              </a:rPr>
              <a:t> Si per </a:t>
            </a:r>
            <a:r>
              <a:rPr lang="de-DE" b="1" dirty="0" err="1" smtClean="0">
                <a:solidFill>
                  <a:srgbClr val="FF0000"/>
                </a:solidFill>
              </a:rPr>
              <a:t>year</a:t>
            </a:r>
            <a:endParaRPr lang="de-DE" dirty="0" smtClean="0">
              <a:solidFill>
                <a:srgbClr val="FF0000"/>
              </a:solidFill>
            </a:endParaRPr>
          </a:p>
        </p:txBody>
      </p:sp>
      <p:sp>
        <p:nvSpPr>
          <p:cNvPr id="10" name="Ellipse 9"/>
          <p:cNvSpPr/>
          <p:nvPr/>
        </p:nvSpPr>
        <p:spPr bwMode="auto">
          <a:xfrm rot="21328731">
            <a:off x="2543175" y="3152775"/>
            <a:ext cx="4638675" cy="952500"/>
          </a:xfrm>
          <a:prstGeom prst="ellipse">
            <a:avLst/>
          </a:prstGeom>
          <a:noFill/>
          <a:ln w="603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smtClean="0">
              <a:ln>
                <a:noFill/>
              </a:ln>
              <a:solidFill>
                <a:schemeClr val="tx1"/>
              </a:solidFill>
              <a:effectLst/>
              <a:latin typeface="Arial" pitchFamily="34" charset="0"/>
            </a:endParaRPr>
          </a:p>
        </p:txBody>
      </p:sp>
      <p:sp>
        <p:nvSpPr>
          <p:cNvPr id="11" name="Inhaltsplatzhalter 84"/>
          <p:cNvSpPr txBox="1">
            <a:spLocks/>
          </p:cNvSpPr>
          <p:nvPr/>
        </p:nvSpPr>
        <p:spPr>
          <a:xfrm>
            <a:off x="175091" y="1662651"/>
            <a:ext cx="8949859" cy="451899"/>
          </a:xfrm>
          <a:prstGeom prst="rect">
            <a:avLst/>
          </a:prstGeom>
        </p:spPr>
        <p:txBody>
          <a:bodyPr/>
          <a:lstStyle/>
          <a:p>
            <a:pPr marL="742950" marR="0" lvl="1" indent="-28575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lang="en-US" sz="1800" kern="0" dirty="0" smtClean="0">
                <a:ea typeface="Arial Unicode MS" pitchFamily="34" charset="-128"/>
                <a:cs typeface="Arial" pitchFamily="34" charset="0"/>
              </a:rPr>
              <a:t>H</a:t>
            </a:r>
            <a:r>
              <a:rPr kumimoji="0" lang="en-US"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igh</a:t>
            </a:r>
            <a:r>
              <a:rPr kumimoji="0" lang="en-US"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current rectifiers and </a:t>
            </a:r>
            <a:r>
              <a:rPr kumimoji="0" lang="en-US"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thyristors</a:t>
            </a:r>
            <a:r>
              <a:rPr kumimoji="0" lang="en-US"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for energy transport over long distances</a:t>
            </a:r>
          </a:p>
        </p:txBody>
      </p:sp>
      <p:sp>
        <p:nvSpPr>
          <p:cNvPr id="12" name="Inhaltsplatzhalter 84"/>
          <p:cNvSpPr txBox="1">
            <a:spLocks/>
          </p:cNvSpPr>
          <p:nvPr/>
        </p:nvSpPr>
        <p:spPr>
          <a:xfrm>
            <a:off x="194141" y="1224501"/>
            <a:ext cx="8949859" cy="451899"/>
          </a:xfrm>
          <a:prstGeom prst="rect">
            <a:avLst/>
          </a:prstGeom>
        </p:spPr>
        <p:txBody>
          <a:bodyPr/>
          <a:lstStyle/>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20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Extremely</a:t>
            </a:r>
            <a:r>
              <a:rPr kumimoji="0" 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20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homogenously</a:t>
            </a:r>
            <a:r>
              <a:rPr kumimoji="0" 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20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doped</a:t>
            </a:r>
            <a:r>
              <a:rPr kumimoji="0" 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20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silicon</a:t>
            </a:r>
            <a:r>
              <a:rPr kumimoji="0" 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20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by</a:t>
            </a:r>
            <a:r>
              <a:rPr kumimoji="0" 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20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NTD </a:t>
            </a:r>
            <a:r>
              <a:rPr kumimoji="0" lang="de-DE" sz="20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used</a:t>
            </a:r>
            <a:r>
              <a:rPr kumimoji="0" lang="de-DE" sz="20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2000" b="1"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for</a:t>
            </a:r>
            <a:r>
              <a:rPr kumimoji="0" lang="de-DE" sz="20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en-US" sz="20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high power</a:t>
            </a:r>
            <a:r>
              <a:rPr kumimoji="0" lang="en-US"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a:t>
            </a:r>
            <a:endParaRPr kumimoji="0" lang="en-US"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p:txBody>
      </p:sp>
      <p:sp>
        <p:nvSpPr>
          <p:cNvPr id="13" name="Inhaltsplatzhalter 84"/>
          <p:cNvSpPr txBox="1">
            <a:spLocks/>
          </p:cNvSpPr>
          <p:nvPr/>
        </p:nvSpPr>
        <p:spPr>
          <a:xfrm>
            <a:off x="175091" y="2138901"/>
            <a:ext cx="8949859" cy="432849"/>
          </a:xfrm>
          <a:prstGeom prst="rect">
            <a:avLst/>
          </a:prstGeom>
        </p:spPr>
        <p:txBody>
          <a:bodyPr/>
          <a:lstStyle/>
          <a:p>
            <a:pPr marL="742950" marR="0" lvl="1" indent="-28575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lang="en-US" sz="1800" kern="0" dirty="0" smtClean="0">
                <a:ea typeface="Arial Unicode MS" pitchFamily="34" charset="-128"/>
                <a:cs typeface="Arial" pitchFamily="34" charset="0"/>
              </a:rPr>
              <a:t>P</a:t>
            </a:r>
            <a:r>
              <a:rPr kumimoji="0" lang="en-US"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ower</a:t>
            </a:r>
            <a:r>
              <a:rPr kumimoji="0" lang="en-US"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regulation for example in high speed trains</a:t>
            </a:r>
            <a:endParaRPr kumimoji="0" lang="de-DE" sz="1800" b="0" i="0" u="none" strike="noStrike" kern="0" cap="none" spc="0" normalizeH="0" baseline="0" noProof="0" dirty="0">
              <a:ln>
                <a:noFill/>
              </a:ln>
              <a:solidFill>
                <a:schemeClr val="tx1"/>
              </a:solidFill>
              <a:effectLst/>
              <a:uLnTx/>
              <a:uFillTx/>
              <a:latin typeface="Arial" pitchFamily="34" charset="0"/>
              <a:ea typeface="Arial Unicode MS" pitchFamily="34" charset="-128"/>
              <a:cs typeface="Arial" pitchFamily="34" charset="0"/>
            </a:endParaRPr>
          </a:p>
        </p:txBody>
      </p:sp>
    </p:spTree>
    <p:extLst>
      <p:ext uri="{BB962C8B-B14F-4D97-AF65-F5344CB8AC3E}">
        <p14:creationId xmlns:p14="http://schemas.microsoft.com/office/powerpoint/2010/main" val="4224344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11"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dirty="0" smtClean="0"/>
              <a:t>Neutrons for Research, Industry and </a:t>
            </a:r>
            <a:r>
              <a:rPr lang="en-US" u="sng" dirty="0" smtClean="0"/>
              <a:t>Medicine</a:t>
            </a:r>
            <a:endParaRPr lang="en-US" u="sng" dirty="0"/>
          </a:p>
        </p:txBody>
      </p:sp>
      <p:sp>
        <p:nvSpPr>
          <p:cNvPr id="10" name="Inhaltsplatzhalter 9"/>
          <p:cNvSpPr>
            <a:spLocks noGrp="1"/>
          </p:cNvSpPr>
          <p:nvPr>
            <p:ph idx="1"/>
          </p:nvPr>
        </p:nvSpPr>
        <p:spPr/>
        <p:txBody>
          <a:bodyPr/>
          <a:lstStyle/>
          <a:p>
            <a:r>
              <a:rPr lang="en-US" dirty="0" smtClean="0"/>
              <a:t>Neutrons for medical applications:</a:t>
            </a:r>
          </a:p>
          <a:p>
            <a:pPr lvl="1"/>
            <a:r>
              <a:rPr lang="en-US" dirty="0" smtClean="0"/>
              <a:t>Irradiation of surface-near tumors</a:t>
            </a:r>
          </a:p>
          <a:p>
            <a:pPr lvl="1"/>
            <a:r>
              <a:rPr lang="en-US" dirty="0" smtClean="0"/>
              <a:t>Medical radioisotopes </a:t>
            </a:r>
            <a:r>
              <a:rPr lang="en-US" dirty="0"/>
              <a:t>for </a:t>
            </a:r>
            <a:r>
              <a:rPr lang="en-US" dirty="0" err="1" smtClean="0"/>
              <a:t>scintigraphy</a:t>
            </a:r>
            <a:r>
              <a:rPr lang="en-US" dirty="0" smtClean="0"/>
              <a:t> of metastases (Lu-177, Ho-166 </a:t>
            </a:r>
            <a:r>
              <a:rPr lang="de-DE" dirty="0"/>
              <a:t>Tb-161</a:t>
            </a:r>
            <a:r>
              <a:rPr lang="en-US" dirty="0" smtClean="0"/>
              <a:t>; in future Mo-99/Tc-99m)</a:t>
            </a:r>
            <a:endParaRPr lang="en-US" dirty="0"/>
          </a:p>
          <a:p>
            <a:endParaRPr lang="de-DE" sz="1200" b="1" kern="1200" dirty="0">
              <a:latin typeface="Arial" pitchFamily="34" charset="0"/>
              <a:ea typeface="ＭＳ Ｐゴシック" pitchFamily="34" charset="-128"/>
              <a:cs typeface="+mn-cs"/>
            </a:endParaRPr>
          </a:p>
        </p:txBody>
      </p:sp>
      <p:sp>
        <p:nvSpPr>
          <p:cNvPr id="3" name="Fußzeilenplatzhalter 2"/>
          <p:cNvSpPr>
            <a:spLocks noGrp="1"/>
          </p:cNvSpPr>
          <p:nvPr>
            <p:ph type="ftr" sz="quarter" idx="3"/>
          </p:nvPr>
        </p:nvSpPr>
        <p:spPr/>
        <p:txBody>
          <a:bodyPr/>
          <a:lstStyle/>
          <a:p>
            <a:pPr>
              <a:defRPr/>
            </a:pPr>
            <a:endParaRPr lang="de-DE" dirty="0"/>
          </a:p>
        </p:txBody>
      </p:sp>
      <p:pic>
        <p:nvPicPr>
          <p:cNvPr id="9" name="Grafik 4" descr="DSC_3740.jpg"/>
          <p:cNvPicPr>
            <a:picLocks noChangeAspect="1"/>
          </p:cNvPicPr>
          <p:nvPr/>
        </p:nvPicPr>
        <p:blipFill rotWithShape="1">
          <a:blip r:embed="rId3" cstate="print">
            <a:lum bright="10000"/>
            <a:extLst>
              <a:ext uri="{28A0092B-C50C-407E-A947-70E740481C1C}">
                <a14:useLocalDpi xmlns:a14="http://schemas.microsoft.com/office/drawing/2010/main" val="0"/>
              </a:ext>
            </a:extLst>
          </a:blip>
          <a:srcRect l="6218" t="17962" r="19344" b="14182"/>
          <a:stretch/>
        </p:blipFill>
        <p:spPr bwMode="auto">
          <a:xfrm>
            <a:off x="604387" y="2770950"/>
            <a:ext cx="3688616" cy="250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hteck 5"/>
          <p:cNvSpPr/>
          <p:nvPr/>
        </p:nvSpPr>
        <p:spPr>
          <a:xfrm>
            <a:off x="4781434" y="5312846"/>
            <a:ext cx="3705298" cy="646331"/>
          </a:xfrm>
          <a:prstGeom prst="rect">
            <a:avLst/>
          </a:prstGeom>
        </p:spPr>
        <p:txBody>
          <a:bodyPr wrap="square">
            <a:spAutoFit/>
          </a:bodyPr>
          <a:lstStyle/>
          <a:p>
            <a:pPr algn="l"/>
            <a:r>
              <a:rPr lang="en-US" sz="1200" dirty="0"/>
              <a:t>Radioisotopes </a:t>
            </a:r>
            <a:r>
              <a:rPr lang="en-US" sz="1200" dirty="0" smtClean="0"/>
              <a:t>for </a:t>
            </a:r>
            <a:r>
              <a:rPr lang="en-US" sz="1200" dirty="0" err="1"/>
              <a:t>tumour</a:t>
            </a:r>
            <a:r>
              <a:rPr lang="en-US" sz="1200" dirty="0"/>
              <a:t> diagnosis and </a:t>
            </a:r>
            <a:r>
              <a:rPr lang="en-US" sz="1200" dirty="0" smtClean="0"/>
              <a:t>therapy produced </a:t>
            </a:r>
            <a:r>
              <a:rPr lang="en-US" sz="1200" dirty="0"/>
              <a:t>at </a:t>
            </a:r>
            <a:r>
              <a:rPr lang="en-US" sz="1200" dirty="0" smtClean="0"/>
              <a:t>FRM II and </a:t>
            </a:r>
            <a:r>
              <a:rPr lang="en-US" sz="1200" dirty="0"/>
              <a:t>processed </a:t>
            </a:r>
            <a:r>
              <a:rPr lang="en-US" sz="1200" dirty="0" smtClean="0"/>
              <a:t>at ITG </a:t>
            </a:r>
            <a:r>
              <a:rPr lang="en-US" sz="1200" i="1" dirty="0" smtClean="0"/>
              <a:t>(Isotope </a:t>
            </a:r>
            <a:r>
              <a:rPr lang="en-US" sz="1200" i="1" dirty="0"/>
              <a:t>Technologies </a:t>
            </a:r>
            <a:r>
              <a:rPr lang="en-US" sz="1200" i="1" dirty="0" err="1"/>
              <a:t>Garching</a:t>
            </a:r>
            <a:r>
              <a:rPr lang="en-US" sz="1200" i="1" dirty="0"/>
              <a:t> </a:t>
            </a:r>
            <a:r>
              <a:rPr lang="en-US" sz="1200" i="1" dirty="0" smtClean="0"/>
              <a:t>GmbH)</a:t>
            </a:r>
            <a:endParaRPr lang="de-DE" sz="1200" i="1" dirty="0"/>
          </a:p>
        </p:txBody>
      </p:sp>
      <p:sp>
        <p:nvSpPr>
          <p:cNvPr id="12" name="Rechteck 11"/>
          <p:cNvSpPr/>
          <p:nvPr/>
        </p:nvSpPr>
        <p:spPr>
          <a:xfrm>
            <a:off x="509500" y="5282431"/>
            <a:ext cx="4269807" cy="276999"/>
          </a:xfrm>
          <a:prstGeom prst="rect">
            <a:avLst/>
          </a:prstGeom>
        </p:spPr>
        <p:txBody>
          <a:bodyPr wrap="square">
            <a:spAutoFit/>
          </a:bodyPr>
          <a:lstStyle/>
          <a:p>
            <a:pPr algn="l"/>
            <a:r>
              <a:rPr lang="en-US" sz="1200" dirty="0" smtClean="0"/>
              <a:t>Hadron therapy with neutrons</a:t>
            </a:r>
            <a:endParaRPr lang="de-DE" sz="1200" dirty="0"/>
          </a:p>
        </p:txBody>
      </p:sp>
      <p:sp>
        <p:nvSpPr>
          <p:cNvPr id="11" name="Textfeld 10"/>
          <p:cNvSpPr txBox="1"/>
          <p:nvPr/>
        </p:nvSpPr>
        <p:spPr>
          <a:xfrm>
            <a:off x="6477000" y="3971925"/>
            <a:ext cx="1851789" cy="400110"/>
          </a:xfrm>
          <a:prstGeom prst="rect">
            <a:avLst/>
          </a:prstGeom>
          <a:noFill/>
        </p:spPr>
        <p:txBody>
          <a:bodyPr wrap="none" rtlCol="0">
            <a:spAutoFit/>
          </a:bodyPr>
          <a:lstStyle/>
          <a:p>
            <a:pPr algn="l"/>
            <a:r>
              <a:rPr lang="de-DE" dirty="0" smtClean="0">
                <a:solidFill>
                  <a:schemeClr val="bg1"/>
                </a:solidFill>
              </a:rPr>
              <a:t>Anderes Bild!!!</a:t>
            </a:r>
          </a:p>
        </p:txBody>
      </p:sp>
      <p:pic>
        <p:nvPicPr>
          <p:cNvPr id="106498" name="Picture 2" descr="M:\60-presse\31-broschueren\2014_industrie-medizin\100_Ergebnis\Industriebroschüre_komplett Ordner\Links\42_lu-177_itg.jpg"/>
          <p:cNvPicPr>
            <a:picLocks noChangeAspect="1" noChangeArrowheads="1"/>
          </p:cNvPicPr>
          <p:nvPr/>
        </p:nvPicPr>
        <p:blipFill>
          <a:blip r:embed="rId4" cstate="print">
            <a:extLst>
              <a:ext uri="{28A0092B-C50C-407E-A947-70E740481C1C}">
                <a14:useLocalDpi xmlns:a14="http://schemas.microsoft.com/office/drawing/2010/main" val="0"/>
              </a:ext>
            </a:extLst>
          </a:blip>
          <a:srcRect b="8448"/>
          <a:stretch>
            <a:fillRect/>
          </a:stretch>
        </p:blipFill>
        <p:spPr bwMode="auto">
          <a:xfrm>
            <a:off x="4863322" y="2770950"/>
            <a:ext cx="3641271" cy="25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1061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Neutron therapy for </a:t>
            </a:r>
            <a:r>
              <a:rPr lang="en-US" dirty="0" err="1"/>
              <a:t>breastwall-metas</a:t>
            </a:r>
            <a:r>
              <a:rPr lang="en-US" dirty="0"/>
              <a:t>; breast-cancer</a:t>
            </a:r>
          </a:p>
        </p:txBody>
      </p:sp>
      <p:sp>
        <p:nvSpPr>
          <p:cNvPr id="5" name="Fußzeilenplatzhalter 4"/>
          <p:cNvSpPr>
            <a:spLocks noGrp="1"/>
          </p:cNvSpPr>
          <p:nvPr>
            <p:ph type="ftr" sz="quarter" idx="3"/>
          </p:nvPr>
        </p:nvSpPr>
        <p:spPr/>
        <p:txBody>
          <a:bodyPr/>
          <a:lstStyle/>
          <a:p>
            <a:pPr>
              <a:defRPr/>
            </a:pPr>
            <a:endParaRPr lang="de-DE" dirty="0"/>
          </a:p>
        </p:txBody>
      </p:sp>
      <p:pic>
        <p:nvPicPr>
          <p:cNvPr id="13" name="Picture 12" descr="E:\Fotos\Neutronen-Klinik\M-Ca\260823 SM\000_0958.JPG"/>
          <p:cNvPicPr>
            <a:picLocks noChangeAspect="1" noChangeArrowheads="1"/>
          </p:cNvPicPr>
          <p:nvPr/>
        </p:nvPicPr>
        <p:blipFill>
          <a:blip r:embed="rId2" cstate="print">
            <a:extLst>
              <a:ext uri="{28A0092B-C50C-407E-A947-70E740481C1C}">
                <a14:useLocalDpi xmlns:a14="http://schemas.microsoft.com/office/drawing/2010/main" val="0"/>
              </a:ext>
            </a:extLst>
          </a:blip>
          <a:srcRect l="9718" r="5592" b="4698"/>
          <a:stretch>
            <a:fillRect/>
          </a:stretch>
        </p:blipFill>
        <p:spPr bwMode="auto">
          <a:xfrm>
            <a:off x="259001" y="1339789"/>
            <a:ext cx="2763838"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descr="E:\Fotos\Neutronen-Klinik\M-Ca\260823 SM\000_097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144" r="8173" b="3676"/>
          <a:stretch/>
        </p:blipFill>
        <p:spPr bwMode="auto">
          <a:xfrm>
            <a:off x="3152696" y="1339789"/>
            <a:ext cx="2441465" cy="212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4" descr="E:\Fotos\Neutronen-Klinik\M-Ca\260823 SM\000_096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9497" y="1339789"/>
            <a:ext cx="3199190" cy="213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descr="E:\Fotos\Neutronen-Klinik\M-Ca\260823 SM\000_1066.JPG"/>
          <p:cNvPicPr>
            <a:picLocks noChangeAspect="1" noChangeArrowheads="1"/>
          </p:cNvPicPr>
          <p:nvPr/>
        </p:nvPicPr>
        <p:blipFill>
          <a:blip r:embed="rId5" cstate="print">
            <a:extLst>
              <a:ext uri="{28A0092B-C50C-407E-A947-70E740481C1C}">
                <a14:useLocalDpi xmlns:a14="http://schemas.microsoft.com/office/drawing/2010/main" val="0"/>
              </a:ext>
            </a:extLst>
          </a:blip>
          <a:srcRect l="5659" r="6477" b="2681"/>
          <a:stretch>
            <a:fillRect/>
          </a:stretch>
        </p:blipFill>
        <p:spPr bwMode="auto">
          <a:xfrm>
            <a:off x="1089333" y="3642491"/>
            <a:ext cx="3114177" cy="229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3" descr="E:\Fotos\Neutronen-Klinik\M-Ca\260823 SM\000_118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73428" y="3642491"/>
            <a:ext cx="3448050" cy="230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hteck 6"/>
          <p:cNvSpPr/>
          <p:nvPr/>
        </p:nvSpPr>
        <p:spPr>
          <a:xfrm>
            <a:off x="4448001" y="6095214"/>
            <a:ext cx="4572000" cy="215444"/>
          </a:xfrm>
          <a:prstGeom prst="rect">
            <a:avLst/>
          </a:prstGeom>
        </p:spPr>
        <p:txBody>
          <a:bodyPr>
            <a:spAutoFit/>
          </a:bodyPr>
          <a:lstStyle/>
          <a:p>
            <a:r>
              <a:rPr lang="de-DE" sz="800" i="1" dirty="0"/>
              <a:t>Molls, </a:t>
            </a:r>
            <a:r>
              <a:rPr lang="de-DE" sz="800" i="1" dirty="0" err="1"/>
              <a:t>Kneschaurek</a:t>
            </a:r>
            <a:r>
              <a:rPr lang="de-DE" sz="800" i="1" dirty="0"/>
              <a:t>, Loeper, </a:t>
            </a:r>
            <a:r>
              <a:rPr lang="de-DE" sz="800" i="1" dirty="0" err="1"/>
              <a:t>Klilnikum</a:t>
            </a:r>
            <a:r>
              <a:rPr lang="de-DE" sz="800" i="1" dirty="0"/>
              <a:t> rechts der Isar, FRM II</a:t>
            </a:r>
          </a:p>
        </p:txBody>
      </p:sp>
    </p:spTree>
    <p:extLst>
      <p:ext uri="{BB962C8B-B14F-4D97-AF65-F5344CB8AC3E}">
        <p14:creationId xmlns:p14="http://schemas.microsoft.com/office/powerpoint/2010/main" val="2405639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4"/>
          <p:cNvSpPr>
            <a:spLocks noGrp="1"/>
          </p:cNvSpPr>
          <p:nvPr>
            <p:ph type="ftr" sz="quarter" idx="3"/>
          </p:nvPr>
        </p:nvSpPr>
        <p:spPr/>
        <p:txBody>
          <a:bodyPr/>
          <a:lstStyle/>
          <a:p>
            <a:pPr>
              <a:defRPr/>
            </a:pPr>
            <a:endParaRPr lang="de-DE" dirty="0"/>
          </a:p>
        </p:txBody>
      </p:sp>
      <p:sp>
        <p:nvSpPr>
          <p:cNvPr id="2" name="Titel 1"/>
          <p:cNvSpPr>
            <a:spLocks noGrp="1"/>
          </p:cNvSpPr>
          <p:nvPr>
            <p:ph type="title"/>
          </p:nvPr>
        </p:nvSpPr>
        <p:spPr/>
        <p:txBody>
          <a:bodyPr/>
          <a:lstStyle/>
          <a:p>
            <a:r>
              <a:rPr lang="en-US" dirty="0" smtClean="0"/>
              <a:t>Therapy: High </a:t>
            </a:r>
            <a:r>
              <a:rPr lang="en-US" dirty="0"/>
              <a:t>specific activity enables reduction of treatments</a:t>
            </a:r>
            <a:r>
              <a:rPr lang="de-DE" dirty="0" smtClean="0"/>
              <a:t> </a:t>
            </a:r>
            <a:r>
              <a:rPr lang="de-DE" dirty="0" err="1" smtClean="0"/>
              <a:t>with</a:t>
            </a:r>
            <a:r>
              <a:rPr lang="de-DE" dirty="0" smtClean="0"/>
              <a:t> Lu-177 (</a:t>
            </a:r>
            <a:r>
              <a:rPr lang="de-DE" dirty="0" err="1" smtClean="0"/>
              <a:t>n.c.a</a:t>
            </a:r>
            <a:r>
              <a:rPr lang="de-DE" dirty="0" smtClean="0"/>
              <a:t>.)</a:t>
            </a:r>
            <a:endParaRPr lang="de-DE" dirty="0"/>
          </a:p>
        </p:txBody>
      </p:sp>
      <p:sp>
        <p:nvSpPr>
          <p:cNvPr id="3" name="Inhaltsplatzhalter 2"/>
          <p:cNvSpPr>
            <a:spLocks noGrp="1"/>
          </p:cNvSpPr>
          <p:nvPr>
            <p:ph idx="1"/>
          </p:nvPr>
        </p:nvSpPr>
        <p:spPr>
          <a:xfrm>
            <a:off x="194140" y="1582310"/>
            <a:ext cx="8949859" cy="4761846"/>
          </a:xfrm>
        </p:spPr>
        <p:txBody>
          <a:bodyPr/>
          <a:lstStyle/>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r>
              <a:rPr lang="de-DE" dirty="0" smtClean="0">
                <a:solidFill>
                  <a:srgbClr val="FF0000"/>
                </a:solidFill>
                <a:cs typeface="Arial"/>
              </a:rPr>
              <a:t>				→ </a:t>
            </a:r>
            <a:r>
              <a:rPr lang="de-DE" dirty="0" err="1" smtClean="0">
                <a:solidFill>
                  <a:srgbClr val="FF0000"/>
                </a:solidFill>
                <a:cs typeface="Arial"/>
              </a:rPr>
              <a:t>Locally</a:t>
            </a:r>
            <a:r>
              <a:rPr lang="de-DE" dirty="0" smtClean="0">
                <a:solidFill>
                  <a:srgbClr val="FF0000"/>
                </a:solidFill>
                <a:cs typeface="Arial"/>
              </a:rPr>
              <a:t> a </a:t>
            </a:r>
            <a:r>
              <a:rPr lang="de-DE" dirty="0" err="1" smtClean="0">
                <a:solidFill>
                  <a:srgbClr val="FF0000"/>
                </a:solidFill>
                <a:cs typeface="Arial"/>
              </a:rPr>
              <a:t>higher</a:t>
            </a:r>
            <a:r>
              <a:rPr lang="de-DE" dirty="0" smtClean="0">
                <a:solidFill>
                  <a:srgbClr val="FF0000"/>
                </a:solidFill>
                <a:cs typeface="Arial"/>
              </a:rPr>
              <a:t> </a:t>
            </a:r>
            <a:r>
              <a:rPr lang="en-US" dirty="0" smtClean="0">
                <a:solidFill>
                  <a:srgbClr val="FF0000"/>
                </a:solidFill>
                <a:cs typeface="Arial"/>
              </a:rPr>
              <a:t>dose applied to the </a:t>
            </a:r>
            <a:r>
              <a:rPr lang="en-US" dirty="0">
                <a:solidFill>
                  <a:srgbClr val="FF0000"/>
                </a:solidFill>
                <a:cs typeface="Arial"/>
              </a:rPr>
              <a:t>tumor</a:t>
            </a:r>
          </a:p>
          <a:p>
            <a:endParaRPr lang="de-DE" dirty="0"/>
          </a:p>
        </p:txBody>
      </p:sp>
      <p:pic>
        <p:nvPicPr>
          <p:cNvPr id="27" name="Picture 8" descr="rat 19 IDB 48 h MIP"/>
          <p:cNvPicPr>
            <a:picLocks noChangeAspect="1" noChangeArrowheads="1"/>
          </p:cNvPicPr>
          <p:nvPr/>
        </p:nvPicPr>
        <p:blipFill>
          <a:blip r:embed="rId2" cstate="print">
            <a:extLst>
              <a:ext uri="{28A0092B-C50C-407E-A947-70E740481C1C}">
                <a14:useLocalDpi xmlns:a14="http://schemas.microsoft.com/office/drawing/2010/main" val="0"/>
              </a:ext>
            </a:extLst>
          </a:blip>
          <a:srcRect r="20891"/>
          <a:stretch>
            <a:fillRect/>
          </a:stretch>
        </p:blipFill>
        <p:spPr bwMode="auto">
          <a:xfrm>
            <a:off x="611188" y="1853659"/>
            <a:ext cx="3022600"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7" descr="rat 7 NCA 48 h nieren gelijk MIP"/>
          <p:cNvPicPr>
            <a:picLocks noChangeAspect="1" noChangeArrowheads="1"/>
          </p:cNvPicPr>
          <p:nvPr/>
        </p:nvPicPr>
        <p:blipFill>
          <a:blip r:embed="rId3" cstate="print">
            <a:extLst>
              <a:ext uri="{28A0092B-C50C-407E-A947-70E740481C1C}">
                <a14:useLocalDpi xmlns:a14="http://schemas.microsoft.com/office/drawing/2010/main" val="0"/>
              </a:ext>
            </a:extLst>
          </a:blip>
          <a:srcRect r="28659"/>
          <a:stretch>
            <a:fillRect/>
          </a:stretch>
        </p:blipFill>
        <p:spPr bwMode="auto">
          <a:xfrm>
            <a:off x="5148263" y="1853659"/>
            <a:ext cx="2998787"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feld 4"/>
          <p:cNvSpPr txBox="1">
            <a:spLocks noChangeArrowheads="1"/>
          </p:cNvSpPr>
          <p:nvPr/>
        </p:nvSpPr>
        <p:spPr bwMode="auto">
          <a:xfrm>
            <a:off x="1667207" y="3181120"/>
            <a:ext cx="1079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elvetica Neue" charset="0"/>
              </a:defRPr>
            </a:lvl1pPr>
            <a:lvl2pPr marL="742950" indent="-285750">
              <a:defRPr>
                <a:solidFill>
                  <a:schemeClr val="tx1"/>
                </a:solidFill>
                <a:latin typeface="Helvetica Neue" charset="0"/>
              </a:defRPr>
            </a:lvl2pPr>
            <a:lvl3pPr marL="1143000" indent="-228600">
              <a:defRPr>
                <a:solidFill>
                  <a:schemeClr val="tx1"/>
                </a:solidFill>
                <a:latin typeface="Helvetica Neue" charset="0"/>
              </a:defRPr>
            </a:lvl3pPr>
            <a:lvl4pPr marL="1600200" indent="-228600">
              <a:defRPr>
                <a:solidFill>
                  <a:schemeClr val="tx1"/>
                </a:solidFill>
                <a:latin typeface="Helvetica Neue" charset="0"/>
              </a:defRPr>
            </a:lvl4pPr>
            <a:lvl5pPr marL="2057400" indent="-228600">
              <a:defRPr>
                <a:solidFill>
                  <a:schemeClr val="tx1"/>
                </a:solidFill>
                <a:latin typeface="Helvetica Neue" charset="0"/>
              </a:defRPr>
            </a:lvl5pPr>
            <a:lvl6pPr marL="2514600" indent="-228600" algn="r" eaLnBrk="0" fontAlgn="base" hangingPunct="0">
              <a:spcBef>
                <a:spcPct val="0"/>
              </a:spcBef>
              <a:spcAft>
                <a:spcPct val="0"/>
              </a:spcAft>
              <a:defRPr>
                <a:solidFill>
                  <a:schemeClr val="tx1"/>
                </a:solidFill>
                <a:latin typeface="Helvetica Neue" charset="0"/>
              </a:defRPr>
            </a:lvl6pPr>
            <a:lvl7pPr marL="2971800" indent="-228600" algn="r" eaLnBrk="0" fontAlgn="base" hangingPunct="0">
              <a:spcBef>
                <a:spcPct val="0"/>
              </a:spcBef>
              <a:spcAft>
                <a:spcPct val="0"/>
              </a:spcAft>
              <a:defRPr>
                <a:solidFill>
                  <a:schemeClr val="tx1"/>
                </a:solidFill>
                <a:latin typeface="Helvetica Neue" charset="0"/>
              </a:defRPr>
            </a:lvl7pPr>
            <a:lvl8pPr marL="3429000" indent="-228600" algn="r" eaLnBrk="0" fontAlgn="base" hangingPunct="0">
              <a:spcBef>
                <a:spcPct val="0"/>
              </a:spcBef>
              <a:spcAft>
                <a:spcPct val="0"/>
              </a:spcAft>
              <a:defRPr>
                <a:solidFill>
                  <a:schemeClr val="tx1"/>
                </a:solidFill>
                <a:latin typeface="Helvetica Neue" charset="0"/>
              </a:defRPr>
            </a:lvl8pPr>
            <a:lvl9pPr marL="3886200" indent="-228600" algn="r" eaLnBrk="0" fontAlgn="base" hangingPunct="0">
              <a:spcBef>
                <a:spcPct val="0"/>
              </a:spcBef>
              <a:spcAft>
                <a:spcPct val="0"/>
              </a:spcAft>
              <a:defRPr>
                <a:solidFill>
                  <a:schemeClr val="tx1"/>
                </a:solidFill>
                <a:latin typeface="Helvetica Neue" charset="0"/>
              </a:defRPr>
            </a:lvl9pPr>
          </a:lstStyle>
          <a:p>
            <a:r>
              <a:rPr lang="de-DE" altLang="de-DE" dirty="0" err="1">
                <a:solidFill>
                  <a:srgbClr val="FF0000"/>
                </a:solidFill>
              </a:rPr>
              <a:t>tumor</a:t>
            </a:r>
            <a:endParaRPr lang="de-DE" altLang="de-DE" dirty="0">
              <a:solidFill>
                <a:srgbClr val="FF0000"/>
              </a:solidFill>
            </a:endParaRPr>
          </a:p>
        </p:txBody>
      </p:sp>
      <p:sp>
        <p:nvSpPr>
          <p:cNvPr id="30" name="Textfeld 5"/>
          <p:cNvSpPr txBox="1">
            <a:spLocks noChangeArrowheads="1"/>
          </p:cNvSpPr>
          <p:nvPr/>
        </p:nvSpPr>
        <p:spPr bwMode="auto">
          <a:xfrm>
            <a:off x="5643673" y="3378916"/>
            <a:ext cx="1079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elvetica Neue" charset="0"/>
              </a:defRPr>
            </a:lvl1pPr>
            <a:lvl2pPr marL="742950" indent="-285750">
              <a:defRPr>
                <a:solidFill>
                  <a:schemeClr val="tx1"/>
                </a:solidFill>
                <a:latin typeface="Helvetica Neue" charset="0"/>
              </a:defRPr>
            </a:lvl2pPr>
            <a:lvl3pPr marL="1143000" indent="-228600">
              <a:defRPr>
                <a:solidFill>
                  <a:schemeClr val="tx1"/>
                </a:solidFill>
                <a:latin typeface="Helvetica Neue" charset="0"/>
              </a:defRPr>
            </a:lvl3pPr>
            <a:lvl4pPr marL="1600200" indent="-228600">
              <a:defRPr>
                <a:solidFill>
                  <a:schemeClr val="tx1"/>
                </a:solidFill>
                <a:latin typeface="Helvetica Neue" charset="0"/>
              </a:defRPr>
            </a:lvl4pPr>
            <a:lvl5pPr marL="2057400" indent="-228600">
              <a:defRPr>
                <a:solidFill>
                  <a:schemeClr val="tx1"/>
                </a:solidFill>
                <a:latin typeface="Helvetica Neue" charset="0"/>
              </a:defRPr>
            </a:lvl5pPr>
            <a:lvl6pPr marL="2514600" indent="-228600" algn="r" eaLnBrk="0" fontAlgn="base" hangingPunct="0">
              <a:spcBef>
                <a:spcPct val="0"/>
              </a:spcBef>
              <a:spcAft>
                <a:spcPct val="0"/>
              </a:spcAft>
              <a:defRPr>
                <a:solidFill>
                  <a:schemeClr val="tx1"/>
                </a:solidFill>
                <a:latin typeface="Helvetica Neue" charset="0"/>
              </a:defRPr>
            </a:lvl6pPr>
            <a:lvl7pPr marL="2971800" indent="-228600" algn="r" eaLnBrk="0" fontAlgn="base" hangingPunct="0">
              <a:spcBef>
                <a:spcPct val="0"/>
              </a:spcBef>
              <a:spcAft>
                <a:spcPct val="0"/>
              </a:spcAft>
              <a:defRPr>
                <a:solidFill>
                  <a:schemeClr val="tx1"/>
                </a:solidFill>
                <a:latin typeface="Helvetica Neue" charset="0"/>
              </a:defRPr>
            </a:lvl7pPr>
            <a:lvl8pPr marL="3429000" indent="-228600" algn="r" eaLnBrk="0" fontAlgn="base" hangingPunct="0">
              <a:spcBef>
                <a:spcPct val="0"/>
              </a:spcBef>
              <a:spcAft>
                <a:spcPct val="0"/>
              </a:spcAft>
              <a:defRPr>
                <a:solidFill>
                  <a:schemeClr val="tx1"/>
                </a:solidFill>
                <a:latin typeface="Helvetica Neue" charset="0"/>
              </a:defRPr>
            </a:lvl8pPr>
            <a:lvl9pPr marL="3886200" indent="-228600" algn="r" eaLnBrk="0" fontAlgn="base" hangingPunct="0">
              <a:spcBef>
                <a:spcPct val="0"/>
              </a:spcBef>
              <a:spcAft>
                <a:spcPct val="0"/>
              </a:spcAft>
              <a:defRPr>
                <a:solidFill>
                  <a:schemeClr val="tx1"/>
                </a:solidFill>
                <a:latin typeface="Helvetica Neue" charset="0"/>
              </a:defRPr>
            </a:lvl9pPr>
          </a:lstStyle>
          <a:p>
            <a:r>
              <a:rPr lang="de-DE" altLang="de-DE" dirty="0" err="1">
                <a:solidFill>
                  <a:srgbClr val="FF0000"/>
                </a:solidFill>
              </a:rPr>
              <a:t>tumor</a:t>
            </a:r>
            <a:endParaRPr lang="de-DE" altLang="de-DE" dirty="0">
              <a:solidFill>
                <a:srgbClr val="FF0000"/>
              </a:solidFill>
            </a:endParaRPr>
          </a:p>
        </p:txBody>
      </p:sp>
      <p:sp>
        <p:nvSpPr>
          <p:cNvPr id="31" name="Rechteck 30"/>
          <p:cNvSpPr/>
          <p:nvPr/>
        </p:nvSpPr>
        <p:spPr>
          <a:xfrm>
            <a:off x="611188" y="4374609"/>
            <a:ext cx="7561262" cy="400110"/>
          </a:xfrm>
          <a:prstGeom prst="rect">
            <a:avLst/>
          </a:prstGeom>
        </p:spPr>
        <p:txBody>
          <a:bodyPr>
            <a:spAutoFit/>
          </a:bodyPr>
          <a:lstStyle/>
          <a:p>
            <a:pPr algn="l">
              <a:buFont typeface="Wingdings" pitchFamily="2" charset="2"/>
              <a:buNone/>
              <a:defRPr/>
            </a:pPr>
            <a:r>
              <a:rPr lang="de-DE" b="1" kern="0" dirty="0">
                <a:latin typeface="Calibri"/>
              </a:rPr>
              <a:t>~300 </a:t>
            </a:r>
            <a:r>
              <a:rPr lang="de-DE" b="1" kern="0" dirty="0" err="1">
                <a:latin typeface="Calibri"/>
              </a:rPr>
              <a:t>MBq</a:t>
            </a:r>
            <a:r>
              <a:rPr lang="de-DE" b="1" kern="0" dirty="0">
                <a:latin typeface="Calibri"/>
              </a:rPr>
              <a:t> Lu-177 </a:t>
            </a:r>
            <a:r>
              <a:rPr lang="de-DE" b="1" kern="0" dirty="0" err="1">
                <a:latin typeface="Calibri"/>
              </a:rPr>
              <a:t>c.a</a:t>
            </a:r>
            <a:r>
              <a:rPr lang="de-DE" b="1" kern="0" dirty="0">
                <a:latin typeface="Calibri"/>
              </a:rPr>
              <a:t>.		      	~300 </a:t>
            </a:r>
            <a:r>
              <a:rPr lang="de-DE" b="1" kern="0" dirty="0" err="1">
                <a:latin typeface="Calibri"/>
              </a:rPr>
              <a:t>MBq</a:t>
            </a:r>
            <a:r>
              <a:rPr lang="de-DE" b="1" kern="0" dirty="0">
                <a:latin typeface="Calibri"/>
              </a:rPr>
              <a:t> </a:t>
            </a:r>
            <a:r>
              <a:rPr lang="de-DE" b="1" kern="0" dirty="0">
                <a:solidFill>
                  <a:srgbClr val="FF0000"/>
                </a:solidFill>
                <a:latin typeface="Calibri"/>
              </a:rPr>
              <a:t>Lu-177 </a:t>
            </a:r>
            <a:r>
              <a:rPr lang="de-DE" b="1" kern="0" dirty="0" err="1">
                <a:solidFill>
                  <a:srgbClr val="FF0000"/>
                </a:solidFill>
                <a:latin typeface="Calibri"/>
              </a:rPr>
              <a:t>n.c.a</a:t>
            </a:r>
            <a:r>
              <a:rPr lang="de-DE" b="1" kern="0" dirty="0">
                <a:solidFill>
                  <a:srgbClr val="FF0000"/>
                </a:solidFill>
                <a:latin typeface="Calibri"/>
              </a:rPr>
              <a:t>.</a:t>
            </a:r>
          </a:p>
        </p:txBody>
      </p:sp>
      <p:sp>
        <p:nvSpPr>
          <p:cNvPr id="32" name="Rechteck 9"/>
          <p:cNvSpPr>
            <a:spLocks noChangeArrowheads="1"/>
          </p:cNvSpPr>
          <p:nvPr/>
        </p:nvSpPr>
        <p:spPr bwMode="auto">
          <a:xfrm>
            <a:off x="539750" y="4734972"/>
            <a:ext cx="76327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elvetica Neue" charset="0"/>
              </a:defRPr>
            </a:lvl1pPr>
            <a:lvl2pPr marL="742950" indent="-285750">
              <a:defRPr>
                <a:solidFill>
                  <a:schemeClr val="tx1"/>
                </a:solidFill>
                <a:latin typeface="Helvetica Neue" charset="0"/>
              </a:defRPr>
            </a:lvl2pPr>
            <a:lvl3pPr marL="1143000" indent="-228600">
              <a:defRPr>
                <a:solidFill>
                  <a:schemeClr val="tx1"/>
                </a:solidFill>
                <a:latin typeface="Helvetica Neue" charset="0"/>
              </a:defRPr>
            </a:lvl3pPr>
            <a:lvl4pPr marL="1600200" indent="-228600">
              <a:defRPr>
                <a:solidFill>
                  <a:schemeClr val="tx1"/>
                </a:solidFill>
                <a:latin typeface="Helvetica Neue" charset="0"/>
              </a:defRPr>
            </a:lvl4pPr>
            <a:lvl5pPr marL="2057400" indent="-228600">
              <a:defRPr>
                <a:solidFill>
                  <a:schemeClr val="tx1"/>
                </a:solidFill>
                <a:latin typeface="Helvetica Neue" charset="0"/>
              </a:defRPr>
            </a:lvl5pPr>
            <a:lvl6pPr marL="2514600" indent="-228600" algn="r" eaLnBrk="0" fontAlgn="base" hangingPunct="0">
              <a:spcBef>
                <a:spcPct val="0"/>
              </a:spcBef>
              <a:spcAft>
                <a:spcPct val="0"/>
              </a:spcAft>
              <a:defRPr>
                <a:solidFill>
                  <a:schemeClr val="tx1"/>
                </a:solidFill>
                <a:latin typeface="Helvetica Neue" charset="0"/>
              </a:defRPr>
            </a:lvl6pPr>
            <a:lvl7pPr marL="2971800" indent="-228600" algn="r" eaLnBrk="0" fontAlgn="base" hangingPunct="0">
              <a:spcBef>
                <a:spcPct val="0"/>
              </a:spcBef>
              <a:spcAft>
                <a:spcPct val="0"/>
              </a:spcAft>
              <a:defRPr>
                <a:solidFill>
                  <a:schemeClr val="tx1"/>
                </a:solidFill>
                <a:latin typeface="Helvetica Neue" charset="0"/>
              </a:defRPr>
            </a:lvl7pPr>
            <a:lvl8pPr marL="3429000" indent="-228600" algn="r" eaLnBrk="0" fontAlgn="base" hangingPunct="0">
              <a:spcBef>
                <a:spcPct val="0"/>
              </a:spcBef>
              <a:spcAft>
                <a:spcPct val="0"/>
              </a:spcAft>
              <a:defRPr>
                <a:solidFill>
                  <a:schemeClr val="tx1"/>
                </a:solidFill>
                <a:latin typeface="Helvetica Neue" charset="0"/>
              </a:defRPr>
            </a:lvl8pPr>
            <a:lvl9pPr marL="3886200" indent="-228600" algn="r" eaLnBrk="0" fontAlgn="base" hangingPunct="0">
              <a:spcBef>
                <a:spcPct val="0"/>
              </a:spcBef>
              <a:spcAft>
                <a:spcPct val="0"/>
              </a:spcAft>
              <a:defRPr>
                <a:solidFill>
                  <a:schemeClr val="tx1"/>
                </a:solidFill>
                <a:latin typeface="Helvetica Neue" charset="0"/>
              </a:defRPr>
            </a:lvl9pPr>
          </a:lstStyle>
          <a:p>
            <a:pPr algn="l"/>
            <a:r>
              <a:rPr lang="de-DE" altLang="de-DE" b="1" dirty="0">
                <a:latin typeface="Calibri" pitchFamily="34" charset="0"/>
              </a:rPr>
              <a:t> Dose </a:t>
            </a:r>
            <a:r>
              <a:rPr lang="de-DE" altLang="de-DE" b="1" dirty="0" err="1">
                <a:latin typeface="Calibri" pitchFamily="34" charset="0"/>
              </a:rPr>
              <a:t>to</a:t>
            </a:r>
            <a:r>
              <a:rPr lang="de-DE" altLang="de-DE" b="1" dirty="0">
                <a:latin typeface="Calibri" pitchFamily="34" charset="0"/>
              </a:rPr>
              <a:t> </a:t>
            </a:r>
            <a:r>
              <a:rPr lang="de-DE" altLang="de-DE" b="1" dirty="0" err="1">
                <a:latin typeface="Calibri" pitchFamily="34" charset="0"/>
              </a:rPr>
              <a:t>tumor</a:t>
            </a:r>
            <a:r>
              <a:rPr lang="de-DE" altLang="de-DE" b="1" dirty="0">
                <a:latin typeface="Calibri" pitchFamily="34" charset="0"/>
              </a:rPr>
              <a:t>: 35 Gy		                   Dose </a:t>
            </a:r>
            <a:r>
              <a:rPr lang="de-DE" altLang="de-DE" b="1" dirty="0" err="1">
                <a:latin typeface="Calibri" pitchFamily="34" charset="0"/>
              </a:rPr>
              <a:t>to</a:t>
            </a:r>
            <a:r>
              <a:rPr lang="de-DE" altLang="de-DE" b="1" dirty="0">
                <a:latin typeface="Calibri" pitchFamily="34" charset="0"/>
              </a:rPr>
              <a:t> </a:t>
            </a:r>
            <a:r>
              <a:rPr lang="de-DE" altLang="de-DE" b="1" dirty="0" err="1">
                <a:latin typeface="Calibri" pitchFamily="34" charset="0"/>
              </a:rPr>
              <a:t>tumor</a:t>
            </a:r>
            <a:r>
              <a:rPr lang="de-DE" altLang="de-DE" b="1" dirty="0">
                <a:latin typeface="Calibri" pitchFamily="34" charset="0"/>
              </a:rPr>
              <a:t>: </a:t>
            </a:r>
            <a:r>
              <a:rPr lang="de-DE" altLang="de-DE" b="1" dirty="0">
                <a:solidFill>
                  <a:srgbClr val="FF0000"/>
                </a:solidFill>
                <a:latin typeface="Calibri" pitchFamily="34" charset="0"/>
              </a:rPr>
              <a:t>70 Gy</a:t>
            </a:r>
            <a:endParaRPr lang="de-DE" altLang="de-DE" dirty="0">
              <a:solidFill>
                <a:srgbClr val="FF0000"/>
              </a:solidFill>
            </a:endParaRPr>
          </a:p>
        </p:txBody>
      </p:sp>
    </p:spTree>
    <p:extLst>
      <p:ext uri="{BB962C8B-B14F-4D97-AF65-F5344CB8AC3E}">
        <p14:creationId xmlns:p14="http://schemas.microsoft.com/office/powerpoint/2010/main" val="15656000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Production of the Mo-99 at FRM II</a:t>
            </a:r>
            <a:r>
              <a:rPr lang="en-US" dirty="0"/>
              <a:t/>
            </a:r>
            <a:br>
              <a:rPr lang="en-US" dirty="0"/>
            </a:br>
            <a:endParaRPr lang="de-DE" dirty="0"/>
          </a:p>
        </p:txBody>
      </p:sp>
      <p:sp>
        <p:nvSpPr>
          <p:cNvPr id="5" name="Fußzeilenplatzhalter 4"/>
          <p:cNvSpPr>
            <a:spLocks noGrp="1"/>
          </p:cNvSpPr>
          <p:nvPr>
            <p:ph type="ftr" sz="quarter" idx="3"/>
          </p:nvPr>
        </p:nvSpPr>
        <p:spPr/>
        <p:txBody>
          <a:bodyPr/>
          <a:lstStyle/>
          <a:p>
            <a:pPr>
              <a:defRPr/>
            </a:pPr>
            <a:endParaRPr lang="de-DE" dirty="0"/>
          </a:p>
        </p:txBody>
      </p:sp>
      <p:pic>
        <p:nvPicPr>
          <p:cNvPr id="8" name="Picture 7" descr="H:\28-Mo-99\2013-10-23_Versuchsstand\Mo99-Wechseleinrichtung 022.JPG"/>
          <p:cNvPicPr>
            <a:picLocks noChangeAspect="1" noChangeArrowheads="1"/>
          </p:cNvPicPr>
          <p:nvPr/>
        </p:nvPicPr>
        <p:blipFill rotWithShape="1">
          <a:blip r:embed="rId2" cstate="print"/>
          <a:srcRect l="4102" r="7690"/>
          <a:stretch/>
        </p:blipFill>
        <p:spPr bwMode="auto">
          <a:xfrm>
            <a:off x="904875" y="2657475"/>
            <a:ext cx="2001556" cy="3025559"/>
          </a:xfrm>
          <a:prstGeom prst="rect">
            <a:avLst/>
          </a:prstGeom>
          <a:noFill/>
          <a:ln w="9525">
            <a:noFill/>
            <a:miter lim="800000"/>
            <a:headEnd/>
            <a:tailEnd/>
          </a:ln>
        </p:spPr>
      </p:pic>
      <p:grpSp>
        <p:nvGrpSpPr>
          <p:cNvPr id="9" name="Gruppieren 8"/>
          <p:cNvGrpSpPr/>
          <p:nvPr/>
        </p:nvGrpSpPr>
        <p:grpSpPr>
          <a:xfrm>
            <a:off x="3289106" y="2657475"/>
            <a:ext cx="1789235" cy="3119768"/>
            <a:chOff x="4582634" y="1721676"/>
            <a:chExt cx="2634685" cy="4593923"/>
          </a:xfrm>
        </p:grpSpPr>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82634" y="1721676"/>
              <a:ext cx="2634685" cy="4593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hteck 10"/>
            <p:cNvSpPr/>
            <p:nvPr/>
          </p:nvSpPr>
          <p:spPr bwMode="auto">
            <a:xfrm>
              <a:off x="6347637" y="5360276"/>
              <a:ext cx="869682" cy="95532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smtClean="0">
                <a:ln>
                  <a:noFill/>
                </a:ln>
                <a:solidFill>
                  <a:schemeClr val="tx1"/>
                </a:solidFill>
                <a:effectLst/>
                <a:latin typeface="Arial" pitchFamily="34" charset="0"/>
              </a:endParaRPr>
            </a:p>
          </p:txBody>
        </p:sp>
      </p:grpSp>
      <p:pic>
        <p:nvPicPr>
          <p:cNvPr id="12" name="Picture 3" descr="C:\Users\cohesse\Desktop\Wolff\Desktop\Bestrahlungsanlage-e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76396" y="2684104"/>
            <a:ext cx="2059519" cy="2912911"/>
          </a:xfrm>
          <a:prstGeom prst="rect">
            <a:avLst/>
          </a:prstGeom>
          <a:noFill/>
          <a:extLst>
            <a:ext uri="{909E8E84-426E-40DD-AFC4-6F175D3DCCD1}">
              <a14:hiddenFill xmlns:a14="http://schemas.microsoft.com/office/drawing/2010/main">
                <a:solidFill>
                  <a:srgbClr val="FFFFFF"/>
                </a:solidFill>
              </a14:hiddenFill>
            </a:ext>
          </a:extLst>
        </p:spPr>
      </p:pic>
      <p:sp>
        <p:nvSpPr>
          <p:cNvPr id="13" name="Textfeld 12"/>
          <p:cNvSpPr txBox="1"/>
          <p:nvPr/>
        </p:nvSpPr>
        <p:spPr>
          <a:xfrm>
            <a:off x="6580058" y="5533887"/>
            <a:ext cx="708847" cy="261610"/>
          </a:xfrm>
          <a:prstGeom prst="rect">
            <a:avLst/>
          </a:prstGeom>
          <a:noFill/>
        </p:spPr>
        <p:txBody>
          <a:bodyPr wrap="none" rtlCol="0">
            <a:spAutoFit/>
          </a:bodyPr>
          <a:lstStyle/>
          <a:p>
            <a:r>
              <a:rPr lang="de-DE" sz="1100" b="1" dirty="0" smtClean="0"/>
              <a:t>450 mm</a:t>
            </a:r>
            <a:endParaRPr lang="de-DE" sz="1100" b="1" dirty="0"/>
          </a:p>
        </p:txBody>
      </p:sp>
      <p:cxnSp>
        <p:nvCxnSpPr>
          <p:cNvPr id="14" name="Gerade Verbindung 13"/>
          <p:cNvCxnSpPr/>
          <p:nvPr/>
        </p:nvCxnSpPr>
        <p:spPr bwMode="auto">
          <a:xfrm>
            <a:off x="6965421" y="4516230"/>
            <a:ext cx="0" cy="1061577"/>
          </a:xfrm>
          <a:prstGeom prst="line">
            <a:avLst/>
          </a:prstGeom>
          <a:solidFill>
            <a:schemeClr val="accent1"/>
          </a:solidFill>
          <a:ln w="15875" cap="flat" cmpd="sng" algn="ctr">
            <a:solidFill>
              <a:schemeClr val="tx1"/>
            </a:solidFill>
            <a:prstDash val="solid"/>
            <a:round/>
            <a:headEnd type="none" w="med" len="med"/>
            <a:tailEnd type="none" w="med" len="med"/>
          </a:ln>
          <a:effectLst/>
        </p:spPr>
      </p:cxnSp>
      <p:cxnSp>
        <p:nvCxnSpPr>
          <p:cNvPr id="15" name="Gerade Verbindung mit Pfeil 14"/>
          <p:cNvCxnSpPr/>
          <p:nvPr/>
        </p:nvCxnSpPr>
        <p:spPr bwMode="auto">
          <a:xfrm>
            <a:off x="6784266" y="5499446"/>
            <a:ext cx="198000" cy="0"/>
          </a:xfrm>
          <a:prstGeom prst="straightConnector1">
            <a:avLst/>
          </a:prstGeom>
          <a:solidFill>
            <a:schemeClr val="accent1"/>
          </a:solidFill>
          <a:ln w="3175" cap="flat" cmpd="dbl" algn="ctr">
            <a:solidFill>
              <a:schemeClr val="tx1"/>
            </a:solidFill>
            <a:prstDash val="solid"/>
            <a:round/>
            <a:headEnd type="arrow"/>
            <a:tailEnd type="arrow"/>
          </a:ln>
          <a:effectLst/>
        </p:spPr>
      </p:cxnSp>
      <p:cxnSp>
        <p:nvCxnSpPr>
          <p:cNvPr id="16" name="Gerade Verbindung 15"/>
          <p:cNvCxnSpPr/>
          <p:nvPr/>
        </p:nvCxnSpPr>
        <p:spPr bwMode="auto">
          <a:xfrm>
            <a:off x="6794696" y="4516230"/>
            <a:ext cx="0" cy="1061577"/>
          </a:xfrm>
          <a:prstGeom prst="line">
            <a:avLst/>
          </a:prstGeom>
          <a:solidFill>
            <a:schemeClr val="accent1"/>
          </a:solidFill>
          <a:ln w="15875" cap="flat" cmpd="sng" algn="ctr">
            <a:solidFill>
              <a:schemeClr val="tx1"/>
            </a:solidFill>
            <a:prstDash val="solid"/>
            <a:round/>
            <a:headEnd type="none" w="med" len="med"/>
            <a:tailEnd type="none" w="med" len="med"/>
          </a:ln>
          <a:effectLst/>
        </p:spPr>
      </p:cxnSp>
      <p:sp>
        <p:nvSpPr>
          <p:cNvPr id="17" name="Textfeld 11"/>
          <p:cNvSpPr txBox="1">
            <a:spLocks noChangeArrowheads="1"/>
          </p:cNvSpPr>
          <p:nvPr/>
        </p:nvSpPr>
        <p:spPr bwMode="auto">
          <a:xfrm>
            <a:off x="7435768" y="5485608"/>
            <a:ext cx="1204176" cy="215444"/>
          </a:xfrm>
          <a:prstGeom prst="rect">
            <a:avLst/>
          </a:prstGeom>
          <a:noFill/>
          <a:ln w="9525">
            <a:noFill/>
            <a:miter lim="800000"/>
            <a:headEnd/>
            <a:tailEnd/>
          </a:ln>
        </p:spPr>
        <p:txBody>
          <a:bodyPr wrap="none">
            <a:spAutoFit/>
          </a:bodyPr>
          <a:lstStyle/>
          <a:p>
            <a:r>
              <a:rPr lang="de-DE" sz="800" i="1" dirty="0" smtClean="0"/>
              <a:t>Philipp Jüttner, </a:t>
            </a:r>
            <a:r>
              <a:rPr lang="de-DE" sz="800" i="1" dirty="0"/>
              <a:t>FRM II</a:t>
            </a:r>
          </a:p>
        </p:txBody>
      </p:sp>
      <p:sp>
        <p:nvSpPr>
          <p:cNvPr id="3" name="Rechteck 2"/>
          <p:cNvSpPr/>
          <p:nvPr/>
        </p:nvSpPr>
        <p:spPr>
          <a:xfrm>
            <a:off x="329592" y="5812459"/>
            <a:ext cx="7708264" cy="369332"/>
          </a:xfrm>
          <a:prstGeom prst="rect">
            <a:avLst/>
          </a:prstGeom>
        </p:spPr>
        <p:txBody>
          <a:bodyPr wrap="none">
            <a:spAutoFit/>
          </a:bodyPr>
          <a:lstStyle/>
          <a:p>
            <a:pPr algn="l"/>
            <a:r>
              <a:rPr lang="en-US" sz="1800" dirty="0" smtClean="0">
                <a:solidFill>
                  <a:srgbClr val="FF0000"/>
                </a:solidFill>
                <a:latin typeface="Arial"/>
                <a:cs typeface="Arial"/>
                <a:sym typeface="Wingdings" panose="05000000000000000000" pitchFamily="2" charset="2"/>
              </a:rPr>
              <a:t>→ Test and verify cooling processes and handling procedures beforehand</a:t>
            </a:r>
            <a:endParaRPr lang="en-US" sz="1800" dirty="0">
              <a:solidFill>
                <a:srgbClr val="FF0000"/>
              </a:solidFill>
            </a:endParaRPr>
          </a:p>
        </p:txBody>
      </p:sp>
      <p:sp>
        <p:nvSpPr>
          <p:cNvPr id="4" name="Textfeld 3"/>
          <p:cNvSpPr txBox="1"/>
          <p:nvPr/>
        </p:nvSpPr>
        <p:spPr>
          <a:xfrm>
            <a:off x="828675" y="1143000"/>
            <a:ext cx="8044281" cy="1785104"/>
          </a:xfrm>
          <a:prstGeom prst="rect">
            <a:avLst/>
          </a:prstGeom>
          <a:noFill/>
        </p:spPr>
        <p:txBody>
          <a:bodyPr wrap="square" rtlCol="0">
            <a:spAutoFit/>
          </a:bodyPr>
          <a:lstStyle/>
          <a:p>
            <a:pPr marL="285750" indent="-285750" algn="l">
              <a:buFont typeface="Arial" panose="020B0604020202020204" pitchFamily="34" charset="0"/>
              <a:buChar char="•"/>
            </a:pPr>
            <a:r>
              <a:rPr lang="en-US" sz="1800" dirty="0"/>
              <a:t>Production of Molybdenum-99 by irradiation </a:t>
            </a:r>
            <a:r>
              <a:rPr lang="en-US" sz="1800"/>
              <a:t>of </a:t>
            </a:r>
            <a:r>
              <a:rPr lang="en-US" sz="1800" smtClean="0"/>
              <a:t>LEU </a:t>
            </a:r>
            <a:r>
              <a:rPr lang="en-US" sz="1800" dirty="0"/>
              <a:t>targets</a:t>
            </a:r>
          </a:p>
          <a:p>
            <a:pPr marL="285750" indent="-285750" algn="l">
              <a:buFont typeface="Arial" panose="020B0604020202020204" pitchFamily="34" charset="0"/>
              <a:buChar char="•"/>
            </a:pPr>
            <a:r>
              <a:rPr lang="en-US" sz="1800" dirty="0"/>
              <a:t>estimated production: 16 000 Ci/week EOI </a:t>
            </a:r>
            <a:r>
              <a:rPr lang="en-US" sz="1800" dirty="0">
                <a:cs typeface="Arial"/>
              </a:rPr>
              <a:t>→</a:t>
            </a:r>
            <a:r>
              <a:rPr lang="en-US" sz="1800" dirty="0"/>
              <a:t> 2100 6-d Ci EOP</a:t>
            </a:r>
          </a:p>
          <a:p>
            <a:pPr marL="285750" indent="-285750" algn="l">
              <a:buFont typeface="Arial" panose="020B0604020202020204" pitchFamily="34" charset="0"/>
              <a:buChar char="•"/>
            </a:pPr>
            <a:r>
              <a:rPr lang="en-US" sz="1800" dirty="0"/>
              <a:t>Quantity produced at </a:t>
            </a:r>
            <a:r>
              <a:rPr lang="en-US" sz="1800" dirty="0" err="1"/>
              <a:t>Garching</a:t>
            </a:r>
            <a:r>
              <a:rPr lang="en-US" sz="1800" dirty="0"/>
              <a:t> would cover up to</a:t>
            </a:r>
          </a:p>
          <a:p>
            <a:pPr marL="285750" indent="-285750" algn="l">
              <a:buFont typeface="Arial" panose="020B0604020202020204" pitchFamily="34" charset="0"/>
              <a:buChar char="•"/>
            </a:pPr>
            <a:r>
              <a:rPr lang="en-US" sz="1800" b="1" dirty="0"/>
              <a:t>	</a:t>
            </a:r>
            <a:r>
              <a:rPr lang="en-US" sz="1800" b="1" dirty="0">
                <a:latin typeface="Arial"/>
                <a:cs typeface="Arial"/>
              </a:rPr>
              <a:t>→ </a:t>
            </a:r>
            <a:r>
              <a:rPr lang="en-US" sz="1800" b="1" dirty="0"/>
              <a:t>50% of annual European demand</a:t>
            </a:r>
            <a:r>
              <a:rPr lang="en-US" sz="1800" dirty="0"/>
              <a:t> </a:t>
            </a:r>
          </a:p>
          <a:p>
            <a:pPr marL="285750" indent="-285750" algn="l">
              <a:buFont typeface="Arial" panose="020B0604020202020204" pitchFamily="34" charset="0"/>
              <a:buChar char="•"/>
            </a:pPr>
            <a:r>
              <a:rPr lang="en-US" sz="1800" dirty="0"/>
              <a:t>Routine production from </a:t>
            </a:r>
            <a:r>
              <a:rPr lang="en-US" sz="1800" b="1" dirty="0"/>
              <a:t>2017</a:t>
            </a:r>
          </a:p>
          <a:p>
            <a:pPr algn="l"/>
            <a:endParaRPr lang="de-DE" dirty="0" smtClean="0"/>
          </a:p>
        </p:txBody>
      </p:sp>
    </p:spTree>
    <p:extLst>
      <p:ext uri="{BB962C8B-B14F-4D97-AF65-F5344CB8AC3E}">
        <p14:creationId xmlns:p14="http://schemas.microsoft.com/office/powerpoint/2010/main" val="25062199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LK8101"/>
          <p:cNvPicPr>
            <a:picLocks noChangeAspect="1" noChangeArrowheads="1"/>
          </p:cNvPicPr>
          <p:nvPr/>
        </p:nvPicPr>
        <p:blipFill>
          <a:blip r:embed="rId2" cstate="print">
            <a:lum bright="6000"/>
            <a:extLst>
              <a:ext uri="{28A0092B-C50C-407E-A947-70E740481C1C}">
                <a14:useLocalDpi xmlns:a14="http://schemas.microsoft.com/office/drawing/2010/main" val="0"/>
              </a:ext>
            </a:extLst>
          </a:blip>
          <a:srcRect t="3528" b="3807"/>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3"/>
          <p:cNvSpPr txBox="1">
            <a:spLocks noChangeArrowheads="1"/>
          </p:cNvSpPr>
          <p:nvPr/>
        </p:nvSpPr>
        <p:spPr bwMode="auto">
          <a:xfrm>
            <a:off x="2980412" y="989629"/>
            <a:ext cx="5508432" cy="830997"/>
          </a:xfrm>
          <a:prstGeom prst="rect">
            <a:avLst/>
          </a:prstGeom>
          <a:solidFill>
            <a:schemeClr val="tx1">
              <a:alpha val="30000"/>
            </a:schemeClr>
          </a:solidFill>
          <a:ln>
            <a:noFill/>
          </a:ln>
          <a:effectLst/>
          <a:extLst/>
        </p:spPr>
        <p:txBody>
          <a:bodyPr wrap="none">
            <a:spAutoFit/>
          </a:bodyPr>
          <a:lstStyle/>
          <a:p>
            <a:pPr algn="ctr"/>
            <a:r>
              <a:rPr lang="en-US" altLang="de-DE" sz="2400" b="1" dirty="0" smtClean="0">
                <a:solidFill>
                  <a:schemeClr val="bg1"/>
                </a:solidFill>
                <a:latin typeface="TUM Neue Helvetica 55 Regular" pitchFamily="34" charset="0"/>
              </a:rPr>
              <a:t>Research with Neutrons in </a:t>
            </a:r>
            <a:r>
              <a:rPr lang="en-US" altLang="de-DE" sz="2400" b="1" dirty="0">
                <a:solidFill>
                  <a:schemeClr val="bg1"/>
                </a:solidFill>
                <a:latin typeface="TUM Neue Helvetica 55 Regular" pitchFamily="34" charset="0"/>
              </a:rPr>
              <a:t>the H</a:t>
            </a:r>
            <a:r>
              <a:rPr lang="en-US" altLang="de-DE" sz="2400" b="1" dirty="0" smtClean="0">
                <a:solidFill>
                  <a:schemeClr val="bg1"/>
                </a:solidFill>
                <a:latin typeface="TUM Neue Helvetica 55 Regular" pitchFamily="34" charset="0"/>
              </a:rPr>
              <a:t>eart</a:t>
            </a:r>
          </a:p>
          <a:p>
            <a:pPr algn="ctr"/>
            <a:r>
              <a:rPr lang="en-US" altLang="de-DE" sz="2400" b="1" dirty="0" smtClean="0">
                <a:solidFill>
                  <a:schemeClr val="bg1"/>
                </a:solidFill>
                <a:latin typeface="TUM Neue Helvetica 55 Regular" pitchFamily="34" charset="0"/>
              </a:rPr>
              <a:t>of </a:t>
            </a:r>
            <a:r>
              <a:rPr lang="en-US" altLang="de-DE" sz="2400" b="1">
                <a:solidFill>
                  <a:schemeClr val="bg1"/>
                </a:solidFill>
                <a:latin typeface="TUM Neue Helvetica 55 Regular" pitchFamily="34" charset="0"/>
              </a:rPr>
              <a:t>the </a:t>
            </a:r>
            <a:r>
              <a:rPr lang="en-US" altLang="de-DE" sz="2400" b="1" smtClean="0">
                <a:solidFill>
                  <a:schemeClr val="bg1"/>
                </a:solidFill>
                <a:latin typeface="TUM Neue Helvetica 55 Regular" pitchFamily="34" charset="0"/>
              </a:rPr>
              <a:t>Campus </a:t>
            </a:r>
            <a:r>
              <a:rPr lang="en-US" altLang="de-DE" sz="2400" b="1" dirty="0">
                <a:solidFill>
                  <a:schemeClr val="bg1"/>
                </a:solidFill>
                <a:latin typeface="TUM Neue Helvetica 55 Regular" pitchFamily="34" charset="0"/>
              </a:rPr>
              <a:t>of </a:t>
            </a:r>
            <a:r>
              <a:rPr lang="en-US" altLang="de-DE" sz="2400" b="1" dirty="0" err="1" smtClean="0">
                <a:solidFill>
                  <a:schemeClr val="bg1"/>
                </a:solidFill>
                <a:latin typeface="TUM Neue Helvetica 55 Regular" pitchFamily="34" charset="0"/>
              </a:rPr>
              <a:t>Garching</a:t>
            </a:r>
            <a:endParaRPr lang="en-US" altLang="de-DE" sz="2400" b="1" dirty="0">
              <a:solidFill>
                <a:schemeClr val="bg1"/>
              </a:solidFill>
              <a:latin typeface="TUM Neue Helvetica 55 Regular" pitchFamily="34" charset="0"/>
            </a:endParaRPr>
          </a:p>
        </p:txBody>
      </p:sp>
      <p:sp>
        <p:nvSpPr>
          <p:cNvPr id="12" name="Herz 11"/>
          <p:cNvSpPr/>
          <p:nvPr/>
        </p:nvSpPr>
        <p:spPr bwMode="auto">
          <a:xfrm>
            <a:off x="4496416" y="1907725"/>
            <a:ext cx="1403452" cy="1089915"/>
          </a:xfrm>
          <a:prstGeom prst="heart">
            <a:avLst/>
          </a:prstGeom>
          <a:noFill/>
          <a:ln w="476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smtClean="0">
              <a:ln>
                <a:noFill/>
              </a:ln>
              <a:solidFill>
                <a:schemeClr val="tx1"/>
              </a:solidFill>
              <a:effectLst/>
              <a:latin typeface="Arial" pitchFamily="34" charset="0"/>
            </a:endParaRPr>
          </a:p>
        </p:txBody>
      </p:sp>
      <p:pic>
        <p:nvPicPr>
          <p:cNvPr id="2" name="Grafi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6446" y="910060"/>
            <a:ext cx="1809750" cy="910566"/>
          </a:xfrm>
          <a:prstGeom prst="rect">
            <a:avLst/>
          </a:prstGeom>
        </p:spPr>
      </p:pic>
    </p:spTree>
    <p:extLst>
      <p:ext uri="{BB962C8B-B14F-4D97-AF65-F5344CB8AC3E}">
        <p14:creationId xmlns:p14="http://schemas.microsoft.com/office/powerpoint/2010/main" val="3047798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3"/>
          </p:nvPr>
        </p:nvSpPr>
        <p:spPr/>
        <p:txBody>
          <a:bodyPr/>
          <a:lstStyle/>
          <a:p>
            <a:pPr>
              <a:defRPr/>
            </a:pPr>
            <a:endParaRPr lang="de-DE" dirty="0"/>
          </a:p>
        </p:txBody>
      </p:sp>
      <p:sp>
        <p:nvSpPr>
          <p:cNvPr id="7" name="Titel 6"/>
          <p:cNvSpPr>
            <a:spLocks noGrp="1"/>
          </p:cNvSpPr>
          <p:nvPr>
            <p:ph type="title"/>
          </p:nvPr>
        </p:nvSpPr>
        <p:spPr/>
        <p:txBody>
          <a:bodyPr/>
          <a:lstStyle/>
          <a:p>
            <a:r>
              <a:rPr lang="de-DE" dirty="0" smtClean="0"/>
              <a:t>Research Neutron Source in Garching</a:t>
            </a:r>
            <a:endParaRPr lang="de-DE" dirty="0"/>
          </a:p>
        </p:txBody>
      </p:sp>
      <p:sp>
        <p:nvSpPr>
          <p:cNvPr id="16" name="Text Box 9"/>
          <p:cNvSpPr txBox="1">
            <a:spLocks noChangeArrowheads="1"/>
          </p:cNvSpPr>
          <p:nvPr/>
        </p:nvSpPr>
        <p:spPr bwMode="auto">
          <a:xfrm>
            <a:off x="3809919" y="5558274"/>
            <a:ext cx="2177377" cy="387798"/>
          </a:xfrm>
          <a:prstGeom prst="rect">
            <a:avLst/>
          </a:prstGeom>
          <a:solidFill>
            <a:schemeClr val="accent4">
              <a:lumMod val="85000"/>
              <a:lumOff val="15000"/>
              <a:alpha val="60000"/>
            </a:schemeClr>
          </a:solidFill>
          <a:ln w="12700" algn="ctr">
            <a:noFill/>
            <a:miter lim="800000"/>
            <a:headEnd/>
            <a:tailEnd/>
          </a:ln>
          <a:extLst/>
        </p:spPr>
        <p:txBody>
          <a:bodyPr wrap="square">
            <a:spAutoFit/>
          </a:bodyPr>
          <a:lstStyle>
            <a:lvl1pPr algn="l">
              <a:spcBef>
                <a:spcPct val="20000"/>
              </a:spcBef>
              <a:buChar char="•"/>
              <a:defRPr sz="3200">
                <a:solidFill>
                  <a:schemeClr val="tx1"/>
                </a:solidFill>
                <a:latin typeface="Arial" charset="0"/>
              </a:defRPr>
            </a:lvl1pPr>
            <a:lvl2pPr marL="742950" indent="-285750" algn="l">
              <a:spcBef>
                <a:spcPct val="20000"/>
              </a:spcBef>
              <a:buChar char="–"/>
              <a:defRPr sz="1400">
                <a:solidFill>
                  <a:schemeClr val="tx1"/>
                </a:solidFill>
                <a:latin typeface="Arial" charset="0"/>
              </a:defRPr>
            </a:lvl2pPr>
            <a:lvl3pPr marL="1143000" indent="-228600" algn="l">
              <a:spcBef>
                <a:spcPct val="20000"/>
              </a:spcBef>
              <a:buChar char="•"/>
              <a:defRPr sz="1400">
                <a:solidFill>
                  <a:schemeClr val="tx1"/>
                </a:solidFill>
                <a:latin typeface="Arial" charset="0"/>
              </a:defRPr>
            </a:lvl3pPr>
            <a:lvl4pPr marL="1600200" indent="-228600" algn="l">
              <a:spcBef>
                <a:spcPct val="20000"/>
              </a:spcBef>
              <a:buChar char="–"/>
              <a:defRPr sz="1400">
                <a:solidFill>
                  <a:schemeClr val="tx1"/>
                </a:solidFill>
                <a:latin typeface="Arial" charset="0"/>
              </a:defRPr>
            </a:lvl4pPr>
            <a:lvl5pPr marL="2057400" indent="-228600" algn="l">
              <a:spcBef>
                <a:spcPct val="20000"/>
              </a:spcBef>
              <a:buChar char="»"/>
              <a:defRPr sz="1400">
                <a:solidFill>
                  <a:schemeClr val="tx1"/>
                </a:solidFill>
                <a:latin typeface="Arial" charset="0"/>
              </a:defRPr>
            </a:lvl5pPr>
            <a:lvl6pPr marL="2514600" indent="-228600" eaLnBrk="0" fontAlgn="base" hangingPunct="0">
              <a:spcBef>
                <a:spcPct val="20000"/>
              </a:spcBef>
              <a:spcAft>
                <a:spcPct val="0"/>
              </a:spcAft>
              <a:buChar char="»"/>
              <a:defRPr sz="1400">
                <a:solidFill>
                  <a:schemeClr val="tx1"/>
                </a:solidFill>
                <a:latin typeface="Arial" charset="0"/>
              </a:defRPr>
            </a:lvl6pPr>
            <a:lvl7pPr marL="2971800" indent="-228600" eaLnBrk="0" fontAlgn="base" hangingPunct="0">
              <a:spcBef>
                <a:spcPct val="20000"/>
              </a:spcBef>
              <a:spcAft>
                <a:spcPct val="0"/>
              </a:spcAft>
              <a:buChar char="»"/>
              <a:defRPr sz="1400">
                <a:solidFill>
                  <a:schemeClr val="tx1"/>
                </a:solidFill>
                <a:latin typeface="Arial" charset="0"/>
              </a:defRPr>
            </a:lvl7pPr>
            <a:lvl8pPr marL="3429000" indent="-228600" eaLnBrk="0" fontAlgn="base" hangingPunct="0">
              <a:spcBef>
                <a:spcPct val="20000"/>
              </a:spcBef>
              <a:spcAft>
                <a:spcPct val="0"/>
              </a:spcAft>
              <a:buChar char="»"/>
              <a:defRPr sz="1400">
                <a:solidFill>
                  <a:schemeClr val="tx1"/>
                </a:solidFill>
                <a:latin typeface="Arial" charset="0"/>
              </a:defRPr>
            </a:lvl8pPr>
            <a:lvl9pPr marL="3886200" indent="-228600" eaLnBrk="0" fontAlgn="base" hangingPunct="0">
              <a:spcBef>
                <a:spcPct val="20000"/>
              </a:spcBef>
              <a:spcAft>
                <a:spcPct val="0"/>
              </a:spcAft>
              <a:buChar char="»"/>
              <a:defRPr sz="1400">
                <a:solidFill>
                  <a:schemeClr val="tx1"/>
                </a:solidFill>
                <a:latin typeface="Arial" charset="0"/>
              </a:defRPr>
            </a:lvl9pPr>
          </a:lstStyle>
          <a:p>
            <a:pPr>
              <a:lnSpc>
                <a:spcPct val="80000"/>
              </a:lnSpc>
              <a:spcBef>
                <a:spcPct val="50000"/>
              </a:spcBef>
              <a:buFontTx/>
              <a:buNone/>
            </a:pPr>
            <a:r>
              <a:rPr lang="de-DE" altLang="de-DE" sz="2400" b="1" dirty="0">
                <a:solidFill>
                  <a:schemeClr val="bg1"/>
                </a:solidFill>
                <a:latin typeface="TUM Neue Helvetica 55 Regular" pitchFamily="34" charset="0"/>
              </a:rPr>
              <a:t>FRM </a:t>
            </a:r>
            <a:r>
              <a:rPr lang="de-DE" altLang="de-DE" sz="2400" b="1" dirty="0" smtClean="0">
                <a:solidFill>
                  <a:schemeClr val="bg1"/>
                </a:solidFill>
                <a:latin typeface="TUM Neue Helvetica 55 Regular" pitchFamily="34" charset="0"/>
              </a:rPr>
              <a:t>II / MLZ</a:t>
            </a:r>
            <a:endParaRPr lang="de-DE" altLang="de-DE" sz="2400" b="1" dirty="0">
              <a:solidFill>
                <a:schemeClr val="bg1"/>
              </a:solidFill>
              <a:latin typeface="TUM Neue Helvetica 55 Regular" pitchFamily="34" charset="0"/>
            </a:endParaRPr>
          </a:p>
        </p:txBody>
      </p:sp>
      <p:grpSp>
        <p:nvGrpSpPr>
          <p:cNvPr id="6" name="Gruppieren 5"/>
          <p:cNvGrpSpPr/>
          <p:nvPr/>
        </p:nvGrpSpPr>
        <p:grpSpPr>
          <a:xfrm>
            <a:off x="2352717" y="1719482"/>
            <a:ext cx="6631001" cy="4433248"/>
            <a:chOff x="946150" y="1334752"/>
            <a:chExt cx="7251700" cy="4848225"/>
          </a:xfrm>
        </p:grpSpPr>
        <p:pic>
          <p:nvPicPr>
            <p:cNvPr id="11" name="Picture 6" descr="LK5303"/>
            <p:cNvPicPr preferRelativeResize="0">
              <a:picLocks noChangeAspect="1" noChangeArrowheads="1"/>
            </p:cNvPicPr>
            <p:nvPr/>
          </p:nvPicPr>
          <p:blipFill>
            <a:blip r:embed="rId2" cstate="print">
              <a:lum contrast="-6000"/>
            </a:blip>
            <a:srcRect t="3105" r="544" b="10697"/>
            <a:stretch>
              <a:fillRect/>
            </a:stretch>
          </p:blipFill>
          <p:spPr bwMode="auto">
            <a:xfrm>
              <a:off x="946150" y="1334752"/>
              <a:ext cx="7251700" cy="4848225"/>
            </a:xfrm>
            <a:prstGeom prst="rect">
              <a:avLst/>
            </a:prstGeom>
            <a:solidFill>
              <a:schemeClr val="bg2">
                <a:lumMod val="20000"/>
                <a:lumOff val="80000"/>
              </a:schemeClr>
            </a:solidFill>
            <a:ln w="12700" algn="ctr">
              <a:noFill/>
              <a:miter lim="800000"/>
              <a:headEnd/>
              <a:tailEnd/>
            </a:ln>
          </p:spPr>
        </p:pic>
        <p:sp>
          <p:nvSpPr>
            <p:cNvPr id="17" name="Text Box 13"/>
            <p:cNvSpPr txBox="1">
              <a:spLocks noChangeArrowheads="1"/>
            </p:cNvSpPr>
            <p:nvPr/>
          </p:nvSpPr>
          <p:spPr bwMode="auto">
            <a:xfrm>
              <a:off x="3695317" y="2805771"/>
              <a:ext cx="1495232" cy="343318"/>
            </a:xfrm>
            <a:prstGeom prst="rect">
              <a:avLst/>
            </a:prstGeom>
            <a:solidFill>
              <a:schemeClr val="accent4">
                <a:lumMod val="85000"/>
                <a:lumOff val="15000"/>
                <a:alpha val="20000"/>
              </a:schemeClr>
            </a:solidFill>
            <a:ln>
              <a:noFill/>
            </a:ln>
            <a:extLst/>
          </p:spPr>
          <p:txBody>
            <a:bodyPr wrap="square">
              <a:spAutoFit/>
            </a:bodyPr>
            <a:lstStyle>
              <a:lvl1pPr algn="l">
                <a:spcBef>
                  <a:spcPct val="20000"/>
                </a:spcBef>
                <a:buChar char="•"/>
                <a:defRPr sz="3200">
                  <a:solidFill>
                    <a:schemeClr val="tx1"/>
                  </a:solidFill>
                  <a:latin typeface="Arial" charset="0"/>
                </a:defRPr>
              </a:lvl1pPr>
              <a:lvl2pPr marL="742950" indent="-285750" algn="l">
                <a:spcBef>
                  <a:spcPct val="20000"/>
                </a:spcBef>
                <a:buChar char="–"/>
                <a:defRPr sz="1400">
                  <a:solidFill>
                    <a:schemeClr val="tx1"/>
                  </a:solidFill>
                  <a:latin typeface="Arial" charset="0"/>
                </a:defRPr>
              </a:lvl2pPr>
              <a:lvl3pPr marL="1143000" indent="-228600" algn="l">
                <a:spcBef>
                  <a:spcPct val="20000"/>
                </a:spcBef>
                <a:buChar char="•"/>
                <a:defRPr sz="1400">
                  <a:solidFill>
                    <a:schemeClr val="tx1"/>
                  </a:solidFill>
                  <a:latin typeface="Arial" charset="0"/>
                </a:defRPr>
              </a:lvl3pPr>
              <a:lvl4pPr marL="1600200" indent="-228600" algn="l">
                <a:spcBef>
                  <a:spcPct val="20000"/>
                </a:spcBef>
                <a:buChar char="–"/>
                <a:defRPr sz="1400">
                  <a:solidFill>
                    <a:schemeClr val="tx1"/>
                  </a:solidFill>
                  <a:latin typeface="Arial" charset="0"/>
                </a:defRPr>
              </a:lvl4pPr>
              <a:lvl5pPr marL="2057400" indent="-228600" algn="l">
                <a:spcBef>
                  <a:spcPct val="20000"/>
                </a:spcBef>
                <a:buChar char="»"/>
                <a:defRPr sz="1400">
                  <a:solidFill>
                    <a:schemeClr val="tx1"/>
                  </a:solidFill>
                  <a:latin typeface="Arial" charset="0"/>
                </a:defRPr>
              </a:lvl5pPr>
              <a:lvl6pPr marL="2514600" indent="-228600" eaLnBrk="0" fontAlgn="base" hangingPunct="0">
                <a:spcBef>
                  <a:spcPct val="20000"/>
                </a:spcBef>
                <a:spcAft>
                  <a:spcPct val="0"/>
                </a:spcAft>
                <a:buChar char="»"/>
                <a:defRPr sz="1400">
                  <a:solidFill>
                    <a:schemeClr val="tx1"/>
                  </a:solidFill>
                  <a:latin typeface="Arial" charset="0"/>
                </a:defRPr>
              </a:lvl6pPr>
              <a:lvl7pPr marL="2971800" indent="-228600" eaLnBrk="0" fontAlgn="base" hangingPunct="0">
                <a:spcBef>
                  <a:spcPct val="20000"/>
                </a:spcBef>
                <a:spcAft>
                  <a:spcPct val="0"/>
                </a:spcAft>
                <a:buChar char="»"/>
                <a:defRPr sz="1400">
                  <a:solidFill>
                    <a:schemeClr val="tx1"/>
                  </a:solidFill>
                  <a:latin typeface="Arial" charset="0"/>
                </a:defRPr>
              </a:lvl7pPr>
              <a:lvl8pPr marL="3429000" indent="-228600" eaLnBrk="0" fontAlgn="base" hangingPunct="0">
                <a:spcBef>
                  <a:spcPct val="20000"/>
                </a:spcBef>
                <a:spcAft>
                  <a:spcPct val="0"/>
                </a:spcAft>
                <a:buChar char="»"/>
                <a:defRPr sz="1400">
                  <a:solidFill>
                    <a:schemeClr val="tx1"/>
                  </a:solidFill>
                  <a:latin typeface="Arial" charset="0"/>
                </a:defRPr>
              </a:lvl8pPr>
              <a:lvl9pPr marL="3886200" indent="-228600" eaLnBrk="0" fontAlgn="base" hangingPunct="0">
                <a:spcBef>
                  <a:spcPct val="20000"/>
                </a:spcBef>
                <a:spcAft>
                  <a:spcPct val="0"/>
                </a:spcAft>
                <a:buChar char="»"/>
                <a:defRPr sz="1400">
                  <a:solidFill>
                    <a:schemeClr val="tx1"/>
                  </a:solidFill>
                  <a:latin typeface="Arial" charset="0"/>
                </a:defRPr>
              </a:lvl9pPr>
            </a:lstStyle>
            <a:p>
              <a:pPr algn="ctr">
                <a:lnSpc>
                  <a:spcPct val="80000"/>
                </a:lnSpc>
                <a:spcBef>
                  <a:spcPct val="50000"/>
                </a:spcBef>
                <a:buFontTx/>
                <a:buNone/>
              </a:pPr>
              <a:r>
                <a:rPr lang="de-DE" altLang="de-DE" sz="1800" b="1" dirty="0">
                  <a:solidFill>
                    <a:schemeClr val="bg1"/>
                  </a:solidFill>
                  <a:latin typeface="TUM Neue Helvetica 55 Regular" pitchFamily="34" charset="0"/>
                </a:rPr>
                <a:t>Garching</a:t>
              </a:r>
            </a:p>
          </p:txBody>
        </p:sp>
        <p:sp>
          <p:nvSpPr>
            <p:cNvPr id="18" name="Text Box 13"/>
            <p:cNvSpPr txBox="1">
              <a:spLocks noChangeArrowheads="1"/>
            </p:cNvSpPr>
            <p:nvPr/>
          </p:nvSpPr>
          <p:spPr bwMode="auto">
            <a:xfrm>
              <a:off x="3144756" y="1767828"/>
              <a:ext cx="1330325" cy="314325"/>
            </a:xfrm>
            <a:prstGeom prst="rect">
              <a:avLst/>
            </a:prstGeom>
            <a:solidFill>
              <a:schemeClr val="accent4">
                <a:lumMod val="85000"/>
                <a:lumOff val="15000"/>
                <a:alpha val="20000"/>
              </a:schemeClr>
            </a:solidFill>
            <a:ln>
              <a:noFill/>
            </a:ln>
            <a:extLst/>
          </p:spPr>
          <p:txBody>
            <a:bodyPr>
              <a:spAutoFit/>
            </a:bodyPr>
            <a:lstStyle>
              <a:lvl1pPr algn="l">
                <a:spcBef>
                  <a:spcPct val="20000"/>
                </a:spcBef>
                <a:buChar char="•"/>
                <a:defRPr sz="3200">
                  <a:solidFill>
                    <a:schemeClr val="tx1"/>
                  </a:solidFill>
                  <a:latin typeface="Arial" charset="0"/>
                </a:defRPr>
              </a:lvl1pPr>
              <a:lvl2pPr marL="742950" indent="-285750" algn="l">
                <a:spcBef>
                  <a:spcPct val="20000"/>
                </a:spcBef>
                <a:buChar char="–"/>
                <a:defRPr sz="1400">
                  <a:solidFill>
                    <a:schemeClr val="tx1"/>
                  </a:solidFill>
                  <a:latin typeface="Arial" charset="0"/>
                </a:defRPr>
              </a:lvl2pPr>
              <a:lvl3pPr marL="1143000" indent="-228600" algn="l">
                <a:spcBef>
                  <a:spcPct val="20000"/>
                </a:spcBef>
                <a:buChar char="•"/>
                <a:defRPr sz="1400">
                  <a:solidFill>
                    <a:schemeClr val="tx1"/>
                  </a:solidFill>
                  <a:latin typeface="Arial" charset="0"/>
                </a:defRPr>
              </a:lvl3pPr>
              <a:lvl4pPr marL="1600200" indent="-228600" algn="l">
                <a:spcBef>
                  <a:spcPct val="20000"/>
                </a:spcBef>
                <a:buChar char="–"/>
                <a:defRPr sz="1400">
                  <a:solidFill>
                    <a:schemeClr val="tx1"/>
                  </a:solidFill>
                  <a:latin typeface="Arial" charset="0"/>
                </a:defRPr>
              </a:lvl4pPr>
              <a:lvl5pPr marL="2057400" indent="-228600" algn="l">
                <a:spcBef>
                  <a:spcPct val="20000"/>
                </a:spcBef>
                <a:buChar char="»"/>
                <a:defRPr sz="1400">
                  <a:solidFill>
                    <a:schemeClr val="tx1"/>
                  </a:solidFill>
                  <a:latin typeface="Arial" charset="0"/>
                </a:defRPr>
              </a:lvl5pPr>
              <a:lvl6pPr marL="2514600" indent="-228600" eaLnBrk="0" fontAlgn="base" hangingPunct="0">
                <a:spcBef>
                  <a:spcPct val="20000"/>
                </a:spcBef>
                <a:spcAft>
                  <a:spcPct val="0"/>
                </a:spcAft>
                <a:buChar char="»"/>
                <a:defRPr sz="1400">
                  <a:solidFill>
                    <a:schemeClr val="tx1"/>
                  </a:solidFill>
                  <a:latin typeface="Arial" charset="0"/>
                </a:defRPr>
              </a:lvl6pPr>
              <a:lvl7pPr marL="2971800" indent="-228600" eaLnBrk="0" fontAlgn="base" hangingPunct="0">
                <a:spcBef>
                  <a:spcPct val="20000"/>
                </a:spcBef>
                <a:spcAft>
                  <a:spcPct val="0"/>
                </a:spcAft>
                <a:buChar char="»"/>
                <a:defRPr sz="1400">
                  <a:solidFill>
                    <a:schemeClr val="tx1"/>
                  </a:solidFill>
                  <a:latin typeface="Arial" charset="0"/>
                </a:defRPr>
              </a:lvl7pPr>
              <a:lvl8pPr marL="3429000" indent="-228600" eaLnBrk="0" fontAlgn="base" hangingPunct="0">
                <a:spcBef>
                  <a:spcPct val="20000"/>
                </a:spcBef>
                <a:spcAft>
                  <a:spcPct val="0"/>
                </a:spcAft>
                <a:buChar char="»"/>
                <a:defRPr sz="1400">
                  <a:solidFill>
                    <a:schemeClr val="tx1"/>
                  </a:solidFill>
                  <a:latin typeface="Arial" charset="0"/>
                </a:defRPr>
              </a:lvl8pPr>
              <a:lvl9pPr marL="3886200" indent="-228600" eaLnBrk="0" fontAlgn="base" hangingPunct="0">
                <a:spcBef>
                  <a:spcPct val="20000"/>
                </a:spcBef>
                <a:spcAft>
                  <a:spcPct val="0"/>
                </a:spcAft>
                <a:buChar char="»"/>
                <a:defRPr sz="1400">
                  <a:solidFill>
                    <a:schemeClr val="tx1"/>
                  </a:solidFill>
                  <a:latin typeface="Arial" charset="0"/>
                </a:defRPr>
              </a:lvl9pPr>
            </a:lstStyle>
            <a:p>
              <a:pPr algn="ctr">
                <a:lnSpc>
                  <a:spcPct val="80000"/>
                </a:lnSpc>
                <a:spcBef>
                  <a:spcPct val="50000"/>
                </a:spcBef>
                <a:buFontTx/>
                <a:buNone/>
              </a:pPr>
              <a:r>
                <a:rPr lang="de-DE" altLang="de-DE" sz="1800" b="1" dirty="0">
                  <a:solidFill>
                    <a:schemeClr val="bg1"/>
                  </a:solidFill>
                  <a:latin typeface="TUM Neue Helvetica 55 Regular" pitchFamily="34" charset="0"/>
                </a:rPr>
                <a:t>München</a:t>
              </a:r>
            </a:p>
          </p:txBody>
        </p:sp>
        <p:sp>
          <p:nvSpPr>
            <p:cNvPr id="5" name="Ellipse 4"/>
            <p:cNvSpPr/>
            <p:nvPr/>
          </p:nvSpPr>
          <p:spPr bwMode="auto">
            <a:xfrm>
              <a:off x="3462183" y="4369700"/>
              <a:ext cx="2706259" cy="174087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smtClean="0">
                <a:ln>
                  <a:noFill/>
                </a:ln>
                <a:solidFill>
                  <a:schemeClr val="tx1"/>
                </a:solidFill>
                <a:effectLst/>
                <a:latin typeface="Arial" pitchFamily="34" charset="0"/>
              </a:endParaRPr>
            </a:p>
          </p:txBody>
        </p:sp>
      </p:grpSp>
      <p:pic>
        <p:nvPicPr>
          <p:cNvPr id="1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656" y="906462"/>
            <a:ext cx="2108200" cy="2911475"/>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sp>
        <p:nvSpPr>
          <p:cNvPr id="13" name="Line 7"/>
          <p:cNvSpPr>
            <a:spLocks noChangeShapeType="1"/>
          </p:cNvSpPr>
          <p:nvPr/>
        </p:nvSpPr>
        <p:spPr bwMode="auto">
          <a:xfrm flipV="1">
            <a:off x="1439839" y="1711526"/>
            <a:ext cx="912879" cy="171085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4" name="Line 8"/>
          <p:cNvSpPr>
            <a:spLocks noChangeShapeType="1"/>
          </p:cNvSpPr>
          <p:nvPr/>
        </p:nvSpPr>
        <p:spPr bwMode="auto">
          <a:xfrm>
            <a:off x="1446663" y="3425588"/>
            <a:ext cx="906055" cy="271919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Tree>
    <p:extLst>
      <p:ext uri="{BB962C8B-B14F-4D97-AF65-F5344CB8AC3E}">
        <p14:creationId xmlns:p14="http://schemas.microsoft.com/office/powerpoint/2010/main" val="11531725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Inhaltsplatzhalter 5"/>
          <p:cNvSpPr txBox="1">
            <a:spLocks/>
          </p:cNvSpPr>
          <p:nvPr/>
        </p:nvSpPr>
        <p:spPr>
          <a:xfrm>
            <a:off x="194142" y="4234761"/>
            <a:ext cx="4955374" cy="2099364"/>
          </a:xfrm>
          <a:prstGeom prst="rect">
            <a:avLst/>
          </a:prstGeom>
        </p:spPr>
        <p:txBody>
          <a:bodyPr/>
          <a:lstStyle/>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11 beam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tubes</a:t>
            </a:r>
            <a:endPar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Converter</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facility</a:t>
            </a:r>
            <a:endPar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Hot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neutron</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source</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2300 K</a:t>
            </a: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Cold</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source</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D</a:t>
            </a:r>
            <a:r>
              <a:rPr kumimoji="0" lang="de-DE" altLang="de-DE" sz="1800" b="0" i="0" u="none" strike="noStrike" kern="0" cap="none" spc="0" normalizeH="0" baseline="-25000" noProof="0" dirty="0" smtClean="0">
                <a:ln>
                  <a:noFill/>
                </a:ln>
                <a:solidFill>
                  <a:schemeClr val="tx1"/>
                </a:solidFill>
                <a:effectLst/>
                <a:uLnTx/>
                <a:uFillTx/>
                <a:latin typeface="Arial" pitchFamily="34" charset="0"/>
                <a:ea typeface="Arial Unicode MS" pitchFamily="34" charset="-128"/>
                <a:cs typeface="Arial" pitchFamily="34" charset="0"/>
              </a:rPr>
              <a:t>2</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25 K</a:t>
            </a: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Ultra </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cold</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source</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under</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construction</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a:t>
            </a: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Positron Source</a:t>
            </a:r>
            <a:endParaRPr kumimoji="0" lang="de-DE" sz="2000" b="0" i="0" u="none" strike="noStrike" kern="0" cap="none" spc="0" normalizeH="0" baseline="0" noProof="0" dirty="0">
              <a:ln>
                <a:noFill/>
              </a:ln>
              <a:solidFill>
                <a:schemeClr val="tx1"/>
              </a:solidFill>
              <a:effectLst/>
              <a:uLnTx/>
              <a:uFillTx/>
              <a:latin typeface="Arial" pitchFamily="34" charset="0"/>
              <a:ea typeface="Arial Unicode MS" pitchFamily="34" charset="-128"/>
              <a:cs typeface="Arial" pitchFamily="34" charset="0"/>
            </a:endParaRPr>
          </a:p>
        </p:txBody>
      </p:sp>
      <p:sp>
        <p:nvSpPr>
          <p:cNvPr id="5" name="Titel 4"/>
          <p:cNvSpPr>
            <a:spLocks noGrp="1"/>
          </p:cNvSpPr>
          <p:nvPr>
            <p:ph type="title"/>
          </p:nvPr>
        </p:nvSpPr>
        <p:spPr/>
        <p:txBody>
          <a:bodyPr/>
          <a:lstStyle/>
          <a:p>
            <a:r>
              <a:rPr lang="de-DE" dirty="0"/>
              <a:t>The Neutron Source – Key </a:t>
            </a:r>
            <a:r>
              <a:rPr lang="de-DE" dirty="0" smtClean="0"/>
              <a:t>Parameters</a:t>
            </a:r>
            <a:endParaRPr lang="de-DE" dirty="0"/>
          </a:p>
        </p:txBody>
      </p:sp>
      <p:sp>
        <p:nvSpPr>
          <p:cNvPr id="3" name="Fußzeilenplatzhalter 2"/>
          <p:cNvSpPr>
            <a:spLocks noGrp="1"/>
          </p:cNvSpPr>
          <p:nvPr>
            <p:ph type="ftr" sz="quarter" idx="3"/>
          </p:nvPr>
        </p:nvSpPr>
        <p:spPr/>
        <p:txBody>
          <a:bodyPr/>
          <a:lstStyle/>
          <a:p>
            <a:pPr>
              <a:defRPr/>
            </a:pPr>
            <a:endParaRPr lang="de-DE" dirty="0"/>
          </a:p>
        </p:txBody>
      </p:sp>
      <p:pic>
        <p:nvPicPr>
          <p:cNvPr id="11" name="Picture 15" descr="vertbeckenschnit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9857" y="1251287"/>
            <a:ext cx="3489711" cy="4884736"/>
          </a:xfrm>
          <a:prstGeom prst="rect">
            <a:avLst/>
          </a:prstGeom>
          <a:noFill/>
          <a:extLst>
            <a:ext uri="{909E8E84-426E-40DD-AFC4-6F175D3DCCD1}">
              <a14:hiddenFill xmlns:a14="http://schemas.microsoft.com/office/drawing/2010/main">
                <a:solidFill>
                  <a:srgbClr val="FFFFFF"/>
                </a:solidFill>
              </a14:hiddenFill>
            </a:ext>
          </a:extLst>
        </p:spPr>
      </p:pic>
      <p:sp>
        <p:nvSpPr>
          <p:cNvPr id="9" name="Inhaltsplatzhalter 5"/>
          <p:cNvSpPr txBox="1">
            <a:spLocks/>
          </p:cNvSpPr>
          <p:nvPr/>
        </p:nvSpPr>
        <p:spPr>
          <a:xfrm>
            <a:off x="194142" y="3461082"/>
            <a:ext cx="4955374" cy="775389"/>
          </a:xfrm>
          <a:prstGeom prst="rect">
            <a:avLst/>
          </a:prstGeom>
        </p:spPr>
        <p:txBody>
          <a:bodyPr/>
          <a:lstStyle/>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D</a:t>
            </a:r>
            <a:r>
              <a:rPr kumimoji="0" lang="de-DE" sz="1800" b="0" i="0" u="none" strike="noStrike" kern="0" cap="none" spc="0" normalizeH="0" baseline="-25000" noProof="0" dirty="0" smtClean="0">
                <a:ln>
                  <a:noFill/>
                </a:ln>
                <a:solidFill>
                  <a:schemeClr val="tx1"/>
                </a:solidFill>
                <a:effectLst/>
                <a:uLnTx/>
                <a:uFillTx/>
                <a:latin typeface="Arial" pitchFamily="34" charset="0"/>
                <a:ea typeface="Arial Unicode MS" pitchFamily="34" charset="-128"/>
                <a:cs typeface="Arial" pitchFamily="34" charset="0"/>
              </a:rPr>
              <a:t>2</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O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moderation</a:t>
            </a:r>
            <a:endPar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H</a:t>
            </a:r>
            <a:r>
              <a:rPr kumimoji="0" lang="de-DE" sz="1800" b="0" i="0" u="none" strike="noStrike" kern="0" cap="none" spc="0" normalizeH="0" baseline="-25000" noProof="0" dirty="0" smtClean="0">
                <a:ln>
                  <a:noFill/>
                </a:ln>
                <a:solidFill>
                  <a:schemeClr val="tx1"/>
                </a:solidFill>
                <a:effectLst/>
                <a:uLnTx/>
                <a:uFillTx/>
                <a:latin typeface="Arial" pitchFamily="34" charset="0"/>
                <a:ea typeface="Arial Unicode MS" pitchFamily="34" charset="-128"/>
                <a:cs typeface="Arial" pitchFamily="34" charset="0"/>
              </a:rPr>
              <a:t>2</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O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cooling</a:t>
            </a:r>
            <a:endPar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endParaRPr kumimoji="0" lang="de-DE" sz="5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p:txBody>
      </p:sp>
      <p:sp>
        <p:nvSpPr>
          <p:cNvPr id="12" name="Inhaltsplatzhalter 5"/>
          <p:cNvSpPr txBox="1">
            <a:spLocks/>
          </p:cNvSpPr>
          <p:nvPr/>
        </p:nvSpPr>
        <p:spPr>
          <a:xfrm>
            <a:off x="194142" y="2668354"/>
            <a:ext cx="4955374" cy="794439"/>
          </a:xfrm>
          <a:prstGeom prst="rect">
            <a:avLst/>
          </a:prstGeom>
        </p:spPr>
        <p:txBody>
          <a:bodyPr/>
          <a:lstStyle/>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Cycle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length</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60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days</a:t>
            </a:r>
            <a:endPar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240 operational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days</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year</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endParaRPr kumimoji="0" lang="de-DE" sz="5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p:txBody>
      </p:sp>
      <p:sp>
        <p:nvSpPr>
          <p:cNvPr id="13" name="Inhaltsplatzhalter 5"/>
          <p:cNvSpPr txBox="1">
            <a:spLocks/>
          </p:cNvSpPr>
          <p:nvPr/>
        </p:nvSpPr>
        <p:spPr>
          <a:xfrm>
            <a:off x="194142" y="1196286"/>
            <a:ext cx="4955374" cy="1473779"/>
          </a:xfrm>
          <a:prstGeom prst="rect">
            <a:avLst/>
          </a:prstGeom>
        </p:spPr>
        <p:txBody>
          <a:bodyPr/>
          <a:lstStyle/>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Thermal power: 20 MW</a:t>
            </a: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Single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fuel</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assembly</a:t>
            </a:r>
            <a:endPar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Neutron </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flux</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8x10</a:t>
            </a:r>
            <a:r>
              <a:rPr kumimoji="0" lang="de-DE" altLang="de-DE" sz="1800" b="0" i="0" u="none" strike="noStrike" kern="0" cap="none" spc="0" normalizeH="0" baseline="30000" noProof="0" dirty="0" smtClean="0">
                <a:ln>
                  <a:noFill/>
                </a:ln>
                <a:solidFill>
                  <a:schemeClr val="tx1"/>
                </a:solidFill>
                <a:effectLst/>
                <a:uLnTx/>
                <a:uFillTx/>
                <a:latin typeface="Arial" pitchFamily="34" charset="0"/>
                <a:ea typeface="Arial Unicode MS" pitchFamily="34" charset="-128"/>
                <a:cs typeface="Arial" pitchFamily="34" charset="0"/>
              </a:rPr>
              <a:t>14</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n/cm</a:t>
            </a:r>
            <a:r>
              <a:rPr kumimoji="0" lang="de-DE" altLang="de-DE" sz="1800" b="0" i="0" u="none" strike="noStrike" kern="0" cap="none" spc="0" normalizeH="0" baseline="30000" noProof="0" dirty="0" smtClean="0">
                <a:ln>
                  <a:noFill/>
                </a:ln>
                <a:solidFill>
                  <a:schemeClr val="tx1"/>
                </a:solidFill>
                <a:effectLst/>
                <a:uLnTx/>
                <a:uFillTx/>
                <a:latin typeface="Arial" pitchFamily="34" charset="0"/>
                <a:ea typeface="Arial Unicode MS" pitchFamily="34" charset="-128"/>
                <a:cs typeface="Arial" pitchFamily="34" charset="0"/>
              </a:rPr>
              <a:t>2</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s </a:t>
            </a: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None/>
              <a:tabLst/>
              <a:defRPr/>
            </a:pP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(max. </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undisturbed</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flux</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density</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a:t>
            </a:r>
            <a:endParaRPr kumimoji="0" lang="de-DE" altLang="de-DE" sz="5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p:txBody>
      </p:sp>
    </p:spTree>
    <p:extLst>
      <p:ext uri="{BB962C8B-B14F-4D97-AF65-F5344CB8AC3E}">
        <p14:creationId xmlns:p14="http://schemas.microsoft.com/office/powerpoint/2010/main" val="365938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a:t>Multipurpose High </a:t>
            </a:r>
            <a:r>
              <a:rPr lang="de-DE" dirty="0" err="1"/>
              <a:t>Flux</a:t>
            </a:r>
            <a:r>
              <a:rPr lang="de-DE" dirty="0"/>
              <a:t> Research </a:t>
            </a:r>
            <a:r>
              <a:rPr lang="de-DE" dirty="0" err="1"/>
              <a:t>Reactor</a:t>
            </a:r>
            <a:r>
              <a:rPr lang="de-DE" dirty="0"/>
              <a:t> FRM II</a:t>
            </a:r>
          </a:p>
        </p:txBody>
      </p:sp>
      <p:sp>
        <p:nvSpPr>
          <p:cNvPr id="3" name="Fußzeilenplatzhalter 2"/>
          <p:cNvSpPr>
            <a:spLocks noGrp="1"/>
          </p:cNvSpPr>
          <p:nvPr>
            <p:ph type="ftr" sz="quarter" idx="3"/>
          </p:nvPr>
        </p:nvSpPr>
        <p:spPr/>
        <p:txBody>
          <a:bodyPr/>
          <a:lstStyle/>
          <a:p>
            <a:pPr>
              <a:defRPr/>
            </a:pPr>
            <a:endParaRPr lang="de-DE" dirty="0"/>
          </a:p>
        </p:txBody>
      </p:sp>
      <p:pic>
        <p:nvPicPr>
          <p:cNvPr id="8194" name="Picture 2" descr="C:\Users\cohesse\Desktop\Wolff\100727 Brennelement Cherenkov\AH2010072701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6120" y="1290408"/>
            <a:ext cx="3364542" cy="5053242"/>
          </a:xfrm>
          <a:prstGeom prst="rect">
            <a:avLst/>
          </a:prstGeom>
          <a:noFill/>
          <a:extLst>
            <a:ext uri="{909E8E84-426E-40DD-AFC4-6F175D3DCCD1}">
              <a14:hiddenFill xmlns:a14="http://schemas.microsoft.com/office/drawing/2010/main">
                <a:solidFill>
                  <a:srgbClr val="FFFFFF"/>
                </a:solidFill>
              </a14:hiddenFill>
            </a:ext>
          </a:extLst>
        </p:spPr>
      </p:pic>
      <p:sp>
        <p:nvSpPr>
          <p:cNvPr id="9" name="Inhaltsplatzhalter 5"/>
          <p:cNvSpPr txBox="1">
            <a:spLocks/>
          </p:cNvSpPr>
          <p:nvPr/>
        </p:nvSpPr>
        <p:spPr>
          <a:xfrm>
            <a:off x="194142" y="3977143"/>
            <a:ext cx="5133232" cy="2423657"/>
          </a:xfrm>
          <a:prstGeom prst="rect">
            <a:avLst/>
          </a:prstGeom>
        </p:spPr>
        <p:txBody>
          <a:bodyPr/>
          <a:lstStyle/>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About</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32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scientific</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instruments</a:t>
            </a:r>
            <a:endPar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742950" marR="0" lvl="1" indent="-28575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26 in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operation</a:t>
            </a:r>
            <a:endPar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1143000" marR="0" lvl="2" indent="-22860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Diffractometers</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including</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reflectometers</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16</a:t>
            </a:r>
          </a:p>
          <a:p>
            <a:pPr marL="1143000" marR="0" lvl="2" indent="-22860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Radiography</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and</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tomography</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facilities</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2</a:t>
            </a:r>
          </a:p>
          <a:p>
            <a:pPr marL="1143000" marR="0" lvl="2" indent="-22860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alt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Spectrometers</a:t>
            </a:r>
            <a:r>
              <a:rPr kumimoji="0" lang="de-DE" alt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lang="de-DE" altLang="de-DE" sz="1400" kern="0" dirty="0" smtClean="0">
                <a:ea typeface="Arial Unicode MS" pitchFamily="34" charset="-128"/>
                <a:cs typeface="Arial" pitchFamily="34" charset="0"/>
              </a:rPr>
              <a:t>10</a:t>
            </a:r>
            <a:endParaRPr kumimoji="0" lang="de-DE" alt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1143000" marR="0" lvl="2" indent="-22860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Nuclear</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and</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particle</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physics</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facilities</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lang="de-DE" sz="1400" kern="0" dirty="0">
                <a:ea typeface="Arial Unicode MS" pitchFamily="34" charset="-128"/>
                <a:cs typeface="Arial" pitchFamily="34" charset="0"/>
              </a:rPr>
              <a:t>3</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p>
          <a:p>
            <a:pPr marL="1143000" marR="0" lvl="2" indent="-22860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Positron </a:t>
            </a:r>
            <a:r>
              <a:rPr kumimoji="0" lang="de-DE" sz="14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source</a:t>
            </a:r>
            <a:r>
              <a:rPr kumimoji="0" lang="de-DE" sz="14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1</a:t>
            </a:r>
          </a:p>
          <a:p>
            <a:pPr marL="668338" marR="0" lvl="2"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6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under</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construction</a:t>
            </a:r>
            <a:endPar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endParaRPr kumimoji="0" 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p:txBody>
      </p:sp>
      <p:sp>
        <p:nvSpPr>
          <p:cNvPr id="11" name="Inhaltsplatzhalter 5"/>
          <p:cNvSpPr txBox="1">
            <a:spLocks/>
          </p:cNvSpPr>
          <p:nvPr/>
        </p:nvSpPr>
        <p:spPr>
          <a:xfrm>
            <a:off x="194142" y="3598524"/>
            <a:ext cx="5133232" cy="342444"/>
          </a:xfrm>
          <a:prstGeom prst="rect">
            <a:avLst/>
          </a:prstGeom>
        </p:spPr>
        <p:txBody>
          <a:bodyPr/>
          <a:lstStyle/>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Medical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application</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facility</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converter</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facility</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a:t>
            </a:r>
            <a:endParaRPr kumimoji="0" 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p:txBody>
      </p:sp>
      <p:sp>
        <p:nvSpPr>
          <p:cNvPr id="12" name="Inhaltsplatzhalter 5"/>
          <p:cNvSpPr txBox="1">
            <a:spLocks/>
          </p:cNvSpPr>
          <p:nvPr/>
        </p:nvSpPr>
        <p:spPr>
          <a:xfrm>
            <a:off x="194142" y="1176793"/>
            <a:ext cx="5133232" cy="2366507"/>
          </a:xfrm>
          <a:prstGeom prst="rect">
            <a:avLst/>
          </a:prstGeom>
        </p:spPr>
        <p:txBody>
          <a:bodyPr/>
          <a:lstStyle/>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5 </a:t>
            </a:r>
            <a:r>
              <a:rPr lang="de-DE" sz="1800" kern="0" dirty="0" err="1" smtClean="0">
                <a:ea typeface="Arial Unicode MS" pitchFamily="34" charset="-128"/>
                <a:cs typeface="Arial" pitchFamily="34" charset="0"/>
              </a:rPr>
              <a:t>I</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rradiation</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facilities</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(6 </a:t>
            </a:r>
            <a:r>
              <a:rPr kumimoji="0" 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from</a:t>
            </a:r>
            <a:r>
              <a:rPr kumimoji="0" 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2017 on)</a:t>
            </a:r>
          </a:p>
          <a:p>
            <a:pPr marL="742950" marR="0" lvl="1" indent="-28575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Standard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rabbit</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irradiation</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system</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(RPA)</a:t>
            </a:r>
          </a:p>
          <a:p>
            <a:pPr marL="742950" marR="0" lvl="1" indent="-28575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Capsule</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irradiation</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facility</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(KBA)</a:t>
            </a:r>
          </a:p>
          <a:p>
            <a:pPr marL="742950" marR="0" lvl="1" indent="-28575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Mechanical</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irradiaton</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system</a:t>
            </a:r>
            <a:endPar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742950" marR="0" lvl="1" indent="-28575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Irradiation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position</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in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control</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rod</a:t>
            </a:r>
            <a:endPar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742950" marR="0" lvl="1" indent="-28575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Gamma-</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ray</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irradiation</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facility</a:t>
            </a:r>
            <a:endPar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742950" marR="0" lvl="1" indent="-28575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Irradiation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facility</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for</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Mo-99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production</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from</a:t>
            </a:r>
            <a:r>
              <a:rPr kumimoji="0" 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2017 on)</a:t>
            </a: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endParaRPr kumimoji="0" 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p:txBody>
      </p:sp>
    </p:spTree>
    <p:extLst>
      <p:ext uri="{BB962C8B-B14F-4D97-AF65-F5344CB8AC3E}">
        <p14:creationId xmlns:p14="http://schemas.microsoft.com/office/powerpoint/2010/main" val="1071482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Usage</a:t>
            </a:r>
            <a:r>
              <a:rPr lang="de-DE" dirty="0"/>
              <a:t> </a:t>
            </a:r>
            <a:r>
              <a:rPr lang="de-DE" dirty="0" err="1"/>
              <a:t>of</a:t>
            </a:r>
            <a:r>
              <a:rPr lang="de-DE" dirty="0"/>
              <a:t> Neutrons</a:t>
            </a:r>
          </a:p>
        </p:txBody>
      </p:sp>
      <p:sp>
        <p:nvSpPr>
          <p:cNvPr id="5" name="Fußzeilenplatzhalter 4"/>
          <p:cNvSpPr>
            <a:spLocks noGrp="1"/>
          </p:cNvSpPr>
          <p:nvPr>
            <p:ph type="ftr" sz="quarter" idx="3"/>
          </p:nvPr>
        </p:nvSpPr>
        <p:spPr/>
        <p:txBody>
          <a:bodyPr/>
          <a:lstStyle/>
          <a:p>
            <a:pPr>
              <a:defRPr/>
            </a:pPr>
            <a:endParaRPr lang="de-DE" dirty="0"/>
          </a:p>
        </p:txBody>
      </p:sp>
      <p:pic>
        <p:nvPicPr>
          <p:cNvPr id="19" name="Picture 7" descr="AH2010072700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41242" y="1323819"/>
            <a:ext cx="3029803" cy="2016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Inhaltsplatzhalter 16"/>
          <p:cNvSpPr txBox="1">
            <a:spLocks/>
          </p:cNvSpPr>
          <p:nvPr/>
        </p:nvSpPr>
        <p:spPr>
          <a:xfrm>
            <a:off x="197783" y="3867436"/>
            <a:ext cx="8755717" cy="1066514"/>
          </a:xfrm>
          <a:prstGeom prst="rect">
            <a:avLst/>
          </a:prstGeom>
        </p:spPr>
        <p:txBody>
          <a:bodyPr/>
          <a:lstStyle/>
          <a:p>
            <a:pPr marL="742950" marR="0" lvl="1" indent="-28575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sz="1800" b="1" i="0" u="none" strike="noStrike" kern="0" cap="none" spc="0" normalizeH="0" baseline="0" noProof="0" dirty="0" smtClean="0">
                <a:ln>
                  <a:noFill/>
                </a:ln>
                <a:solidFill>
                  <a:schemeClr val="tx1"/>
                </a:solidFill>
                <a:effectLst/>
                <a:uLnTx/>
                <a:uFillTx/>
                <a:latin typeface="Arial"/>
                <a:ea typeface="Arial Unicode MS" pitchFamily="34" charset="-128"/>
                <a:cs typeface="Arial"/>
              </a:rPr>
              <a:t>2/3</a:t>
            </a:r>
            <a:r>
              <a:rPr kumimoji="0" lang="de-DE" sz="1800" b="0" i="0" u="none" strike="noStrike" kern="0" cap="none" spc="0" normalizeH="0" baseline="0" noProof="0" dirty="0" smtClean="0">
                <a:ln>
                  <a:noFill/>
                </a:ln>
                <a:solidFill>
                  <a:schemeClr val="tx1"/>
                </a:solidFill>
                <a:effectLst/>
                <a:uLnTx/>
                <a:uFillTx/>
                <a:latin typeface="Arial"/>
                <a:ea typeface="Arial Unicode MS" pitchFamily="34" charset="-128"/>
                <a:cs typeface="Arial"/>
              </a:rPr>
              <a:t> </a:t>
            </a:r>
            <a:r>
              <a:rPr kumimoji="0" lang="de-DE" sz="1800" b="0" i="0" u="none" strike="noStrike" kern="0" cap="none" spc="0" normalizeH="0" baseline="0" noProof="0" dirty="0" err="1" smtClean="0">
                <a:ln>
                  <a:noFill/>
                </a:ln>
                <a:solidFill>
                  <a:schemeClr val="tx1"/>
                </a:solidFill>
                <a:effectLst/>
                <a:uLnTx/>
                <a:uFillTx/>
                <a:latin typeface="Arial"/>
                <a:ea typeface="Arial Unicode MS" pitchFamily="34" charset="-128"/>
                <a:cs typeface="Arial"/>
              </a:rPr>
              <a:t>of</a:t>
            </a:r>
            <a:r>
              <a:rPr kumimoji="0" lang="de-DE" sz="1800" b="0" i="0" u="none" strike="noStrike" kern="0" cap="none" spc="0" normalizeH="0" baseline="0" noProof="0" dirty="0" smtClean="0">
                <a:ln>
                  <a:noFill/>
                </a:ln>
                <a:solidFill>
                  <a:schemeClr val="tx1"/>
                </a:solidFill>
                <a:effectLst/>
                <a:uLnTx/>
                <a:uFillTx/>
                <a:latin typeface="Arial"/>
                <a:ea typeface="Arial Unicode MS" pitchFamily="34" charset="-128"/>
                <a:cs typeface="Arial"/>
              </a:rPr>
              <a:t> </a:t>
            </a:r>
            <a:r>
              <a:rPr kumimoji="0" lang="de-DE" sz="1800" b="0" i="0" u="none" strike="noStrike" kern="0" cap="none" spc="0" normalizeH="0" baseline="0" noProof="0" dirty="0" err="1" smtClean="0">
                <a:ln>
                  <a:noFill/>
                </a:ln>
                <a:solidFill>
                  <a:schemeClr val="tx1"/>
                </a:solidFill>
                <a:effectLst/>
                <a:uLnTx/>
                <a:uFillTx/>
                <a:latin typeface="Arial"/>
                <a:ea typeface="Arial Unicode MS" pitchFamily="34" charset="-128"/>
                <a:cs typeface="Arial"/>
              </a:rPr>
              <a:t>a</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vailable</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beamtime</a:t>
            </a:r>
            <a:r>
              <a:rPr kumimoji="0" lang="de-DE" altLang="de-DE" sz="18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 </a:t>
            </a:r>
            <a:r>
              <a:rPr kumimoji="0" lang="de-DE" altLang="de-DE" sz="1800" b="1"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external</a:t>
            </a:r>
            <a:r>
              <a:rPr kumimoji="0" lang="de-DE" altLang="de-DE" sz="18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1"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usage</a:t>
            </a:r>
            <a:endPar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1143000" marR="0" lvl="2" indent="-22860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proposal</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system</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international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referee</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committee</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2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rounds</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per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year</a:t>
            </a:r>
            <a:endPar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1143000" marR="0" lvl="2" indent="-22860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In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addition</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rapid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access</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for</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several</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selected</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instruments</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since</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6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July</a:t>
            </a:r>
            <a:r>
              <a:rPr kumimoji="0" lang="de-DE" altLang="de-DE" sz="16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2013 </a:t>
            </a:r>
          </a:p>
          <a:p>
            <a:pPr marL="457200" marR="0" lvl="1" indent="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None/>
              <a:tabLst/>
              <a:defRPr/>
            </a:pPr>
            <a:endPar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0" marR="0" lvl="0" indent="0" algn="l" defTabSz="914400" rtl="0" eaLnBrk="0" fontAlgn="base" latinLnBrk="0" hangingPunct="0">
              <a:lnSpc>
                <a:spcPct val="100000"/>
              </a:lnSpc>
              <a:spcBef>
                <a:spcPct val="20000"/>
              </a:spcBef>
              <a:spcAft>
                <a:spcPct val="0"/>
              </a:spcAft>
              <a:buClr>
                <a:schemeClr val="tx1"/>
              </a:buClr>
              <a:buSzPct val="70000"/>
              <a:buFont typeface="Wingdings" pitchFamily="2" charset="2"/>
              <a:buNone/>
              <a:tabLst/>
              <a:defRPr/>
            </a:pPr>
            <a:endParaRPr kumimoji="0" lang="de-DE" sz="2000" b="0" i="0" u="none" strike="noStrike" kern="0" cap="none" spc="0" normalizeH="0" baseline="0" noProof="0" dirty="0">
              <a:ln>
                <a:noFill/>
              </a:ln>
              <a:solidFill>
                <a:schemeClr val="tx1"/>
              </a:solidFill>
              <a:effectLst/>
              <a:uLnTx/>
              <a:uFillTx/>
              <a:latin typeface="Arial" pitchFamily="34" charset="0"/>
              <a:ea typeface="Arial Unicode MS" pitchFamily="34" charset="-128"/>
              <a:cs typeface="Arial" pitchFamily="34" charset="0"/>
            </a:endParaRPr>
          </a:p>
        </p:txBody>
      </p:sp>
      <p:grpSp>
        <p:nvGrpSpPr>
          <p:cNvPr id="23" name="Gruppieren 22"/>
          <p:cNvGrpSpPr/>
          <p:nvPr/>
        </p:nvGrpSpPr>
        <p:grpSpPr>
          <a:xfrm>
            <a:off x="194141" y="3225724"/>
            <a:ext cx="8755717" cy="537692"/>
            <a:chOff x="194141" y="3225724"/>
            <a:chExt cx="8755717" cy="537692"/>
          </a:xfrm>
        </p:grpSpPr>
        <p:sp>
          <p:nvSpPr>
            <p:cNvPr id="9" name="Text Box 13"/>
            <p:cNvSpPr txBox="1">
              <a:spLocks noChangeArrowheads="1"/>
            </p:cNvSpPr>
            <p:nvPr/>
          </p:nvSpPr>
          <p:spPr bwMode="auto">
            <a:xfrm>
              <a:off x="3931710" y="3225724"/>
              <a:ext cx="90441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r>
                <a:rPr lang="de-DE" altLang="de-DE" sz="2800" b="1" dirty="0">
                  <a:solidFill>
                    <a:srgbClr val="FF0000"/>
                  </a:solidFill>
                </a:rPr>
                <a:t>70%</a:t>
              </a:r>
            </a:p>
          </p:txBody>
        </p:sp>
        <p:sp>
          <p:nvSpPr>
            <p:cNvPr id="13" name="Inhaltsplatzhalter 16"/>
            <p:cNvSpPr txBox="1">
              <a:spLocks/>
            </p:cNvSpPr>
            <p:nvPr/>
          </p:nvSpPr>
          <p:spPr>
            <a:xfrm>
              <a:off x="194141" y="3325552"/>
              <a:ext cx="8755717" cy="437864"/>
            </a:xfrm>
            <a:prstGeom prst="rect">
              <a:avLst/>
            </a:prstGeom>
          </p:spPr>
          <p:txBody>
            <a:bodyPr/>
            <a:lstStyle/>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alt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Science, Basic Research</a:t>
              </a:r>
              <a:endParaRPr kumimoji="0" lang="en-US" altLang="de-DE"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p:txBody>
        </p:sp>
      </p:grpSp>
      <p:grpSp>
        <p:nvGrpSpPr>
          <p:cNvPr id="20" name="Gruppieren 19"/>
          <p:cNvGrpSpPr/>
          <p:nvPr/>
        </p:nvGrpSpPr>
        <p:grpSpPr>
          <a:xfrm>
            <a:off x="194141" y="1324412"/>
            <a:ext cx="8755717" cy="1152000"/>
            <a:chOff x="194141" y="1324412"/>
            <a:chExt cx="8755717" cy="1152000"/>
          </a:xfrm>
        </p:grpSpPr>
        <p:sp>
          <p:nvSpPr>
            <p:cNvPr id="11" name="Text Box 15"/>
            <p:cNvSpPr txBox="1">
              <a:spLocks noChangeArrowheads="1"/>
            </p:cNvSpPr>
            <p:nvPr/>
          </p:nvSpPr>
          <p:spPr bwMode="auto">
            <a:xfrm>
              <a:off x="3931710" y="1638802"/>
              <a:ext cx="90441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r>
                <a:rPr lang="de-DE" altLang="de-DE" sz="2800" b="1" dirty="0"/>
                <a:t>30%</a:t>
              </a:r>
            </a:p>
          </p:txBody>
        </p:sp>
        <p:sp>
          <p:nvSpPr>
            <p:cNvPr id="18" name="Geschweifte Klammer rechts 17"/>
            <p:cNvSpPr/>
            <p:nvPr/>
          </p:nvSpPr>
          <p:spPr bwMode="auto">
            <a:xfrm>
              <a:off x="3247292" y="1324412"/>
              <a:ext cx="260183" cy="1152000"/>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smtClean="0">
                <a:ln>
                  <a:noFill/>
                </a:ln>
                <a:solidFill>
                  <a:schemeClr val="tx1"/>
                </a:solidFill>
                <a:effectLst/>
                <a:latin typeface="Arial" pitchFamily="34" charset="0"/>
              </a:endParaRPr>
            </a:p>
          </p:txBody>
        </p:sp>
        <p:sp>
          <p:nvSpPr>
            <p:cNvPr id="14" name="Inhaltsplatzhalter 16"/>
            <p:cNvSpPr txBox="1">
              <a:spLocks/>
            </p:cNvSpPr>
            <p:nvPr/>
          </p:nvSpPr>
          <p:spPr>
            <a:xfrm>
              <a:off x="194141" y="1328802"/>
              <a:ext cx="8755717" cy="1143220"/>
            </a:xfrm>
            <a:prstGeom prst="rect">
              <a:avLst/>
            </a:prstGeom>
          </p:spPr>
          <p:txBody>
            <a:bodyPr/>
            <a:lstStyle/>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alt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Applied </a:t>
              </a:r>
              <a:r>
                <a:rPr lang="de-DE" altLang="de-DE" kern="0" dirty="0" smtClean="0">
                  <a:ea typeface="Arial Unicode MS" pitchFamily="34" charset="-128"/>
                  <a:cs typeface="Arial" pitchFamily="34" charset="0"/>
                </a:rPr>
                <a:t>S</a:t>
              </a:r>
              <a:r>
                <a:rPr kumimoji="0" lang="de-DE" altLang="de-DE" sz="20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cience</a:t>
              </a:r>
              <a:endParaRPr kumimoji="0" lang="en-US" alt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Industrial </a:t>
              </a:r>
              <a:r>
                <a:rPr lang="de-DE" kern="0" noProof="0" dirty="0" err="1" smtClean="0">
                  <a:ea typeface="Arial Unicode MS" pitchFamily="34" charset="-128"/>
                  <a:cs typeface="Arial" pitchFamily="34" charset="0"/>
                </a:rPr>
                <a:t>U</a:t>
              </a:r>
              <a:r>
                <a:rPr kumimoji="0" lang="de-DE" sz="20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se</a:t>
              </a:r>
              <a:endParaRPr kumimoji="0" 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268288" marR="0" lvl="0" indent="-268288" algn="l" defTabSz="914400" rtl="0" eaLnBrk="0" fontAlgn="base" latinLnBrk="0" hangingPunct="0">
                <a:lnSpc>
                  <a:spcPct val="100000"/>
                </a:lnSpc>
                <a:spcBef>
                  <a:spcPct val="20000"/>
                </a:spcBef>
                <a:spcAft>
                  <a:spcPct val="0"/>
                </a:spcAft>
                <a:buClr>
                  <a:schemeClr val="tx1"/>
                </a:buClr>
                <a:buSzPct val="70000"/>
                <a:buFont typeface="Wingdings" pitchFamily="2" charset="2"/>
                <a:buChar char=""/>
                <a:tabLst/>
                <a:defRPr/>
              </a:pPr>
              <a:r>
                <a:rPr kumimoji="0" 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Medical </a:t>
              </a:r>
              <a:r>
                <a:rPr kumimoji="0" lang="de-DE" sz="20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Applications</a:t>
              </a:r>
              <a:endParaRPr kumimoji="0" lang="de-DE" sz="20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0" marR="0" lvl="0" indent="0" algn="l" defTabSz="914400" rtl="0" eaLnBrk="0" fontAlgn="base" latinLnBrk="0" hangingPunct="0">
                <a:lnSpc>
                  <a:spcPct val="100000"/>
                </a:lnSpc>
                <a:spcBef>
                  <a:spcPct val="20000"/>
                </a:spcBef>
                <a:spcAft>
                  <a:spcPct val="0"/>
                </a:spcAft>
                <a:buClr>
                  <a:schemeClr val="tx1"/>
                </a:buClr>
                <a:buSzPct val="70000"/>
                <a:buFont typeface="Wingdings" pitchFamily="2" charset="2"/>
                <a:buNone/>
                <a:tabLst/>
                <a:defRPr/>
              </a:pPr>
              <a:endParaRPr kumimoji="0" lang="de-DE" sz="2000" b="0" i="0" u="none" strike="noStrike" kern="0" cap="none" spc="0" normalizeH="0" baseline="0" noProof="0" dirty="0" smtClean="0">
                <a:ln>
                  <a:noFill/>
                </a:ln>
                <a:solidFill>
                  <a:schemeClr val="tx1"/>
                </a:solidFill>
                <a:effectLst/>
                <a:uLnTx/>
                <a:uFillTx/>
                <a:latin typeface="Arial"/>
                <a:ea typeface="Arial Unicode MS" pitchFamily="34" charset="-128"/>
                <a:cs typeface="Arial"/>
              </a:endParaRPr>
            </a:p>
          </p:txBody>
        </p:sp>
      </p:grpSp>
      <p:sp>
        <p:nvSpPr>
          <p:cNvPr id="15" name="Inhaltsplatzhalter 16"/>
          <p:cNvSpPr txBox="1">
            <a:spLocks/>
          </p:cNvSpPr>
          <p:nvPr/>
        </p:nvSpPr>
        <p:spPr>
          <a:xfrm>
            <a:off x="197783" y="5010436"/>
            <a:ext cx="8755717" cy="456914"/>
          </a:xfrm>
          <a:prstGeom prst="rect">
            <a:avLst/>
          </a:prstGeom>
        </p:spPr>
        <p:txBody>
          <a:bodyPr/>
          <a:lstStyle/>
          <a:p>
            <a:pPr marL="742950" marR="0" lvl="1" indent="-28575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altLang="de-DE" sz="18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1/3</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of</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available</a:t>
            </a:r>
            <a:r>
              <a:rPr kumimoji="0" lang="de-DE" altLang="de-DE" sz="1800" b="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beamtime</a:t>
            </a:r>
            <a:r>
              <a:rPr kumimoji="0" lang="de-DE" altLang="de-DE" sz="18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 </a:t>
            </a:r>
            <a:r>
              <a:rPr kumimoji="0" lang="de-DE" altLang="de-DE" sz="1800" b="1"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internal</a:t>
            </a:r>
            <a:r>
              <a:rPr kumimoji="0" lang="de-DE" altLang="de-DE" sz="18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1"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usage</a:t>
            </a:r>
            <a:endParaRPr kumimoji="0" lang="de-DE" altLang="de-DE" sz="18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endParaRPr>
          </a:p>
          <a:p>
            <a:pPr marL="0" marR="0" lvl="0" indent="0" algn="l" defTabSz="914400" rtl="0" eaLnBrk="0" fontAlgn="base" latinLnBrk="0" hangingPunct="0">
              <a:lnSpc>
                <a:spcPct val="100000"/>
              </a:lnSpc>
              <a:spcBef>
                <a:spcPct val="20000"/>
              </a:spcBef>
              <a:spcAft>
                <a:spcPct val="0"/>
              </a:spcAft>
              <a:buClr>
                <a:schemeClr val="tx1"/>
              </a:buClr>
              <a:buSzPct val="70000"/>
              <a:buFont typeface="Wingdings" pitchFamily="2" charset="2"/>
              <a:buNone/>
              <a:tabLst/>
              <a:defRPr/>
            </a:pPr>
            <a:endParaRPr kumimoji="0" lang="de-DE" sz="2000" b="0" i="0" u="none" strike="noStrike" kern="0" cap="none" spc="0" normalizeH="0" baseline="0" noProof="0" dirty="0">
              <a:ln>
                <a:noFill/>
              </a:ln>
              <a:solidFill>
                <a:schemeClr val="tx1"/>
              </a:solidFill>
              <a:effectLst/>
              <a:uLnTx/>
              <a:uFillTx/>
              <a:latin typeface="Arial" pitchFamily="34" charset="0"/>
              <a:ea typeface="Arial Unicode MS" pitchFamily="34" charset="-128"/>
              <a:cs typeface="Arial" pitchFamily="34" charset="0"/>
            </a:endParaRPr>
          </a:p>
        </p:txBody>
      </p:sp>
      <p:sp>
        <p:nvSpPr>
          <p:cNvPr id="16" name="Inhaltsplatzhalter 16"/>
          <p:cNvSpPr txBox="1">
            <a:spLocks/>
          </p:cNvSpPr>
          <p:nvPr/>
        </p:nvSpPr>
        <p:spPr>
          <a:xfrm>
            <a:off x="194140" y="5619750"/>
            <a:ext cx="8755717" cy="456914"/>
          </a:xfrm>
          <a:prstGeom prst="rect">
            <a:avLst/>
          </a:prstGeom>
        </p:spPr>
        <p:txBody>
          <a:bodyPr/>
          <a:lstStyle/>
          <a:p>
            <a:pPr marL="742950" marR="0" lvl="1" indent="-285750" algn="l" defTabSz="914400" rtl="0" eaLnBrk="0" fontAlgn="base" latinLnBrk="0" hangingPunct="0">
              <a:lnSpc>
                <a:spcPct val="100000"/>
              </a:lnSpc>
              <a:spcBef>
                <a:spcPct val="20000"/>
              </a:spcBef>
              <a:spcAft>
                <a:spcPct val="0"/>
              </a:spcAft>
              <a:buClr>
                <a:schemeClr val="tx1"/>
              </a:buClr>
              <a:buSzPct val="70000"/>
              <a:buFont typeface="Wingdings" panose="05000000000000000000" pitchFamily="2" charset="2"/>
              <a:buChar char="l"/>
              <a:tabLst/>
              <a:defRPr/>
            </a:pPr>
            <a:r>
              <a:rPr kumimoji="0" lang="de-DE" altLang="de-DE" sz="180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Access </a:t>
            </a:r>
            <a:r>
              <a:rPr kumimoji="0" lang="de-DE" altLang="de-DE" sz="180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according</a:t>
            </a:r>
            <a:r>
              <a:rPr kumimoji="0" lang="de-DE" altLang="de-DE" sz="180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to</a:t>
            </a:r>
            <a:r>
              <a:rPr kumimoji="0" lang="de-DE" altLang="de-DE" sz="1800"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1"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scientific</a:t>
            </a:r>
            <a:r>
              <a:rPr kumimoji="0" lang="de-DE" altLang="de-DE" sz="18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1"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merit</a:t>
            </a:r>
            <a:r>
              <a:rPr kumimoji="0" lang="de-DE" altLang="de-DE" sz="18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&amp; "</a:t>
            </a:r>
            <a:r>
              <a:rPr kumimoji="0" lang="de-DE" altLang="de-DE" sz="1800" b="1"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publish</a:t>
            </a:r>
            <a:r>
              <a:rPr kumimoji="0" lang="de-DE" altLang="de-DE" sz="18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1"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or</a:t>
            </a:r>
            <a:r>
              <a:rPr kumimoji="0" lang="de-DE" altLang="de-DE" sz="18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 </a:t>
            </a:r>
            <a:r>
              <a:rPr kumimoji="0" lang="de-DE" altLang="de-DE" sz="1800" b="1" i="0" u="none" strike="noStrike" kern="0" cap="none" spc="0" normalizeH="0" baseline="0" noProof="0" dirty="0" err="1" smtClean="0">
                <a:ln>
                  <a:noFill/>
                </a:ln>
                <a:solidFill>
                  <a:schemeClr val="tx1"/>
                </a:solidFill>
                <a:effectLst/>
                <a:uLnTx/>
                <a:uFillTx/>
                <a:latin typeface="Arial" pitchFamily="34" charset="0"/>
                <a:ea typeface="Arial Unicode MS" pitchFamily="34" charset="-128"/>
                <a:cs typeface="Arial" pitchFamily="34" charset="0"/>
              </a:rPr>
              <a:t>pay</a:t>
            </a:r>
            <a:r>
              <a:rPr kumimoji="0" lang="de-DE" altLang="de-DE" sz="1800" b="1" i="0" u="none" strike="noStrike" kern="0" cap="none" spc="0" normalizeH="0" baseline="0" noProof="0" dirty="0" smtClean="0">
                <a:ln>
                  <a:noFill/>
                </a:ln>
                <a:solidFill>
                  <a:schemeClr val="tx1"/>
                </a:solidFill>
                <a:effectLst/>
                <a:uLnTx/>
                <a:uFillTx/>
                <a:latin typeface="Arial" pitchFamily="34" charset="0"/>
                <a:ea typeface="Arial Unicode MS" pitchFamily="34" charset="-128"/>
                <a:cs typeface="Arial" pitchFamily="34" charset="0"/>
              </a:rPr>
              <a:t>“</a:t>
            </a:r>
          </a:p>
          <a:p>
            <a:pPr marL="0" marR="0" lvl="0" indent="0" algn="l" defTabSz="914400" rtl="0" eaLnBrk="0" fontAlgn="base" latinLnBrk="0" hangingPunct="0">
              <a:lnSpc>
                <a:spcPct val="100000"/>
              </a:lnSpc>
              <a:spcBef>
                <a:spcPct val="20000"/>
              </a:spcBef>
              <a:spcAft>
                <a:spcPct val="0"/>
              </a:spcAft>
              <a:buClr>
                <a:schemeClr val="tx1"/>
              </a:buClr>
              <a:buSzPct val="70000"/>
              <a:buFont typeface="Wingdings" pitchFamily="2" charset="2"/>
              <a:buNone/>
              <a:tabLst/>
              <a:defRPr/>
            </a:pPr>
            <a:endParaRPr kumimoji="0" lang="de-DE" sz="2000" b="0" i="0" u="none" strike="noStrike" kern="0" cap="none" spc="0" normalizeH="0" baseline="0" noProof="0" dirty="0">
              <a:ln>
                <a:noFill/>
              </a:ln>
              <a:solidFill>
                <a:schemeClr val="tx1"/>
              </a:solidFill>
              <a:effectLst/>
              <a:uLnTx/>
              <a:uFillTx/>
              <a:latin typeface="Arial" pitchFamily="34" charset="0"/>
              <a:ea typeface="Arial Unicode MS" pitchFamily="34" charset="-128"/>
              <a:cs typeface="Arial" pitchFamily="34" charset="0"/>
            </a:endParaRPr>
          </a:p>
        </p:txBody>
      </p:sp>
    </p:spTree>
    <p:extLst>
      <p:ext uri="{BB962C8B-B14F-4D97-AF65-F5344CB8AC3E}">
        <p14:creationId xmlns:p14="http://schemas.microsoft.com/office/powerpoint/2010/main" val="2074127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fico 3"/>
          <p:cNvGraphicFramePr>
            <a:graphicFrameLocks/>
          </p:cNvGraphicFramePr>
          <p:nvPr>
            <p:extLst>
              <p:ext uri="{D42A27DB-BD31-4B8C-83A1-F6EECF244321}">
                <p14:modId xmlns:p14="http://schemas.microsoft.com/office/powerpoint/2010/main" val="3059142324"/>
              </p:ext>
            </p:extLst>
          </p:nvPr>
        </p:nvGraphicFramePr>
        <p:xfrm>
          <a:off x="219075" y="660745"/>
          <a:ext cx="8353425" cy="589245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el 1"/>
          <p:cNvSpPr>
            <a:spLocks noGrp="1"/>
          </p:cNvSpPr>
          <p:nvPr>
            <p:ph type="title"/>
          </p:nvPr>
        </p:nvSpPr>
        <p:spPr>
          <a:xfrm>
            <a:off x="213191" y="485918"/>
            <a:ext cx="8758067" cy="598141"/>
          </a:xfrm>
        </p:spPr>
        <p:txBody>
          <a:bodyPr/>
          <a:lstStyle/>
          <a:p>
            <a:r>
              <a:rPr lang="de-DE" dirty="0" err="1" smtClean="0"/>
              <a:t>Number</a:t>
            </a:r>
            <a:r>
              <a:rPr lang="de-DE" dirty="0" smtClean="0"/>
              <a:t> </a:t>
            </a:r>
            <a:r>
              <a:rPr lang="de-DE" dirty="0" err="1" smtClean="0"/>
              <a:t>of</a:t>
            </a:r>
            <a:r>
              <a:rPr lang="de-DE" dirty="0" smtClean="0"/>
              <a:t> </a:t>
            </a:r>
            <a:r>
              <a:rPr lang="de-DE" dirty="0" err="1" smtClean="0"/>
              <a:t>submitted</a:t>
            </a:r>
            <a:r>
              <a:rPr lang="de-DE" dirty="0" smtClean="0"/>
              <a:t> </a:t>
            </a:r>
            <a:r>
              <a:rPr lang="de-DE" dirty="0" err="1" smtClean="0"/>
              <a:t>proposals</a:t>
            </a:r>
            <a:r>
              <a:rPr lang="de-DE" dirty="0" smtClean="0"/>
              <a:t> </a:t>
            </a:r>
            <a:endParaRPr lang="de-DE" dirty="0"/>
          </a:p>
        </p:txBody>
      </p:sp>
    </p:spTree>
    <p:extLst>
      <p:ext uri="{BB962C8B-B14F-4D97-AF65-F5344CB8AC3E}">
        <p14:creationId xmlns:p14="http://schemas.microsoft.com/office/powerpoint/2010/main" val="451209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fico 3"/>
          <p:cNvGraphicFramePr>
            <a:graphicFrameLocks/>
          </p:cNvGraphicFramePr>
          <p:nvPr>
            <p:extLst>
              <p:ext uri="{D42A27DB-BD31-4B8C-83A1-F6EECF244321}">
                <p14:modId xmlns:p14="http://schemas.microsoft.com/office/powerpoint/2010/main" val="3208113312"/>
              </p:ext>
            </p:extLst>
          </p:nvPr>
        </p:nvGraphicFramePr>
        <p:xfrm>
          <a:off x="38100" y="-422275"/>
          <a:ext cx="9067800" cy="770255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el 1"/>
          <p:cNvSpPr>
            <a:spLocks noGrp="1"/>
          </p:cNvSpPr>
          <p:nvPr>
            <p:ph type="title"/>
          </p:nvPr>
        </p:nvSpPr>
        <p:spPr/>
        <p:txBody>
          <a:bodyPr/>
          <a:lstStyle/>
          <a:p>
            <a:r>
              <a:rPr lang="de-DE" dirty="0" smtClean="0"/>
              <a:t>Country </a:t>
            </a:r>
            <a:r>
              <a:rPr lang="de-DE" dirty="0" err="1" smtClean="0"/>
              <a:t>of</a:t>
            </a:r>
            <a:r>
              <a:rPr lang="de-DE" dirty="0" smtClean="0"/>
              <a:t> </a:t>
            </a:r>
            <a:r>
              <a:rPr lang="de-DE" dirty="0" err="1" smtClean="0"/>
              <a:t>the</a:t>
            </a:r>
            <a:r>
              <a:rPr lang="de-DE" dirty="0" smtClean="0"/>
              <a:t> </a:t>
            </a:r>
            <a:r>
              <a:rPr lang="de-DE" dirty="0" err="1" smtClean="0"/>
              <a:t>main</a:t>
            </a:r>
            <a:r>
              <a:rPr lang="de-DE" dirty="0" smtClean="0"/>
              <a:t> </a:t>
            </a:r>
            <a:r>
              <a:rPr lang="de-DE" dirty="0" err="1" smtClean="0"/>
              <a:t>proposer</a:t>
            </a:r>
            <a:r>
              <a:rPr lang="de-DE" dirty="0" smtClean="0"/>
              <a:t> 2012 - 2014</a:t>
            </a:r>
            <a:endParaRPr lang="de-DE" dirty="0"/>
          </a:p>
        </p:txBody>
      </p:sp>
    </p:spTree>
    <p:extLst>
      <p:ext uri="{BB962C8B-B14F-4D97-AF65-F5344CB8AC3E}">
        <p14:creationId xmlns:p14="http://schemas.microsoft.com/office/powerpoint/2010/main" val="18748509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79512" y="1124744"/>
            <a:ext cx="8640960" cy="306388"/>
          </a:xfrm>
        </p:spPr>
        <p:txBody>
          <a:bodyPr/>
          <a:lstStyle/>
          <a:p>
            <a:r>
              <a:rPr lang="en-US" dirty="0">
                <a:latin typeface="+mn-lt"/>
              </a:rPr>
              <a:t>What is the </a:t>
            </a:r>
            <a:r>
              <a:rPr lang="en-US" dirty="0" smtClean="0">
                <a:latin typeface="+mn-lt"/>
              </a:rPr>
              <a:t>NMI3 Transnational </a:t>
            </a:r>
            <a:r>
              <a:rPr lang="en-US" dirty="0">
                <a:latin typeface="+mn-lt"/>
              </a:rPr>
              <a:t>Access </a:t>
            </a:r>
            <a:r>
              <a:rPr lang="en-US" dirty="0" err="1">
                <a:latin typeface="+mn-lt"/>
              </a:rPr>
              <a:t>Programme</a:t>
            </a:r>
            <a:r>
              <a:rPr lang="en-US" dirty="0" smtClean="0">
                <a:latin typeface="+mn-lt"/>
              </a:rPr>
              <a:t>?</a:t>
            </a:r>
            <a:endParaRPr lang="de-DE" dirty="0">
              <a:latin typeface="+mn-lt"/>
            </a:endParaRPr>
          </a:p>
        </p:txBody>
      </p:sp>
      <p:sp>
        <p:nvSpPr>
          <p:cNvPr id="3075" name="Rectangle 3"/>
          <p:cNvSpPr>
            <a:spLocks noGrp="1" noChangeArrowheads="1"/>
          </p:cNvSpPr>
          <p:nvPr>
            <p:ph idx="1"/>
          </p:nvPr>
        </p:nvSpPr>
        <p:spPr>
          <a:xfrm>
            <a:off x="323850" y="1583184"/>
            <a:ext cx="8458200" cy="1557784"/>
          </a:xfrm>
        </p:spPr>
        <p:txBody>
          <a:bodyPr/>
          <a:lstStyle/>
          <a:p>
            <a:r>
              <a:rPr lang="de-DE" dirty="0" smtClean="0"/>
              <a:t>Facilities provide beamtime to foreign users</a:t>
            </a:r>
          </a:p>
          <a:p>
            <a:r>
              <a:rPr lang="de-DE" dirty="0" smtClean="0">
                <a:ea typeface="ＭＳ Ｐゴシック" pitchFamily="34" charset="-128"/>
              </a:rPr>
              <a:t>Users’ Travel </a:t>
            </a:r>
            <a:r>
              <a:rPr lang="de-DE" dirty="0">
                <a:ea typeface="ＭＳ Ｐゴシック" pitchFamily="34" charset="-128"/>
              </a:rPr>
              <a:t>and Subsistence (T&amp;S</a:t>
            </a:r>
            <a:r>
              <a:rPr lang="de-DE" dirty="0" smtClean="0">
                <a:ea typeface="ＭＳ Ｐゴシック" pitchFamily="34" charset="-128"/>
              </a:rPr>
              <a:t>) costs are covered</a:t>
            </a:r>
          </a:p>
          <a:p>
            <a:r>
              <a:rPr lang="de-DE" dirty="0" smtClean="0">
                <a:ea typeface="ＭＳ Ｐゴシック" pitchFamily="34" charset="-128"/>
              </a:rPr>
              <a:t>Selection criteria favours scientific excelence and young researchers</a:t>
            </a:r>
          </a:p>
          <a:p>
            <a:r>
              <a:rPr lang="de-DE" dirty="0">
                <a:ea typeface="ＭＳ Ｐゴシック" pitchFamily="34" charset="-128"/>
              </a:rPr>
              <a:t>Facilities </a:t>
            </a:r>
            <a:r>
              <a:rPr lang="de-DE" dirty="0" smtClean="0">
                <a:ea typeface="ＭＳ Ｐゴシック" pitchFamily="34" charset="-128"/>
              </a:rPr>
              <a:t>are </a:t>
            </a:r>
            <a:r>
              <a:rPr lang="de-DE" dirty="0">
                <a:ea typeface="ＭＳ Ｐゴシック" pitchFamily="34" charset="-128"/>
              </a:rPr>
              <a:t>reimbursed </a:t>
            </a:r>
            <a:r>
              <a:rPr lang="de-DE" dirty="0" smtClean="0">
                <a:ea typeface="ＭＳ Ｐゴシック" pitchFamily="34" charset="-128"/>
              </a:rPr>
              <a:t>for </a:t>
            </a:r>
            <a:r>
              <a:rPr lang="de-DE" dirty="0">
                <a:ea typeface="ＭＳ Ｐゴシック" pitchFamily="34" charset="-128"/>
              </a:rPr>
              <a:t>beam </a:t>
            </a:r>
            <a:r>
              <a:rPr lang="de-DE" dirty="0" smtClean="0">
                <a:ea typeface="ＭＳ Ｐゴシック" pitchFamily="34" charset="-128"/>
              </a:rPr>
              <a:t>fees</a:t>
            </a:r>
          </a:p>
        </p:txBody>
      </p:sp>
      <p:sp>
        <p:nvSpPr>
          <p:cNvPr id="6" name="Slide Number Placeholder 5"/>
          <p:cNvSpPr>
            <a:spLocks noGrp="1"/>
          </p:cNvSpPr>
          <p:nvPr>
            <p:ph type="sldNum" sz="quarter" idx="12"/>
          </p:nvPr>
        </p:nvSpPr>
        <p:spPr/>
        <p:txBody>
          <a:bodyPr/>
          <a:lstStyle/>
          <a:p>
            <a:fld id="{6C419622-6BF2-4513-9058-CB847B233742}" type="slidenum">
              <a:rPr lang="de-DE">
                <a:solidFill>
                  <a:srgbClr val="FFFFFF"/>
                </a:solidFill>
              </a:rPr>
              <a:pPr/>
              <a:t>9</a:t>
            </a:fld>
            <a:endParaRPr lang="de-DE">
              <a:solidFill>
                <a:srgbClr val="FFFFFF"/>
              </a:solidFill>
            </a:endParaRPr>
          </a:p>
        </p:txBody>
      </p:sp>
      <p:sp>
        <p:nvSpPr>
          <p:cNvPr id="2" name="TextBox 1"/>
          <p:cNvSpPr txBox="1"/>
          <p:nvPr/>
        </p:nvSpPr>
        <p:spPr>
          <a:xfrm>
            <a:off x="539552" y="3780323"/>
            <a:ext cx="8568952" cy="4401205"/>
          </a:xfrm>
          <a:prstGeom prst="rect">
            <a:avLst/>
          </a:prstGeom>
          <a:noFill/>
        </p:spPr>
        <p:txBody>
          <a:bodyPr wrap="square" numCol="2" rtlCol="0">
            <a:spAutoFit/>
          </a:bodyPr>
          <a:lstStyle/>
          <a:p>
            <a:pPr algn="l" eaLnBrk="1" hangingPunct="1"/>
            <a:r>
              <a:rPr lang="en-US" sz="1800" b="1" dirty="0">
                <a:solidFill>
                  <a:srgbClr val="6963A8"/>
                </a:solidFill>
                <a:latin typeface="Arial"/>
              </a:rPr>
              <a:t>Neutrons:</a:t>
            </a:r>
            <a:endParaRPr lang="en-US" sz="1800" dirty="0">
              <a:solidFill>
                <a:srgbClr val="6963A8"/>
              </a:solidFill>
              <a:latin typeface="Arial"/>
            </a:endParaRPr>
          </a:p>
          <a:p>
            <a:pPr marL="285750" indent="-285750" algn="l" eaLnBrk="1" hangingPunct="1">
              <a:buClr>
                <a:srgbClr val="DAF1F5">
                  <a:lumMod val="50000"/>
                </a:srgbClr>
              </a:buClr>
              <a:buFont typeface="Arial" pitchFamily="34" charset="0"/>
              <a:buChar char="●"/>
            </a:pPr>
            <a:r>
              <a:rPr lang="en-US" sz="1800" dirty="0">
                <a:solidFill>
                  <a:srgbClr val="6963A8"/>
                </a:solidFill>
                <a:latin typeface="Arial"/>
              </a:rPr>
              <a:t>FRM II, HZG, JCNS (MLZ, </a:t>
            </a:r>
            <a:r>
              <a:rPr lang="en-US" sz="1800" dirty="0" smtClean="0">
                <a:solidFill>
                  <a:srgbClr val="6963A8"/>
                </a:solidFill>
                <a:latin typeface="Arial"/>
              </a:rPr>
              <a:t>Munich)</a:t>
            </a:r>
            <a:endParaRPr lang="en-US" sz="1800" dirty="0">
              <a:solidFill>
                <a:srgbClr val="6963A8"/>
              </a:solidFill>
              <a:latin typeface="Arial"/>
            </a:endParaRPr>
          </a:p>
          <a:p>
            <a:pPr marL="285750" indent="-285750" algn="l" eaLnBrk="1" hangingPunct="1">
              <a:buClr>
                <a:srgbClr val="DAF1F5">
                  <a:lumMod val="50000"/>
                </a:srgbClr>
              </a:buClr>
              <a:buFont typeface="Arial" pitchFamily="34" charset="0"/>
              <a:buChar char="●"/>
            </a:pPr>
            <a:r>
              <a:rPr lang="en-US" sz="1800" dirty="0">
                <a:solidFill>
                  <a:srgbClr val="6963A8"/>
                </a:solidFill>
                <a:latin typeface="Arial"/>
              </a:rPr>
              <a:t>HZB (Berlin)</a:t>
            </a:r>
          </a:p>
          <a:p>
            <a:pPr marL="285750" indent="-285750" algn="l" eaLnBrk="1" hangingPunct="1">
              <a:buClr>
                <a:srgbClr val="DAF1F5">
                  <a:lumMod val="50000"/>
                </a:srgbClr>
              </a:buClr>
              <a:buFont typeface="Arial" pitchFamily="34" charset="0"/>
              <a:buChar char="●"/>
            </a:pPr>
            <a:r>
              <a:rPr lang="en-US" sz="1800" dirty="0">
                <a:solidFill>
                  <a:srgbClr val="6963A8"/>
                </a:solidFill>
                <a:latin typeface="Arial"/>
              </a:rPr>
              <a:t>LLB (Paris)</a:t>
            </a:r>
          </a:p>
          <a:p>
            <a:pPr marL="285750" indent="-285750" algn="l" eaLnBrk="1" hangingPunct="1">
              <a:buClr>
                <a:srgbClr val="DAF1F5">
                  <a:lumMod val="50000"/>
                </a:srgbClr>
              </a:buClr>
              <a:buFont typeface="Arial" pitchFamily="34" charset="0"/>
              <a:buChar char="●"/>
            </a:pPr>
            <a:r>
              <a:rPr lang="en-US" sz="1800" dirty="0">
                <a:solidFill>
                  <a:srgbClr val="6963A8"/>
                </a:solidFill>
                <a:latin typeface="Arial"/>
              </a:rPr>
              <a:t>ISIS-neutrons (Rutherford)</a:t>
            </a:r>
          </a:p>
          <a:p>
            <a:pPr marL="285750" indent="-285750" algn="l" eaLnBrk="1" hangingPunct="1">
              <a:buClr>
                <a:srgbClr val="DAF1F5">
                  <a:lumMod val="50000"/>
                </a:srgbClr>
              </a:buClr>
              <a:buFont typeface="Arial" pitchFamily="34" charset="0"/>
              <a:buChar char="●"/>
            </a:pPr>
            <a:r>
              <a:rPr lang="en-US" sz="1800" dirty="0">
                <a:solidFill>
                  <a:srgbClr val="6963A8"/>
                </a:solidFill>
                <a:latin typeface="Arial"/>
              </a:rPr>
              <a:t>PSI-SINQ (</a:t>
            </a:r>
            <a:r>
              <a:rPr lang="en-US" sz="1800" dirty="0" err="1">
                <a:solidFill>
                  <a:srgbClr val="6963A8"/>
                </a:solidFill>
                <a:latin typeface="Arial"/>
              </a:rPr>
              <a:t>Villigen</a:t>
            </a:r>
            <a:r>
              <a:rPr lang="en-US" sz="1800" dirty="0">
                <a:solidFill>
                  <a:srgbClr val="6963A8"/>
                </a:solidFill>
                <a:latin typeface="Arial"/>
              </a:rPr>
              <a:t>)</a:t>
            </a:r>
          </a:p>
          <a:p>
            <a:pPr marL="285750" indent="-285750" algn="l" eaLnBrk="1" hangingPunct="1">
              <a:buClr>
                <a:srgbClr val="DAF1F5">
                  <a:lumMod val="50000"/>
                </a:srgbClr>
              </a:buClr>
              <a:buFont typeface="Arial" pitchFamily="34" charset="0"/>
              <a:buChar char="●"/>
            </a:pPr>
            <a:r>
              <a:rPr lang="en-US" sz="1800" dirty="0">
                <a:solidFill>
                  <a:srgbClr val="6963A8"/>
                </a:solidFill>
                <a:latin typeface="Arial"/>
              </a:rPr>
              <a:t>BRR (Budapest)</a:t>
            </a:r>
          </a:p>
          <a:p>
            <a:pPr marL="285750" indent="-285750" algn="l" eaLnBrk="1" hangingPunct="1">
              <a:buClr>
                <a:srgbClr val="DAF1F5">
                  <a:lumMod val="50000"/>
                </a:srgbClr>
              </a:buClr>
              <a:buFont typeface="Arial" pitchFamily="34" charset="0"/>
              <a:buChar char="●"/>
            </a:pPr>
            <a:r>
              <a:rPr lang="en-US" sz="1800" dirty="0">
                <a:solidFill>
                  <a:srgbClr val="6963A8"/>
                </a:solidFill>
                <a:latin typeface="Arial"/>
              </a:rPr>
              <a:t>RID (Delft)</a:t>
            </a:r>
          </a:p>
          <a:p>
            <a:pPr marL="285750" indent="-285750" algn="l" eaLnBrk="1" hangingPunct="1">
              <a:buClr>
                <a:srgbClr val="DAF1F5">
                  <a:lumMod val="50000"/>
                </a:srgbClr>
              </a:buClr>
              <a:buFont typeface="Arial" pitchFamily="34" charset="0"/>
              <a:buChar char="●"/>
            </a:pPr>
            <a:r>
              <a:rPr lang="en-US" sz="1800" dirty="0">
                <a:solidFill>
                  <a:srgbClr val="6963A8"/>
                </a:solidFill>
                <a:latin typeface="Arial"/>
              </a:rPr>
              <a:t>NPI (Prague)</a:t>
            </a:r>
          </a:p>
          <a:p>
            <a:pPr marL="285750" indent="-285750" algn="l" eaLnBrk="1" hangingPunct="1">
              <a:buClr>
                <a:srgbClr val="DAF1F5">
                  <a:lumMod val="50000"/>
                </a:srgbClr>
              </a:buClr>
              <a:buFont typeface="Arial" pitchFamily="34" charset="0"/>
              <a:buChar char="●"/>
            </a:pPr>
            <a:endParaRPr lang="en-US" sz="1800" b="1" dirty="0">
              <a:solidFill>
                <a:srgbClr val="6963A8"/>
              </a:solidFill>
              <a:latin typeface="Arial"/>
            </a:endParaRPr>
          </a:p>
          <a:p>
            <a:pPr marL="285750" indent="-285750" algn="l" eaLnBrk="1" hangingPunct="1">
              <a:buClr>
                <a:srgbClr val="DAF1F5">
                  <a:lumMod val="50000"/>
                </a:srgbClr>
              </a:buClr>
              <a:buFont typeface="Arial" pitchFamily="34" charset="0"/>
              <a:buChar char="●"/>
            </a:pPr>
            <a:endParaRPr lang="en-US" sz="1800" b="1" dirty="0" smtClean="0">
              <a:solidFill>
                <a:srgbClr val="6963A8"/>
              </a:solidFill>
              <a:latin typeface="Arial"/>
            </a:endParaRPr>
          </a:p>
          <a:p>
            <a:pPr marL="285750" indent="-285750" algn="l" eaLnBrk="1" hangingPunct="1">
              <a:buClr>
                <a:srgbClr val="DAF1F5">
                  <a:lumMod val="50000"/>
                </a:srgbClr>
              </a:buClr>
              <a:buFont typeface="Arial" pitchFamily="34" charset="0"/>
              <a:buChar char="●"/>
            </a:pPr>
            <a:endParaRPr lang="en-US" sz="1800" b="1" dirty="0" smtClean="0">
              <a:solidFill>
                <a:srgbClr val="6963A8"/>
              </a:solidFill>
              <a:latin typeface="Arial"/>
            </a:endParaRPr>
          </a:p>
          <a:p>
            <a:pPr marL="285750" indent="-285750" algn="l" eaLnBrk="1" hangingPunct="1">
              <a:buClr>
                <a:srgbClr val="DAF1F5">
                  <a:lumMod val="50000"/>
                </a:srgbClr>
              </a:buClr>
              <a:buFont typeface="Arial" pitchFamily="34" charset="0"/>
              <a:buChar char="●"/>
            </a:pPr>
            <a:endParaRPr lang="en-US" sz="1800" b="1" dirty="0">
              <a:solidFill>
                <a:srgbClr val="6963A8"/>
              </a:solidFill>
              <a:latin typeface="Arial"/>
            </a:endParaRPr>
          </a:p>
          <a:p>
            <a:pPr marL="285750" indent="-285750" algn="l" eaLnBrk="1" hangingPunct="1">
              <a:buClr>
                <a:srgbClr val="DAF1F5">
                  <a:lumMod val="50000"/>
                </a:srgbClr>
              </a:buClr>
              <a:buFont typeface="Arial" pitchFamily="34" charset="0"/>
              <a:buChar char="●"/>
            </a:pPr>
            <a:endParaRPr lang="en-US" sz="1800" b="1" dirty="0">
              <a:solidFill>
                <a:srgbClr val="6963A8"/>
              </a:solidFill>
              <a:latin typeface="Arial"/>
            </a:endParaRPr>
          </a:p>
          <a:p>
            <a:pPr marL="285750" indent="-285750" algn="l" eaLnBrk="1" hangingPunct="1">
              <a:buClr>
                <a:srgbClr val="DAF1F5">
                  <a:lumMod val="50000"/>
                </a:srgbClr>
              </a:buClr>
              <a:buFont typeface="Arial" pitchFamily="34" charset="0"/>
              <a:buChar char="●"/>
            </a:pPr>
            <a:endParaRPr lang="en-US" sz="1800" b="1" dirty="0">
              <a:solidFill>
                <a:srgbClr val="6963A8"/>
              </a:solidFill>
              <a:latin typeface="Arial"/>
            </a:endParaRPr>
          </a:p>
          <a:p>
            <a:pPr algn="l" eaLnBrk="1" hangingPunct="1">
              <a:buClr>
                <a:srgbClr val="DAF1F5">
                  <a:lumMod val="50000"/>
                </a:srgbClr>
              </a:buClr>
            </a:pPr>
            <a:r>
              <a:rPr lang="en-US" sz="1800" b="1" dirty="0" err="1" smtClean="0">
                <a:solidFill>
                  <a:srgbClr val="6963A8"/>
                </a:solidFill>
                <a:latin typeface="Arial"/>
              </a:rPr>
              <a:t>Muons</a:t>
            </a:r>
            <a:r>
              <a:rPr lang="en-US" sz="1800" b="1" dirty="0">
                <a:solidFill>
                  <a:srgbClr val="6963A8"/>
                </a:solidFill>
                <a:latin typeface="Arial"/>
              </a:rPr>
              <a:t>:</a:t>
            </a:r>
          </a:p>
          <a:p>
            <a:pPr marL="285750" indent="-285750" algn="l" eaLnBrk="1" hangingPunct="1">
              <a:buClr>
                <a:srgbClr val="DAF1F5">
                  <a:lumMod val="50000"/>
                </a:srgbClr>
              </a:buClr>
              <a:buFont typeface="Arial" pitchFamily="34" charset="0"/>
              <a:buChar char="●"/>
            </a:pPr>
            <a:r>
              <a:rPr lang="en-US" sz="1800" dirty="0">
                <a:solidFill>
                  <a:srgbClr val="6963A8"/>
                </a:solidFill>
                <a:latin typeface="Arial"/>
              </a:rPr>
              <a:t>ISIS-</a:t>
            </a:r>
            <a:r>
              <a:rPr lang="en-US" sz="1800" dirty="0" err="1">
                <a:solidFill>
                  <a:srgbClr val="6963A8"/>
                </a:solidFill>
                <a:latin typeface="Arial"/>
              </a:rPr>
              <a:t>muons</a:t>
            </a:r>
            <a:r>
              <a:rPr lang="en-US" sz="1800" dirty="0">
                <a:solidFill>
                  <a:srgbClr val="6963A8"/>
                </a:solidFill>
                <a:latin typeface="Arial"/>
              </a:rPr>
              <a:t> (Rutherford)</a:t>
            </a:r>
          </a:p>
          <a:p>
            <a:pPr marL="285750" indent="-285750" algn="l" eaLnBrk="1" hangingPunct="1">
              <a:buClr>
                <a:srgbClr val="DAF1F5">
                  <a:lumMod val="50000"/>
                </a:srgbClr>
              </a:buClr>
              <a:buFont typeface="Arial" pitchFamily="34" charset="0"/>
              <a:buChar char="●"/>
            </a:pPr>
            <a:r>
              <a:rPr lang="en-US" sz="1800" dirty="0">
                <a:solidFill>
                  <a:srgbClr val="6963A8"/>
                </a:solidFill>
                <a:latin typeface="Arial"/>
              </a:rPr>
              <a:t>PSI-SµS (</a:t>
            </a:r>
            <a:r>
              <a:rPr lang="en-US" sz="1800" dirty="0" err="1">
                <a:solidFill>
                  <a:srgbClr val="6963A8"/>
                </a:solidFill>
                <a:latin typeface="Arial"/>
              </a:rPr>
              <a:t>Villigen</a:t>
            </a:r>
            <a:r>
              <a:rPr lang="en-US" sz="1800" dirty="0">
                <a:solidFill>
                  <a:srgbClr val="6963A8"/>
                </a:solidFill>
                <a:latin typeface="Arial"/>
              </a:rPr>
              <a:t>)</a:t>
            </a:r>
          </a:p>
          <a:p>
            <a:pPr marL="171450" indent="-171450" algn="l" eaLnBrk="1" hangingPunct="1">
              <a:buFont typeface="Arial" pitchFamily="34" charset="0"/>
              <a:buChar char="•"/>
            </a:pPr>
            <a:endParaRPr lang="en-US" sz="1200" dirty="0">
              <a:solidFill>
                <a:srgbClr val="6963A8"/>
              </a:solidFill>
              <a:latin typeface="Times New Roman" pitchFamily="1" charset="0"/>
              <a:ea typeface="+mn-ea"/>
            </a:endParaRPr>
          </a:p>
          <a:p>
            <a:pPr marL="171450" indent="-171450" algn="l" eaLnBrk="1" hangingPunct="1">
              <a:buFont typeface="Arial" pitchFamily="34" charset="0"/>
              <a:buChar char="•"/>
            </a:pPr>
            <a:endParaRPr lang="en-US" sz="1200" dirty="0" smtClean="0">
              <a:solidFill>
                <a:srgbClr val="6963A8"/>
              </a:solidFill>
              <a:latin typeface="Times New Roman" pitchFamily="1" charset="0"/>
              <a:ea typeface="+mn-ea"/>
            </a:endParaRPr>
          </a:p>
          <a:p>
            <a:pPr marL="171450" indent="-171450" algn="l" eaLnBrk="1" hangingPunct="1">
              <a:buFont typeface="Arial" pitchFamily="34" charset="0"/>
              <a:buChar char="•"/>
            </a:pPr>
            <a:endParaRPr lang="en-US" sz="1200" dirty="0">
              <a:solidFill>
                <a:srgbClr val="6963A8"/>
              </a:solidFill>
              <a:latin typeface="Times New Roman" pitchFamily="1" charset="0"/>
              <a:ea typeface="+mn-ea"/>
            </a:endParaRPr>
          </a:p>
          <a:p>
            <a:pPr marL="171450" indent="-171450" algn="l" eaLnBrk="1" hangingPunct="1">
              <a:buFont typeface="Arial" pitchFamily="34" charset="0"/>
              <a:buChar char="•"/>
            </a:pPr>
            <a:endParaRPr lang="en-US" sz="1200" dirty="0" smtClean="0">
              <a:solidFill>
                <a:srgbClr val="6963A8"/>
              </a:solidFill>
              <a:latin typeface="Times New Roman" pitchFamily="1" charset="0"/>
              <a:ea typeface="+mn-ea"/>
            </a:endParaRPr>
          </a:p>
          <a:p>
            <a:pPr marL="171450" indent="-171450" algn="l" eaLnBrk="1" hangingPunct="1">
              <a:buFont typeface="Arial" pitchFamily="34" charset="0"/>
              <a:buChar char="•"/>
            </a:pPr>
            <a:endParaRPr lang="en-US" sz="1200" dirty="0">
              <a:solidFill>
                <a:srgbClr val="6963A8"/>
              </a:solidFill>
              <a:latin typeface="Times New Roman" pitchFamily="1" charset="0"/>
              <a:ea typeface="+mn-ea"/>
            </a:endParaRPr>
          </a:p>
          <a:p>
            <a:pPr marL="171450" indent="-171450" algn="l" eaLnBrk="1" hangingPunct="1">
              <a:buFont typeface="Arial" pitchFamily="34" charset="0"/>
              <a:buChar char="•"/>
            </a:pPr>
            <a:endParaRPr lang="en-US" sz="1200" dirty="0" smtClean="0">
              <a:solidFill>
                <a:srgbClr val="6963A8"/>
              </a:solidFill>
              <a:latin typeface="Times New Roman" pitchFamily="1" charset="0"/>
              <a:ea typeface="+mn-ea"/>
            </a:endParaRPr>
          </a:p>
          <a:p>
            <a:pPr marL="171450" indent="-171450" algn="l" eaLnBrk="1" hangingPunct="1">
              <a:buFont typeface="Arial" pitchFamily="34" charset="0"/>
              <a:buChar char="•"/>
            </a:pPr>
            <a:endParaRPr lang="en-US" sz="1200" dirty="0">
              <a:solidFill>
                <a:srgbClr val="6963A8"/>
              </a:solidFill>
              <a:latin typeface="Times New Roman" pitchFamily="1" charset="0"/>
              <a:ea typeface="+mn-ea"/>
            </a:endParaRPr>
          </a:p>
          <a:p>
            <a:pPr marL="285750" indent="-285750" algn="l" eaLnBrk="1" hangingPunct="1">
              <a:buClr>
                <a:srgbClr val="DAF1F5">
                  <a:lumMod val="50000"/>
                </a:srgbClr>
              </a:buClr>
              <a:buFont typeface="Arial" pitchFamily="34" charset="0"/>
              <a:buChar char="●"/>
            </a:pPr>
            <a:r>
              <a:rPr lang="en-US" sz="1800" b="1" dirty="0" smtClean="0">
                <a:solidFill>
                  <a:srgbClr val="6963A8"/>
                </a:solidFill>
                <a:latin typeface="Arial"/>
              </a:rPr>
              <a:t>ILL </a:t>
            </a:r>
            <a:r>
              <a:rPr lang="en-US" sz="1800" b="1" dirty="0">
                <a:solidFill>
                  <a:srgbClr val="6963A8"/>
                </a:solidFill>
                <a:latin typeface="Arial"/>
              </a:rPr>
              <a:t>(coordinating facility</a:t>
            </a:r>
            <a:r>
              <a:rPr lang="en-US" sz="1800" b="1" dirty="0" smtClean="0">
                <a:solidFill>
                  <a:srgbClr val="6963A8"/>
                </a:solidFill>
                <a:latin typeface="Arial"/>
              </a:rPr>
              <a:t>)</a:t>
            </a:r>
            <a:endParaRPr lang="en-US" sz="1200" dirty="0" smtClean="0">
              <a:solidFill>
                <a:srgbClr val="6963A8"/>
              </a:solidFill>
              <a:latin typeface="Times New Roman" pitchFamily="1" charset="0"/>
              <a:ea typeface="+mn-ea"/>
            </a:endParaRPr>
          </a:p>
          <a:p>
            <a:pPr marL="171450" indent="-171450" algn="l" eaLnBrk="1" hangingPunct="1">
              <a:buFont typeface="Arial" pitchFamily="34" charset="0"/>
              <a:buChar char="•"/>
            </a:pPr>
            <a:endParaRPr lang="en-US" sz="1200" dirty="0" smtClean="0">
              <a:solidFill>
                <a:srgbClr val="6963A8"/>
              </a:solidFill>
              <a:latin typeface="Times New Roman" pitchFamily="1" charset="0"/>
              <a:ea typeface="+mn-ea"/>
            </a:endParaRPr>
          </a:p>
          <a:p>
            <a:pPr marL="171450" indent="-171450" algn="l" eaLnBrk="1" hangingPunct="1">
              <a:buFont typeface="Arial" pitchFamily="34" charset="0"/>
              <a:buChar char="•"/>
            </a:pPr>
            <a:endParaRPr lang="en-US" sz="1200" dirty="0">
              <a:solidFill>
                <a:srgbClr val="6963A8"/>
              </a:solidFill>
              <a:latin typeface="Times New Roman" pitchFamily="1" charset="0"/>
              <a:ea typeface="+mn-ea"/>
            </a:endParaRPr>
          </a:p>
          <a:p>
            <a:pPr marL="171450" indent="-171450" algn="l" eaLnBrk="1" hangingPunct="1">
              <a:buFont typeface="Arial" pitchFamily="34" charset="0"/>
              <a:buChar char="•"/>
            </a:pPr>
            <a:endParaRPr lang="en-US" sz="1200" dirty="0" smtClean="0">
              <a:solidFill>
                <a:srgbClr val="6963A8"/>
              </a:solidFill>
              <a:latin typeface="Times New Roman" pitchFamily="1" charset="0"/>
              <a:ea typeface="+mn-ea"/>
            </a:endParaRPr>
          </a:p>
          <a:p>
            <a:pPr marL="171450" indent="-171450" algn="l" eaLnBrk="1" hangingPunct="1">
              <a:buFont typeface="Arial" pitchFamily="34" charset="0"/>
              <a:buChar char="•"/>
            </a:pPr>
            <a:endParaRPr lang="en-US" sz="1200" dirty="0">
              <a:solidFill>
                <a:srgbClr val="6963A8"/>
              </a:solidFill>
              <a:latin typeface="Times New Roman" pitchFamily="1" charset="0"/>
              <a:ea typeface="+mn-ea"/>
            </a:endParaRPr>
          </a:p>
          <a:p>
            <a:pPr marL="171450" indent="-171450" algn="l" eaLnBrk="1" hangingPunct="1">
              <a:buFont typeface="Arial" pitchFamily="34" charset="0"/>
              <a:buChar char="•"/>
            </a:pPr>
            <a:endParaRPr lang="de-DE" sz="1200" dirty="0">
              <a:solidFill>
                <a:srgbClr val="6963A8"/>
              </a:solidFill>
              <a:latin typeface="Times New Roman" pitchFamily="1" charset="0"/>
              <a:ea typeface="+mn-ea"/>
            </a:endParaRPr>
          </a:p>
        </p:txBody>
      </p:sp>
      <p:sp>
        <p:nvSpPr>
          <p:cNvPr id="3" name="TextBox 2"/>
          <p:cNvSpPr txBox="1"/>
          <p:nvPr/>
        </p:nvSpPr>
        <p:spPr>
          <a:xfrm>
            <a:off x="251520" y="3276273"/>
            <a:ext cx="5328592" cy="584775"/>
          </a:xfrm>
          <a:prstGeom prst="rect">
            <a:avLst/>
          </a:prstGeom>
          <a:noFill/>
        </p:spPr>
        <p:txBody>
          <a:bodyPr wrap="square" rtlCol="0">
            <a:spAutoFit/>
          </a:bodyPr>
          <a:lstStyle/>
          <a:p>
            <a:pPr algn="l" eaLnBrk="1" hangingPunct="1">
              <a:spcBef>
                <a:spcPct val="20000"/>
              </a:spcBef>
              <a:buClr>
                <a:srgbClr val="3DBACF"/>
              </a:buClr>
            </a:pPr>
            <a:r>
              <a:rPr lang="en-US" b="1" kern="0" dirty="0">
                <a:solidFill>
                  <a:srgbClr val="6963A8"/>
                </a:solidFill>
                <a:latin typeface="Arial"/>
              </a:rPr>
              <a:t>Facilities providing access:</a:t>
            </a:r>
            <a:endParaRPr lang="de-DE" b="1" kern="0" dirty="0">
              <a:solidFill>
                <a:srgbClr val="6963A8"/>
              </a:solidFill>
              <a:latin typeface="Arial"/>
              <a:ea typeface="+mn-ea"/>
            </a:endParaRPr>
          </a:p>
          <a:p>
            <a:pPr algn="l" eaLnBrk="1" hangingPunct="1"/>
            <a:endParaRPr lang="de-DE" sz="1200" dirty="0">
              <a:solidFill>
                <a:srgbClr val="6963A8"/>
              </a:solidFill>
              <a:latin typeface="Times New Roman" pitchFamily="1" charset="0"/>
              <a:ea typeface="+mn-ea"/>
            </a:endParaRPr>
          </a:p>
        </p:txBody>
      </p:sp>
    </p:spTree>
    <p:extLst>
      <p:ext uri="{BB962C8B-B14F-4D97-AF65-F5344CB8AC3E}">
        <p14:creationId xmlns:p14="http://schemas.microsoft.com/office/powerpoint/2010/main" val="2524778251"/>
      </p:ext>
    </p:extLst>
  </p:cSld>
  <p:clrMapOvr>
    <a:masterClrMapping/>
  </p:clrMapOvr>
  <p:timing>
    <p:tnLst>
      <p:par>
        <p:cTn id="1" dur="indefinite" restart="never" nodeType="tmRoot"/>
      </p:par>
    </p:tnLst>
  </p:timing>
</p:sld>
</file>

<file path=ppt/theme/theme1.xml><?xml version="1.0" encoding="utf-8"?>
<a:theme xmlns:a="http://schemas.openxmlformats.org/drawingml/2006/main" name="Vorlage D">
  <a:themeElements>
    <a:clrScheme name="Leere Präsentation 1">
      <a:dk1>
        <a:srgbClr val="000000"/>
      </a:dk1>
      <a:lt1>
        <a:srgbClr val="FFFFFF"/>
      </a:lt1>
      <a:dk2>
        <a:srgbClr val="005293"/>
      </a:dk2>
      <a:lt2>
        <a:srgbClr val="0065BD"/>
      </a:lt2>
      <a:accent1>
        <a:srgbClr val="A2AD00"/>
      </a:accent1>
      <a:accent2>
        <a:srgbClr val="E37222"/>
      </a:accent2>
      <a:accent3>
        <a:srgbClr val="FFFFFF"/>
      </a:accent3>
      <a:accent4>
        <a:srgbClr val="000000"/>
      </a:accent4>
      <a:accent5>
        <a:srgbClr val="CED3AA"/>
      </a:accent5>
      <a:accent6>
        <a:srgbClr val="CE671E"/>
      </a:accent6>
      <a:hlink>
        <a:srgbClr val="DAD7CB"/>
      </a:hlink>
      <a:folHlink>
        <a:srgbClr val="9C9D9F"/>
      </a:folHlink>
    </a:clrScheme>
    <a:fontScheme name="Leere Präsentatio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de-DE" sz="2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de-DE" sz="2000" b="0" i="0" u="none" strike="noStrike" cap="none" normalizeH="0" baseline="0" smtClean="0">
            <a:ln>
              <a:noFill/>
            </a:ln>
            <a:solidFill>
              <a:schemeClr val="tx1"/>
            </a:solidFill>
            <a:effectLst/>
            <a:latin typeface="Arial" pitchFamily="34" charset="0"/>
          </a:defRPr>
        </a:defPPr>
      </a:lstStyle>
    </a:lnDef>
    <a:txDef>
      <a:spPr>
        <a:noFill/>
      </a:spPr>
      <a:bodyPr wrap="square" rtlCol="0">
        <a:spAutoFit/>
      </a:bodyPr>
      <a:lstStyle>
        <a:defPPr algn="l">
          <a:defRPr dirty="0" smtClean="0"/>
        </a:defPPr>
      </a:lstStyle>
    </a:txDef>
  </a:objectDefaults>
  <a:extraClrSchemeLst>
    <a:extraClrScheme>
      <a:clrScheme name="Leere Präsentation 1">
        <a:dk1>
          <a:srgbClr val="000000"/>
        </a:dk1>
        <a:lt1>
          <a:srgbClr val="FFFFFF"/>
        </a:lt1>
        <a:dk2>
          <a:srgbClr val="005293"/>
        </a:dk2>
        <a:lt2>
          <a:srgbClr val="0065BD"/>
        </a:lt2>
        <a:accent1>
          <a:srgbClr val="A2AD00"/>
        </a:accent1>
        <a:accent2>
          <a:srgbClr val="E37222"/>
        </a:accent2>
        <a:accent3>
          <a:srgbClr val="FFFFFF"/>
        </a:accent3>
        <a:accent4>
          <a:srgbClr val="000000"/>
        </a:accent4>
        <a:accent5>
          <a:srgbClr val="CED3AA"/>
        </a:accent5>
        <a:accent6>
          <a:srgbClr val="CE671E"/>
        </a:accent6>
        <a:hlink>
          <a:srgbClr val="DAD7CB"/>
        </a:hlink>
        <a:folHlink>
          <a:srgbClr val="9C9D9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mi3_FP7_PPTTemplate_LOW">
  <a:themeElements>
    <a:clrScheme name="Office Theme 9">
      <a:dk1>
        <a:srgbClr val="6963A8"/>
      </a:dk1>
      <a:lt1>
        <a:srgbClr val="FFFFFF"/>
      </a:lt1>
      <a:dk2>
        <a:srgbClr val="6963A8"/>
      </a:dk2>
      <a:lt2>
        <a:srgbClr val="DDDDDD"/>
      </a:lt2>
      <a:accent1>
        <a:srgbClr val="BBE7EE"/>
      </a:accent1>
      <a:accent2>
        <a:srgbClr val="B4B1D3"/>
      </a:accent2>
      <a:accent3>
        <a:srgbClr val="FFFFFF"/>
      </a:accent3>
      <a:accent4>
        <a:srgbClr val="59538F"/>
      </a:accent4>
      <a:accent5>
        <a:srgbClr val="DAF1F5"/>
      </a:accent5>
      <a:accent6>
        <a:srgbClr val="A3A0BF"/>
      </a:accent6>
      <a:hlink>
        <a:srgbClr val="B4B1D3"/>
      </a:hlink>
      <a:folHlink>
        <a:srgbClr val="3DBACF"/>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Office Theme 8">
        <a:dk1>
          <a:srgbClr val="00007D"/>
        </a:dk1>
        <a:lt1>
          <a:srgbClr val="FFFFFF"/>
        </a:lt1>
        <a:dk2>
          <a:srgbClr val="00007D"/>
        </a:dk2>
        <a:lt2>
          <a:srgbClr val="DDDDDD"/>
        </a:lt2>
        <a:accent1>
          <a:srgbClr val="FFCC00"/>
        </a:accent1>
        <a:accent2>
          <a:srgbClr val="A7B8E9"/>
        </a:accent2>
        <a:accent3>
          <a:srgbClr val="FFFFFF"/>
        </a:accent3>
        <a:accent4>
          <a:srgbClr val="00006A"/>
        </a:accent4>
        <a:accent5>
          <a:srgbClr val="FFE2AA"/>
        </a:accent5>
        <a:accent6>
          <a:srgbClr val="97A6D3"/>
        </a:accent6>
        <a:hlink>
          <a:srgbClr val="A7B8E9"/>
        </a:hlink>
        <a:folHlink>
          <a:srgbClr val="667DDC"/>
        </a:folHlink>
      </a:clrScheme>
      <a:clrMap bg1="lt1" tx1="dk1" bg2="lt2" tx2="dk2" accent1="accent1" accent2="accent2" accent3="accent3" accent4="accent4" accent5="accent5" accent6="accent6" hlink="hlink" folHlink="folHlink"/>
    </a:extraClrScheme>
    <a:extraClrScheme>
      <a:clrScheme name="Office Theme 9">
        <a:dk1>
          <a:srgbClr val="6963A8"/>
        </a:dk1>
        <a:lt1>
          <a:srgbClr val="FFFFFF"/>
        </a:lt1>
        <a:dk2>
          <a:srgbClr val="6963A8"/>
        </a:dk2>
        <a:lt2>
          <a:srgbClr val="DDDDDD"/>
        </a:lt2>
        <a:accent1>
          <a:srgbClr val="BBE7EE"/>
        </a:accent1>
        <a:accent2>
          <a:srgbClr val="B4B1D3"/>
        </a:accent2>
        <a:accent3>
          <a:srgbClr val="FFFFFF"/>
        </a:accent3>
        <a:accent4>
          <a:srgbClr val="59538F"/>
        </a:accent4>
        <a:accent5>
          <a:srgbClr val="DAF1F5"/>
        </a:accent5>
        <a:accent6>
          <a:srgbClr val="A3A0BF"/>
        </a:accent6>
        <a:hlink>
          <a:srgbClr val="B4B1D3"/>
        </a:hlink>
        <a:folHlink>
          <a:srgbClr val="3DBAC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TotalTime>
  <Words>1443</Words>
  <Application>Microsoft Office PowerPoint</Application>
  <PresentationFormat>On-screen Show (4:3)</PresentationFormat>
  <Paragraphs>262</Paragraphs>
  <Slides>29</Slides>
  <Notes>11</Notes>
  <HiddenSlides>0</HiddenSlides>
  <MMClips>1</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29</vt:i4>
      </vt:variant>
    </vt:vector>
  </HeadingPairs>
  <TitlesOfParts>
    <vt:vector size="32" baseType="lpstr">
      <vt:lpstr>Vorlage D</vt:lpstr>
      <vt:lpstr>nmi3_FP7_PPTTemplate_LOW</vt:lpstr>
      <vt:lpstr>Graph</vt:lpstr>
      <vt:lpstr>The Heinz Maier-Leibnitz Zentrum  at Technische Universität München –  An Open Access Endeavour for Research with Neutrons</vt:lpstr>
      <vt:lpstr>Neutrons for Research, Medicine and Industry   </vt:lpstr>
      <vt:lpstr>Research Neutron Source in Garching</vt:lpstr>
      <vt:lpstr>The Neutron Source – Key Parameters</vt:lpstr>
      <vt:lpstr>Multipurpose High Flux Research Reactor FRM II</vt:lpstr>
      <vt:lpstr>Usage of Neutrons</vt:lpstr>
      <vt:lpstr>Number of submitted proposals </vt:lpstr>
      <vt:lpstr>Country of the main proposer 2012 - 2014</vt:lpstr>
      <vt:lpstr>What is the NMI3 Transnational Access Programme?</vt:lpstr>
      <vt:lpstr>NMI3 users 2012 - 2014</vt:lpstr>
      <vt:lpstr>FRM II and Heinz Maier-Leibnitz Zentrum (MLZ)</vt:lpstr>
      <vt:lpstr>Collaborating Institutes at the MLZ </vt:lpstr>
      <vt:lpstr>MLZ is a National User Facility </vt:lpstr>
      <vt:lpstr>Experimental Hall &amp; Neutron Guide Hall West</vt:lpstr>
      <vt:lpstr>Expansion: Future Neutron Guide Hall East</vt:lpstr>
      <vt:lpstr>Neutrons for Research, Industry and Medicine</vt:lpstr>
      <vt:lpstr>Energy: Li-ion Battery Technology – Why Lithium?</vt:lpstr>
      <vt:lpstr>Non-destructive Tomography Reconstruction of a 18650-type Battery</vt:lpstr>
      <vt:lpstr>Structure Evolution during in-situ Charge/Discharge of a Li-battery</vt:lpstr>
      <vt:lpstr>Life Science &amp; Health: Neutrons reveal mechanism of bacterial antibiotic resistance</vt:lpstr>
      <vt:lpstr>Skirmion-lattice in MnSi </vt:lpstr>
      <vt:lpstr>Neutrons for Research, Industry and Medicine</vt:lpstr>
      <vt:lpstr>Applied Research: ANTARES – Large bulky samples</vt:lpstr>
      <vt:lpstr>Applications of Si </vt:lpstr>
      <vt:lpstr>Neutrons for Research, Industry and Medicine</vt:lpstr>
      <vt:lpstr>Neutron therapy for breastwall-metas; breast-cancer</vt:lpstr>
      <vt:lpstr>Therapy: High specific activity enables reduction of treatments with Lu-177 (n.c.a.)</vt:lpstr>
      <vt:lpstr>Production of the Mo-99 at FRM II </vt:lpstr>
      <vt:lpstr>PowerPoint Presentation</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dc:creator>
  <cp:lastModifiedBy>JRC</cp:lastModifiedBy>
  <cp:revision>382</cp:revision>
  <cp:lastPrinted>2015-01-27T11:16:27Z</cp:lastPrinted>
  <dcterms:created xsi:type="dcterms:W3CDTF">2012-04-16T07:26:40Z</dcterms:created>
  <dcterms:modified xsi:type="dcterms:W3CDTF">2015-01-29T14:04:42Z</dcterms:modified>
</cp:coreProperties>
</file>